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10"/>
  </p:notesMasterIdLst>
  <p:sldIdLst>
    <p:sldId id="256" r:id="rId2"/>
    <p:sldId id="258" r:id="rId3"/>
    <p:sldId id="264" r:id="rId4"/>
    <p:sldId id="263" r:id="rId5"/>
    <p:sldId id="267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3dlay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ixologic.com/user-guide/zbrush-plugins/subtool-mas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decimation-ma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noco.com/creative-design/zbrush/uv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-3d.com/zbrush-nomalmap-mak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dt0ka_WhGQ" TargetMode="External"/><Relationship Id="rId2" Type="http://schemas.openxmlformats.org/officeDocument/2006/relationships/hyperlink" Target="https://www.youtube.com/watch?v=TZxmMw7E10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I77Jh5FX6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応用</a:t>
            </a:r>
            <a:r>
              <a:rPr lang="ja-JP" altLang="en-US" dirty="0"/>
              <a:t>０３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基本的な操作を理解する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レイヤー</a:t>
            </a:r>
            <a:endParaRPr lang="en-US" altLang="ja-JP" dirty="0"/>
          </a:p>
          <a:p>
            <a:r>
              <a:rPr lang="ja-JP" altLang="en-US" dirty="0"/>
              <a:t>サブツールマスター</a:t>
            </a:r>
            <a:endParaRPr lang="en-US" altLang="ja-JP" dirty="0"/>
          </a:p>
          <a:p>
            <a:r>
              <a:rPr lang="en-US" altLang="ja-JP" dirty="0"/>
              <a:t>Decimation</a:t>
            </a:r>
            <a:r>
              <a:rPr lang="ja-JP" altLang="en-US" dirty="0"/>
              <a:t>マスター</a:t>
            </a:r>
            <a:endParaRPr lang="en-US" altLang="ja-JP" dirty="0"/>
          </a:p>
          <a:p>
            <a:r>
              <a:rPr lang="en-US" altLang="ja-JP" dirty="0"/>
              <a:t>UV</a:t>
            </a:r>
          </a:p>
          <a:p>
            <a:r>
              <a:rPr lang="ja-JP" altLang="en-US" dirty="0"/>
              <a:t>ノーマルマップ</a:t>
            </a:r>
            <a:endParaRPr lang="en-US" altLang="ja-JP" dirty="0"/>
          </a:p>
          <a:p>
            <a:r>
              <a:rPr lang="en-US" altLang="ja-JP" dirty="0" err="1"/>
              <a:t>Zmodeler</a:t>
            </a:r>
            <a:r>
              <a:rPr lang="ja-JP" altLang="en-US" dirty="0"/>
              <a:t>、</a:t>
            </a:r>
            <a:r>
              <a:rPr lang="en-US" altLang="ja-JP" dirty="0" err="1"/>
              <a:t>NanoMesh</a:t>
            </a:r>
            <a:r>
              <a:rPr lang="ja-JP" altLang="en-US" dirty="0"/>
              <a:t>、</a:t>
            </a:r>
            <a:r>
              <a:rPr lang="en-US" altLang="ja-JP" dirty="0" err="1"/>
              <a:t>ArrayMesh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4B8A-0FEF-4BDD-9641-EBE7E03F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レイヤー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5442-00D0-44D0-A03B-32A3D90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レイヤー。</a:t>
            </a:r>
            <a:r>
              <a:rPr kumimoji="1" lang="en-US" altLang="ja-JP" dirty="0"/>
              <a:t>Photoshop</a:t>
            </a:r>
            <a:r>
              <a:rPr kumimoji="1" lang="ja-JP" altLang="en-US" dirty="0"/>
              <a:t>のレイヤーとは違う</a:t>
            </a:r>
            <a:endParaRPr kumimoji="1" lang="en-US" altLang="ja-JP" dirty="0"/>
          </a:p>
          <a:p>
            <a:r>
              <a:rPr lang="ja-JP" altLang="en-US" dirty="0"/>
              <a:t>編集を記録したもの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https://mononoco.com/creative-design/zbrush/3dlayer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FFB00-AF92-4AAD-A36F-A5BADB94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2829-B4A4-4DAA-A5A5-88FB27A3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8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BD56-C116-482D-B2FB-9AB2259D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サブツールマスター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BDDF-1DA4-488F-92BF-5909403B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サブツールに対して一括して編集できる</a:t>
            </a:r>
            <a:endParaRPr kumimoji="1" lang="en-US" altLang="ja-JP" dirty="0"/>
          </a:p>
          <a:p>
            <a:r>
              <a:rPr lang="ja-JP" altLang="en-US" dirty="0"/>
              <a:t>そんなに使用することはない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http://docs.pixologic.com/user-guide/zbrush-plugins/subtool-master/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493DA-0C26-47B5-8E15-CF8166C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EA165-7708-41B3-809B-8D89C0DE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34C2-AF70-4B98-8FF1-819EFAB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デシメーションマスター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9D01-9AAF-4EBF-862D-5FB459A8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シルエットを保ったままリダクションするのに最適</a:t>
            </a:r>
            <a:endParaRPr kumimoji="1" lang="en-US" altLang="ja-JP" dirty="0"/>
          </a:p>
          <a:p>
            <a:r>
              <a:rPr lang="ja-JP" altLang="en-US" dirty="0"/>
              <a:t>かなりポリゴン数を削減できる</a:t>
            </a:r>
            <a:endParaRPr kumimoji="1" lang="en-US" altLang="ja-JP" dirty="0"/>
          </a:p>
          <a:p>
            <a:r>
              <a:rPr lang="ja-JP" altLang="en-US" dirty="0"/>
              <a:t>ポリゴンの割りはきれいではない。</a:t>
            </a:r>
            <a:endParaRPr lang="en-US" altLang="ja-JP" dirty="0"/>
          </a:p>
          <a:p>
            <a:r>
              <a:rPr kumimoji="1" lang="ja-JP" altLang="en-US" dirty="0"/>
              <a:t>ポリゴンの割りに気を使わなくていい背景に最適</a:t>
            </a:r>
            <a:endParaRPr kumimoji="1" lang="en-US" altLang="ja-JP" dirty="0"/>
          </a:p>
          <a:p>
            <a:r>
              <a:rPr kumimoji="1" lang="en-US" altLang="ja-JP" dirty="0"/>
              <a:t>Z</a:t>
            </a:r>
            <a:r>
              <a:rPr kumimoji="1" lang="ja-JP" altLang="en-US" dirty="0"/>
              <a:t>プラグイン→デシメーションマスター→プリプロセス→デシメート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https://mononoco.com/creative-design/zbrush/decimation-master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18899-68FF-4FD5-BC69-64C1FBBF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F3F4-273B-483B-9379-D5251A9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A051-9775-41D0-AAC0-2D037F5E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UV</a:t>
            </a:r>
            <a:r>
              <a:rPr kumimoji="1" lang="ja-JP" altLang="en-US" dirty="0"/>
              <a:t>マスター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5CA8-F82E-4604-B46E-55DF23B3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でも</a:t>
            </a:r>
            <a:r>
              <a:rPr kumimoji="1" lang="en-US" altLang="ja-JP" dirty="0"/>
              <a:t>UV</a:t>
            </a:r>
            <a:r>
              <a:rPr lang="ja-JP" altLang="en-US" dirty="0"/>
              <a:t>展開をすることができる</a:t>
            </a:r>
            <a:endParaRPr lang="en-US" altLang="ja-JP" dirty="0"/>
          </a:p>
          <a:p>
            <a:r>
              <a:rPr kumimoji="1" lang="ja-JP" altLang="en-US" dirty="0"/>
              <a:t>ざっとしか展開できないので、丁寧に展開するためには</a:t>
            </a:r>
            <a:r>
              <a:rPr kumimoji="1" lang="en-US" altLang="ja-JP" dirty="0"/>
              <a:t>Maya</a:t>
            </a:r>
            <a:r>
              <a:rPr kumimoji="1" lang="ja-JP" altLang="en-US" dirty="0"/>
              <a:t>にもっていく必要がある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https://mononoco.com/creative-design/zbrush/uvmaster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E583-8BE5-4403-AE51-9E4A6430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6911A-9731-468C-A206-ED9056A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72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65A1-FA80-4969-B3BB-3B21A28C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ノーマルマップ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ED62-2763-4CC8-83EB-06DB833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高</a:t>
            </a:r>
            <a:r>
              <a:rPr lang="en-US" altLang="ja-JP" dirty="0" err="1"/>
              <a:t>Subdiv</a:t>
            </a:r>
            <a:r>
              <a:rPr lang="ja-JP" altLang="en-US" dirty="0"/>
              <a:t>を低</a:t>
            </a:r>
            <a:r>
              <a:rPr lang="en-US" altLang="ja-JP" dirty="0" err="1"/>
              <a:t>Subdiv</a:t>
            </a:r>
            <a:r>
              <a:rPr lang="ja-JP" altLang="en-US" dirty="0"/>
              <a:t>に対してノーマルマップをベイクする</a:t>
            </a:r>
            <a:endParaRPr lang="en-US" altLang="ja-JP" dirty="0"/>
          </a:p>
          <a:p>
            <a:r>
              <a:rPr kumimoji="1" lang="en-US" altLang="ja-JP" dirty="0"/>
              <a:t>UV</a:t>
            </a:r>
            <a:r>
              <a:rPr kumimoji="1" lang="ja-JP" altLang="en-US" dirty="0"/>
              <a:t>展開している必要がある。</a:t>
            </a:r>
            <a:endParaRPr kumimoji="1" lang="en-US" altLang="ja-JP" dirty="0"/>
          </a:p>
          <a:p>
            <a:r>
              <a:rPr lang="ja-JP" altLang="en-US" dirty="0"/>
              <a:t>きちんとベイクするためには他のツールの使用を推奨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https://your-3d.com/zbrush-nomalmap-make/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ツール→テクスチャマップ→作成→ポリペイントから作成</a:t>
            </a:r>
            <a:endParaRPr lang="en-US" altLang="ja-JP" dirty="0"/>
          </a:p>
          <a:p>
            <a:r>
              <a:rPr lang="ja-JP" altLang="en-US" dirty="0"/>
              <a:t>ポリペイントをテクスチャにできる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E00A3-602C-4F2A-8EFA-CA766C7F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903A0-10E7-40AF-89A4-2BA9D2D2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F38-4B36-41F3-A617-01B249EF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Zmodeler</a:t>
            </a:r>
            <a:r>
              <a:rPr lang="ja-JP" altLang="en-US" dirty="0"/>
              <a:t>、</a:t>
            </a:r>
            <a:r>
              <a:rPr lang="en-US" altLang="ja-JP" dirty="0" err="1"/>
              <a:t>NanoMesh</a:t>
            </a:r>
            <a:r>
              <a:rPr lang="ja-JP" altLang="en-US" dirty="0"/>
              <a:t>、</a:t>
            </a:r>
            <a:r>
              <a:rPr lang="en-US" altLang="ja-JP" dirty="0" err="1"/>
              <a:t>ArrayMesh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03D-EF6B-4648-B228-05E233FC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Zmodeler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https://www.youtube.com/watch?v=TZxmMw7E10w</a:t>
            </a:r>
            <a:endParaRPr kumimoji="1" lang="en-US" altLang="ja-JP" dirty="0"/>
          </a:p>
          <a:p>
            <a:r>
              <a:rPr kumimoji="1" lang="en-US" altLang="ja-JP" dirty="0" err="1"/>
              <a:t>ArrayMesh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https://www.youtube.com/watch?v=hdt0ka_WhGQ</a:t>
            </a:r>
            <a:endParaRPr kumimoji="1" lang="en-US" altLang="ja-JP" dirty="0"/>
          </a:p>
          <a:p>
            <a:r>
              <a:rPr kumimoji="1" lang="en-US" altLang="ja-JP" dirty="0" err="1"/>
              <a:t>NanoMesh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https://www.youtube.com/watch?v=iI77Jh5FX6c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00F52-ED07-4215-98F1-BA6C9DBC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234F7-D968-4AB4-9079-01828445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19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339</TotalTime>
  <Words>600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Corbel</vt:lpstr>
      <vt:lpstr>Parallax</vt:lpstr>
      <vt:lpstr>Zbrush応用０３</vt:lpstr>
      <vt:lpstr>テーマ</vt:lpstr>
      <vt:lpstr>レイヤー</vt:lpstr>
      <vt:lpstr>サブツールマスター</vt:lpstr>
      <vt:lpstr>デシメーションマスター</vt:lpstr>
      <vt:lpstr>UVマスター</vt:lpstr>
      <vt:lpstr>ノーマルマップ</vt:lpstr>
      <vt:lpstr>Zmodeler、NanoMesh、ArrayMesh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27</cp:revision>
  <dcterms:created xsi:type="dcterms:W3CDTF">2021-05-01T02:24:19Z</dcterms:created>
  <dcterms:modified xsi:type="dcterms:W3CDTF">2021-09-25T16:27:52Z</dcterms:modified>
</cp:coreProperties>
</file>