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659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38" autoAdjust="0"/>
  </p:normalViewPr>
  <p:slideViewPr>
    <p:cSldViewPr snapToGrid="0">
      <p:cViewPr varScale="1">
        <p:scale>
          <a:sx n="89" d="100"/>
          <a:sy n="89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FC1C1-A0B3-4216-9829-7D250BC027E5}" type="datetimeFigureOut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219F5-B701-4879-A416-1569235C1E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9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5C4B-B3F4-4B9F-9471-2865EC5F20A3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969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010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64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5541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45431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77438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77506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12423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286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50195"/>
            <a:ext cx="10018713" cy="4241006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65709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17EA-6FE5-462A-928B-3213FB364B06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0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2058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29022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FF1D8-6933-48FE-9666-CBCA4AA90D2C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88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92-214F-40DF-9F8C-B673867FB301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82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1041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890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1C5E0D-C369-4648-8767-D2D15ADF89E7}" type="datetime1">
              <a:rPr kumimoji="1" lang="ja-JP" altLang="en-US" smtClean="0"/>
              <a:t>2021/9/25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12E4F-4AC8-432B-8AD7-25FC6E577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15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0" r:id="rId1"/>
    <p:sldLayoutId id="2147485661" r:id="rId2"/>
    <p:sldLayoutId id="2147485662" r:id="rId3"/>
    <p:sldLayoutId id="2147485663" r:id="rId4"/>
    <p:sldLayoutId id="2147485664" r:id="rId5"/>
    <p:sldLayoutId id="2147485665" r:id="rId6"/>
    <p:sldLayoutId id="2147485666" r:id="rId7"/>
    <p:sldLayoutId id="2147485667" r:id="rId8"/>
    <p:sldLayoutId id="2147485668" r:id="rId9"/>
    <p:sldLayoutId id="2147485669" r:id="rId10"/>
    <p:sldLayoutId id="2147485670" r:id="rId11"/>
    <p:sldLayoutId id="2147485671" r:id="rId12"/>
    <p:sldLayoutId id="2147485672" r:id="rId13"/>
    <p:sldLayoutId id="2147485673" r:id="rId14"/>
    <p:sldLayoutId id="2147485674" r:id="rId15"/>
    <p:sldLayoutId id="2147485675" r:id="rId16"/>
    <p:sldLayoutId id="214748567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kumimoji="1"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ologic.com/zbrush/downloadcenter/library/" TargetMode="External"/><Relationship Id="rId2" Type="http://schemas.openxmlformats.org/officeDocument/2006/relationships/hyperlink" Target="https://pixologic.jp/6423/zbrush-npr-material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DE4-C6C0-4C4D-958E-9AB4CFCE4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応用</a:t>
            </a:r>
            <a:r>
              <a:rPr lang="ja-JP" altLang="en-US" dirty="0"/>
              <a:t>０４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EDCDC-DDAC-4F34-B7A7-697072CE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のレンダリング周りの理解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412FF-26EE-4802-8389-CC66427E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B93BB-C6B8-49A7-BC56-2CC31E6D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1512E4F-4AC8-432B-8AD7-25FC6E577C8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69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099D-F3DA-4B61-A532-A2B8F593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0AA-E7D4-432C-A190-213CE4761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マテリアル</a:t>
            </a:r>
            <a:endParaRPr lang="en-US" altLang="ja-JP" dirty="0"/>
          </a:p>
          <a:p>
            <a:r>
              <a:rPr lang="ja-JP" altLang="en-US" dirty="0"/>
              <a:t>ライティング</a:t>
            </a:r>
            <a:endParaRPr lang="en-US" altLang="ja-JP" dirty="0"/>
          </a:p>
          <a:p>
            <a:r>
              <a:rPr lang="en-US" altLang="ja-JP" dirty="0" err="1"/>
              <a:t>MatCap</a:t>
            </a:r>
            <a:endParaRPr lang="en-US" altLang="ja-JP" dirty="0"/>
          </a:p>
          <a:p>
            <a:r>
              <a:rPr lang="ja-JP" altLang="en-US" dirty="0"/>
              <a:t>レンダリング</a:t>
            </a:r>
            <a:endParaRPr lang="en-US" altLang="ja-JP" dirty="0"/>
          </a:p>
          <a:p>
            <a:r>
              <a:rPr lang="en-US" altLang="ja-JP" dirty="0"/>
              <a:t>Photoshop</a:t>
            </a:r>
            <a:r>
              <a:rPr lang="ja-JP" altLang="en-US" dirty="0"/>
              <a:t>を使ったコンポジットテクニック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FB8C5-4E06-465F-A175-4CB4FBAC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6FA4-FD9C-48A3-BEA3-7E8D95B4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0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D537-0496-4C57-8E8F-71E969E1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マテリアル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ACA1-5734-4419-A3D0-CDCC7276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Basic Material</a:t>
            </a:r>
            <a:r>
              <a:rPr kumimoji="1" lang="ja-JP" altLang="en-US" dirty="0"/>
              <a:t>、</a:t>
            </a:r>
            <a:r>
              <a:rPr kumimoji="1" lang="en-US" altLang="ja-JP" dirty="0"/>
              <a:t>Basic Material</a:t>
            </a:r>
            <a:r>
              <a:rPr kumimoji="1" lang="ja-JP" altLang="en-US" dirty="0"/>
              <a:t>２、</a:t>
            </a:r>
            <a:r>
              <a:rPr kumimoji="1" lang="en-US" altLang="ja-JP" dirty="0" err="1"/>
              <a:t>SkinShader</a:t>
            </a:r>
            <a:r>
              <a:rPr kumimoji="1" lang="ja-JP" altLang="en-US" dirty="0"/>
              <a:t>４</a:t>
            </a:r>
            <a:r>
              <a:rPr lang="ja-JP" altLang="en-US" dirty="0"/>
              <a:t>ここらへんが便利</a:t>
            </a:r>
            <a:endParaRPr kumimoji="1" lang="en-US" altLang="ja-JP" dirty="0"/>
          </a:p>
          <a:p>
            <a:r>
              <a:rPr kumimoji="1" lang="ja-JP" altLang="en-US" dirty="0"/>
              <a:t>マテリアルも調整できる。</a:t>
            </a:r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https://pixologic.jp/6423/zbrush-npr-materials/</a:t>
            </a:r>
            <a:endParaRPr lang="en-US" altLang="ja-JP" dirty="0"/>
          </a:p>
          <a:p>
            <a:r>
              <a:rPr kumimoji="1" lang="en-US" altLang="ja-JP" dirty="0" err="1"/>
              <a:t>Mat</a:t>
            </a:r>
            <a:r>
              <a:rPr lang="en-US" altLang="ja-JP" dirty="0" err="1"/>
              <a:t>cap</a:t>
            </a:r>
            <a:r>
              <a:rPr lang="ja-JP" altLang="en-US" dirty="0"/>
              <a:t>を使用できる</a:t>
            </a:r>
            <a:endParaRPr lang="en-US" altLang="ja-JP" dirty="0"/>
          </a:p>
          <a:p>
            <a:r>
              <a:rPr kumimoji="1" lang="en-US" altLang="ja-JP" dirty="0">
                <a:hlinkClick r:id="rId3"/>
              </a:rPr>
              <a:t>https://pixologic.com/zbrush/downloadcenter/library/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28721-F2B9-4DB3-8447-F9C0EFCF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26057-C731-4492-A3BB-330C7E23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0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F482-62BF-421F-90B9-077E58E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ライティング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67B3-233C-4E54-802C-091B44B3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ライトから操作できる</a:t>
            </a:r>
            <a:endParaRPr kumimoji="1" lang="en-US" altLang="ja-JP" dirty="0"/>
          </a:p>
          <a:p>
            <a:r>
              <a:rPr lang="ja-JP" altLang="en-US" dirty="0"/>
              <a:t>クリックでリムライトとして機能できる。</a:t>
            </a:r>
            <a:endParaRPr lang="en-US" altLang="ja-JP" dirty="0"/>
          </a:p>
          <a:p>
            <a:r>
              <a:rPr kumimoji="1" lang="ja-JP" altLang="en-US" dirty="0"/>
              <a:t>ライトを複数用意できる</a:t>
            </a:r>
            <a:endParaRPr kumimoji="1" lang="en-US" altLang="ja-JP" dirty="0"/>
          </a:p>
          <a:p>
            <a:r>
              <a:rPr lang="ja-JP" altLang="en-US" dirty="0"/>
              <a:t>スカルプト時にライトを移動して造形を確認する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BDD11-3714-45A8-AF84-8F3A3C00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A33A5-5A4C-4257-8BC8-024DA139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75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0A7-CAAB-47A5-BBD0-903CDAFF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レンダリング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173E-6D2A-4955-BB26-01251EC8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右上の</a:t>
            </a:r>
            <a:r>
              <a:rPr kumimoji="1" lang="en-US" altLang="ja-JP" dirty="0"/>
              <a:t>BPR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best preview render</a:t>
            </a:r>
            <a:r>
              <a:rPr kumimoji="1" lang="ja-JP" altLang="en-US" dirty="0"/>
              <a:t>）でレンダリング</a:t>
            </a:r>
            <a:endParaRPr kumimoji="1" lang="en-US" altLang="ja-JP" dirty="0"/>
          </a:p>
          <a:p>
            <a:r>
              <a:rPr lang="en-US" altLang="ja-JP" dirty="0"/>
              <a:t>PBR</a:t>
            </a:r>
            <a:r>
              <a:rPr lang="ja-JP" altLang="en-US" dirty="0"/>
              <a:t>ではない。</a:t>
            </a:r>
            <a:endParaRPr lang="en-US" altLang="ja-JP" dirty="0"/>
          </a:p>
          <a:p>
            <a:r>
              <a:rPr kumimoji="1" lang="ja-JP" altLang="en-US" dirty="0"/>
              <a:t>「レンダー→レンダー設定→</a:t>
            </a:r>
            <a:r>
              <a:rPr kumimoji="1" lang="en-US" altLang="ja-JP" dirty="0"/>
              <a:t>Wax</a:t>
            </a:r>
            <a:r>
              <a:rPr kumimoji="1" lang="ja-JP" altLang="en-US" dirty="0"/>
              <a:t>プレビュー」疑似</a:t>
            </a:r>
            <a:r>
              <a:rPr kumimoji="1" lang="en-US" altLang="ja-JP" dirty="0"/>
              <a:t>SSS</a:t>
            </a:r>
            <a:br>
              <a:rPr kumimoji="1" lang="en-US" altLang="ja-JP" dirty="0"/>
            </a:br>
            <a:r>
              <a:rPr kumimoji="1" lang="ja-JP" altLang="en-US" dirty="0"/>
              <a:t>肉体のプレビューに良い</a:t>
            </a:r>
            <a:endParaRPr kumimoji="1" lang="en-US" altLang="ja-JP" dirty="0"/>
          </a:p>
          <a:p>
            <a:r>
              <a:rPr kumimoji="1" lang="ja-JP" altLang="en-US" dirty="0"/>
              <a:t>「レンダー→</a:t>
            </a:r>
            <a:r>
              <a:rPr kumimoji="1" lang="en-US" altLang="ja-JP" dirty="0"/>
              <a:t>BPR</a:t>
            </a:r>
            <a:r>
              <a:rPr lang="ja-JP" altLang="en-US" dirty="0"/>
              <a:t>影設定→角度」</a:t>
            </a:r>
            <a:endParaRPr kumimoji="1" lang="en-US" altLang="ja-JP" dirty="0"/>
          </a:p>
          <a:p>
            <a:r>
              <a:rPr kumimoji="1" lang="en-US" altLang="ja-JP" dirty="0"/>
              <a:t>https://mononoco.com/creative-design/zbrush/bpr-rendering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D718E-392D-4721-A06D-FEEBD3C1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68AEE-9573-40C4-B316-98CFABD9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6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9443-B2BD-4FA2-B62E-22BCFEA8A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BPR</a:t>
            </a:r>
            <a:r>
              <a:rPr kumimoji="1" lang="ja-JP" altLang="en-US" dirty="0"/>
              <a:t>レンダーパス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2E0D-EBDA-42E7-9422-76C6A3B8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各種レンダーパスをダウンロードできる</a:t>
            </a:r>
            <a:endParaRPr kumimoji="1" lang="en-US" altLang="ja-JP" dirty="0"/>
          </a:p>
          <a:p>
            <a:r>
              <a:rPr lang="ja-JP" altLang="en-US" dirty="0"/>
              <a:t>「レンダー→レンダー設定→</a:t>
            </a:r>
            <a:r>
              <a:rPr lang="en-US" altLang="ja-JP" dirty="0"/>
              <a:t>AO</a:t>
            </a:r>
            <a:r>
              <a:rPr lang="ja-JP" altLang="en-US" dirty="0"/>
              <a:t>、</a:t>
            </a:r>
            <a:r>
              <a:rPr lang="en-US" altLang="ja-JP" dirty="0"/>
              <a:t>SSS</a:t>
            </a:r>
            <a:r>
              <a:rPr lang="ja-JP" altLang="en-US" dirty="0"/>
              <a:t>をクリック」で</a:t>
            </a:r>
            <a:r>
              <a:rPr lang="en-US" altLang="ja-JP" dirty="0"/>
              <a:t>AO</a:t>
            </a:r>
            <a:r>
              <a:rPr lang="ja-JP" altLang="en-US" dirty="0"/>
              <a:t>や</a:t>
            </a:r>
            <a:r>
              <a:rPr lang="en-US" altLang="ja-JP" dirty="0"/>
              <a:t>SSS</a:t>
            </a:r>
            <a:r>
              <a:rPr lang="ja-JP" altLang="en-US" dirty="0"/>
              <a:t>も書き出せる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F7BE1-AB3E-4073-8E4E-41CEEB4E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98D81-600C-4724-9FBA-194D0213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47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896A-164B-4A60-B03C-EBDAAFEE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Photoshop</a:t>
            </a:r>
            <a:r>
              <a:rPr lang="ja-JP" altLang="en-US" dirty="0"/>
              <a:t>を使ったコンポジットテクニック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2862-0222-49E1-B95A-CEFE23FA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Zbrush</a:t>
            </a:r>
            <a:r>
              <a:rPr kumimoji="1" lang="ja-JP" altLang="en-US" dirty="0"/>
              <a:t>のレンダリングパスを複数エクスポートして</a:t>
            </a:r>
            <a:r>
              <a:rPr kumimoji="1" lang="en-US" altLang="ja-JP" dirty="0"/>
              <a:t>Photoshop</a:t>
            </a:r>
            <a:r>
              <a:rPr kumimoji="1" lang="ja-JP" altLang="en-US" dirty="0"/>
              <a:t>で合成するテクニック</a:t>
            </a:r>
            <a:endParaRPr kumimoji="1" lang="en-US" altLang="ja-JP" dirty="0"/>
          </a:p>
          <a:p>
            <a:r>
              <a:rPr lang="ja-JP" altLang="en-US" dirty="0"/>
              <a:t>複数のライトでレンダリングしたものを</a:t>
            </a:r>
            <a:r>
              <a:rPr lang="en-US" altLang="ja-JP" dirty="0"/>
              <a:t>Photoshop</a:t>
            </a:r>
            <a:r>
              <a:rPr lang="ja-JP" altLang="en-US" dirty="0"/>
              <a:t>で合成する</a:t>
            </a:r>
            <a:endParaRPr lang="en-US" altLang="ja-JP" dirty="0"/>
          </a:p>
          <a:p>
            <a:r>
              <a:rPr kumimoji="1" lang="en-US" altLang="ja-JP" dirty="0"/>
              <a:t>Basic Material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ReflectedMap</a:t>
            </a:r>
            <a:r>
              <a:rPr kumimoji="1" lang="ja-JP" altLang="en-US" dirty="0"/>
              <a:t>などでレンダリングして合成する</a:t>
            </a:r>
            <a:endParaRPr kumimoji="1" lang="en-US" altLang="ja-JP" dirty="0"/>
          </a:p>
          <a:p>
            <a:r>
              <a:rPr lang="ja-JP" altLang="en-US" dirty="0"/>
              <a:t>複数の角度からライティングしたものを</a:t>
            </a:r>
            <a:r>
              <a:rPr lang="en-US" altLang="ja-JP" dirty="0"/>
              <a:t>Photoshop</a:t>
            </a:r>
            <a:r>
              <a:rPr lang="ja-JP" altLang="en-US" dirty="0"/>
              <a:t>で合成することで擬似的にグローバルイルミネーション（大域照明）を再現する</a:t>
            </a:r>
            <a:endParaRPr kumimoji="1" lang="ja-JP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83625-BA07-4B93-9092-25FCD91E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i-FI" altLang="ja-JP"/>
              <a:t>© 2021 Nishikawa   Web:https://harkerhack.com/</a:t>
            </a:r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93C34-F258-4BEE-B61A-341768C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12E4F-4AC8-432B-8AD7-25FC6E577C8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511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391</TotalTime>
  <Words>561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Corbel</vt:lpstr>
      <vt:lpstr>Parallax</vt:lpstr>
      <vt:lpstr>Zbrush応用０４</vt:lpstr>
      <vt:lpstr>テーマ</vt:lpstr>
      <vt:lpstr>マテリアル</vt:lpstr>
      <vt:lpstr>ライティング</vt:lpstr>
      <vt:lpstr>レンダリング</vt:lpstr>
      <vt:lpstr>BPRレンダーパス</vt:lpstr>
      <vt:lpstr>Photoshopを使ったコンポジットテクニック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CG基礎</dc:title>
  <dc:creator>西川 高史</dc:creator>
  <cp:lastModifiedBy>西川 高史</cp:lastModifiedBy>
  <cp:revision>24</cp:revision>
  <dcterms:created xsi:type="dcterms:W3CDTF">2021-05-01T02:24:19Z</dcterms:created>
  <dcterms:modified xsi:type="dcterms:W3CDTF">2021-09-25T17:19:27Z</dcterms:modified>
</cp:coreProperties>
</file>