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659" r:id="rId1"/>
  </p:sldMasterIdLst>
  <p:notesMasterIdLst>
    <p:notesMasterId r:id="rId7"/>
  </p:notes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38" autoAdjust="0"/>
  </p:normalViewPr>
  <p:slideViewPr>
    <p:cSldViewPr snapToGrid="0">
      <p:cViewPr varScale="1">
        <p:scale>
          <a:sx n="89" d="100"/>
          <a:sy n="89" d="100"/>
        </p:scale>
        <p:origin x="76" y="52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FC1C1-A0B3-4216-9829-7D250BC027E5}" type="datetimeFigureOut">
              <a:rPr kumimoji="1" lang="ja-JP" altLang="en-US" smtClean="0"/>
              <a:t>2021/9/25</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3219F5-B701-4879-A416-1569235C1EC6}" type="slidenum">
              <a:rPr kumimoji="1" lang="ja-JP" altLang="en-US" smtClean="0"/>
              <a:t>‹#›</a:t>
            </a:fld>
            <a:endParaRPr kumimoji="1" lang="ja-JP" altLang="en-US"/>
          </a:p>
        </p:txBody>
      </p:sp>
    </p:spTree>
    <p:extLst>
      <p:ext uri="{BB962C8B-B14F-4D97-AF65-F5344CB8AC3E}">
        <p14:creationId xmlns:p14="http://schemas.microsoft.com/office/powerpoint/2010/main" val="3979985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ltLang="ja-JP"/>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a:t>Click to edit Master subtitle style</a:t>
            </a:r>
            <a:endParaRPr lang="en-US" dirty="0"/>
          </a:p>
        </p:txBody>
      </p:sp>
      <p:sp>
        <p:nvSpPr>
          <p:cNvPr id="4" name="Date Placeholder 3"/>
          <p:cNvSpPr>
            <a:spLocks noGrp="1"/>
          </p:cNvSpPr>
          <p:nvPr>
            <p:ph type="dt" sz="half" idx="10"/>
          </p:nvPr>
        </p:nvSpPr>
        <p:spPr/>
        <p:txBody>
          <a:bodyPr/>
          <a:lstStyle/>
          <a:p>
            <a:fld id="{2F525C4B-B3F4-4B9F-9471-2865EC5F20A3}" type="datetime1">
              <a:rPr kumimoji="1" lang="ja-JP" altLang="en-US" smtClean="0"/>
              <a:t>2021/9/25</a:t>
            </a:fld>
            <a:endParaRPr kumimoji="1" lang="ja-JP" altLang="en-US"/>
          </a:p>
        </p:txBody>
      </p:sp>
      <p:sp>
        <p:nvSpPr>
          <p:cNvPr id="5" name="Footer Placeholder 4"/>
          <p:cNvSpPr>
            <a:spLocks noGrp="1"/>
          </p:cNvSpPr>
          <p:nvPr>
            <p:ph type="ftr" sz="quarter" idx="11"/>
          </p:nvPr>
        </p:nvSpPr>
        <p:spPr>
          <a:xfrm>
            <a:off x="5332412" y="5883275"/>
            <a:ext cx="4324044" cy="365125"/>
          </a:xfrm>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41496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231C5E0D-C369-4648-8767-D2D15ADF89E7}" type="datetime1">
              <a:rPr kumimoji="1" lang="ja-JP" altLang="en-US" smtClean="0"/>
              <a:t>2021/9/25</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Slide Number Placeholder 6"/>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87159696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2021/9/25</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3790010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ltLang="ja-JP"/>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2021/9/25</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411163964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2021/9/25</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83355412"/>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ltLang="ja-JP"/>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ltLang="ja-JP"/>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2021/9/25</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45845431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ltLang="ja-JP"/>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ltLang="ja-JP"/>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2021/9/25</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57377438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2021/9/25</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614775060"/>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2021/9/25</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94612423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728663"/>
          </a:xfrm>
        </p:spPr>
        <p:txBody>
          <a:bodyPr/>
          <a:lstStyle/>
          <a:p>
            <a:r>
              <a:rPr lang="en-US" altLang="ja-JP"/>
              <a:t>Click to edit Master title style</a:t>
            </a:r>
            <a:endParaRPr lang="en-US" dirty="0"/>
          </a:p>
        </p:txBody>
      </p:sp>
      <p:sp>
        <p:nvSpPr>
          <p:cNvPr id="3" name="Content Placeholder 2"/>
          <p:cNvSpPr>
            <a:spLocks noGrp="1"/>
          </p:cNvSpPr>
          <p:nvPr>
            <p:ph idx="1"/>
          </p:nvPr>
        </p:nvSpPr>
        <p:spPr>
          <a:xfrm>
            <a:off x="1484310" y="1550195"/>
            <a:ext cx="10018713" cy="4241006"/>
          </a:xfrm>
        </p:spPr>
        <p:txBody>
          <a:bodyPr anchor="t"/>
          <a:lstStyle>
            <a:lvl1pPr algn="l">
              <a:defRPr/>
            </a:lvl1pPr>
            <a:lvl2pPr algn="l">
              <a:defRPr/>
            </a:lvl2pPr>
            <a:lvl3pPr algn="l">
              <a:defRPr/>
            </a:lvl3pPr>
            <a:lvl4pPr algn="l">
              <a:defRPr/>
            </a:lvl4pPr>
            <a:lvl5pPr algn="l">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endParaRPr lang="en-US" dirty="0"/>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2021/9/25</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a:xfrm>
            <a:off x="10951856" y="5867131"/>
            <a:ext cx="5511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96165709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920117EA-6FE5-462A-928B-3213FB364B06}" type="datetime1">
              <a:rPr kumimoji="1" lang="ja-JP" altLang="en-US" smtClean="0"/>
              <a:t>2021/9/25</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716601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231C5E0D-C369-4648-8767-D2D15ADF89E7}" type="datetime1">
              <a:rPr kumimoji="1" lang="ja-JP" altLang="en-US" smtClean="0"/>
              <a:t>2021/9/25</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Slide Number Placeholder 6"/>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19632058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ja-JP"/>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231C5E0D-C369-4648-8767-D2D15ADF89E7}" type="datetime1">
              <a:rPr kumimoji="1" lang="ja-JP" altLang="en-US" smtClean="0"/>
              <a:t>2021/9/25</a:t>
            </a:fld>
            <a:endParaRPr kumimoji="1" lang="ja-JP" altLang="en-US"/>
          </a:p>
        </p:txBody>
      </p:sp>
      <p:sp>
        <p:nvSpPr>
          <p:cNvPr id="8" name="Footer Placeholder 7"/>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Slide Number Placeholder 8"/>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47829022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872FF1D8-6933-48FE-9666-CBCA4AA90D2C}" type="datetime1">
              <a:rPr kumimoji="1" lang="ja-JP" altLang="en-US" smtClean="0"/>
              <a:t>2021/9/25</a:t>
            </a:fld>
            <a:endParaRPr kumimoji="1" lang="ja-JP" altLang="en-US"/>
          </a:p>
        </p:txBody>
      </p:sp>
      <p:sp>
        <p:nvSpPr>
          <p:cNvPr id="4" name="Footer Placeholder 3"/>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643886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72E92-214F-40DF-9F8C-B673867FB301}" type="datetime1">
              <a:rPr kumimoji="1" lang="ja-JP" altLang="en-US" smtClean="0"/>
              <a:t>2021/9/25</a:t>
            </a:fld>
            <a:endParaRPr kumimoji="1" lang="ja-JP" altLang="en-US"/>
          </a:p>
        </p:txBody>
      </p:sp>
      <p:sp>
        <p:nvSpPr>
          <p:cNvPr id="3" name="Footer Placeholder 2"/>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4" name="Slide Number Placeholder 3"/>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85582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ltLang="ja-JP"/>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231C5E0D-C369-4648-8767-D2D15ADF89E7}" type="datetime1">
              <a:rPr kumimoji="1" lang="ja-JP" altLang="en-US" smtClean="0"/>
              <a:t>2021/9/25</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Slide Number Placeholder 6"/>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62010414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ltLang="ja-JP"/>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231C5E0D-C369-4648-8767-D2D15ADF89E7}" type="datetime1">
              <a:rPr kumimoji="1" lang="ja-JP" altLang="en-US" smtClean="0"/>
              <a:t>2021/9/25</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Slide Number Placeholder 6"/>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69128907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1C5E0D-C369-4648-8767-D2D15ADF89E7}" type="datetime1">
              <a:rPr kumimoji="1" lang="ja-JP" altLang="en-US" smtClean="0"/>
              <a:t>2021/9/25</a:t>
            </a:fld>
            <a:endParaRPr kumimoji="1" lang="ja-JP"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486155061"/>
      </p:ext>
    </p:extLst>
  </p:cSld>
  <p:clrMap bg1="lt1" tx1="dk1" bg2="lt2" tx2="dk2" accent1="accent1" accent2="accent2" accent3="accent3" accent4="accent4" accent5="accent5" accent6="accent6" hlink="hlink" folHlink="folHlink"/>
  <p:sldLayoutIdLst>
    <p:sldLayoutId id="2147485660" r:id="rId1"/>
    <p:sldLayoutId id="2147485661" r:id="rId2"/>
    <p:sldLayoutId id="2147485662" r:id="rId3"/>
    <p:sldLayoutId id="2147485663" r:id="rId4"/>
    <p:sldLayoutId id="2147485664" r:id="rId5"/>
    <p:sldLayoutId id="2147485665" r:id="rId6"/>
    <p:sldLayoutId id="2147485666" r:id="rId7"/>
    <p:sldLayoutId id="2147485667" r:id="rId8"/>
    <p:sldLayoutId id="2147485668" r:id="rId9"/>
    <p:sldLayoutId id="2147485669" r:id="rId10"/>
    <p:sldLayoutId id="2147485670" r:id="rId11"/>
    <p:sldLayoutId id="2147485671" r:id="rId12"/>
    <p:sldLayoutId id="2147485672" r:id="rId13"/>
    <p:sldLayoutId id="2147485673" r:id="rId14"/>
    <p:sldLayoutId id="2147485674" r:id="rId15"/>
    <p:sldLayoutId id="2147485675" r:id="rId16"/>
    <p:sldLayoutId id="2147485676" r:id="rId17"/>
  </p:sldLayoutIdLst>
  <p:hf hdr="0" dt="0"/>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kai-tei.daa.jp/2020_0916_1473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ake-model.com/entry/2019/01/11/01370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artstation.com/artwork/WKePBJ"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0DE4-C6C0-4C4D-958E-9AB4CFCE4DCA}"/>
              </a:ext>
            </a:extLst>
          </p:cNvPr>
          <p:cNvSpPr>
            <a:spLocks noGrp="1"/>
          </p:cNvSpPr>
          <p:nvPr>
            <p:ph type="ctrTitle"/>
          </p:nvPr>
        </p:nvSpPr>
        <p:spPr/>
        <p:txBody>
          <a:bodyPr>
            <a:normAutofit/>
          </a:bodyPr>
          <a:lstStyle/>
          <a:p>
            <a:r>
              <a:rPr kumimoji="1" lang="en-US" altLang="ja-JP" sz="4800" dirty="0" err="1"/>
              <a:t>Zbrush</a:t>
            </a:r>
            <a:r>
              <a:rPr kumimoji="1" lang="ja-JP" altLang="en-US" sz="4800" dirty="0"/>
              <a:t>と</a:t>
            </a:r>
            <a:r>
              <a:rPr kumimoji="1" lang="en-US" altLang="ja-JP" sz="4800" dirty="0"/>
              <a:t>Maya</a:t>
            </a:r>
            <a:r>
              <a:rPr kumimoji="1" lang="ja-JP" altLang="en-US" sz="4800" dirty="0"/>
              <a:t>を使ったワークフロー理解</a:t>
            </a:r>
          </a:p>
        </p:txBody>
      </p:sp>
      <p:sp>
        <p:nvSpPr>
          <p:cNvPr id="3" name="Subtitle 2">
            <a:extLst>
              <a:ext uri="{FF2B5EF4-FFF2-40B4-BE49-F238E27FC236}">
                <a16:creationId xmlns:a16="http://schemas.microsoft.com/office/drawing/2014/main" id="{695EDCDC-DDAC-4F34-B7A7-697072CE2D5C}"/>
              </a:ext>
            </a:extLst>
          </p:cNvPr>
          <p:cNvSpPr>
            <a:spLocks noGrp="1"/>
          </p:cNvSpPr>
          <p:nvPr>
            <p:ph type="subTitle" idx="1"/>
          </p:nvPr>
        </p:nvSpPr>
        <p:spPr/>
        <p:txBody>
          <a:bodyPr/>
          <a:lstStyle/>
          <a:p>
            <a:r>
              <a:rPr kumimoji="1" lang="ja-JP" altLang="en-US" dirty="0"/>
              <a:t>身近なものをスカルプトする</a:t>
            </a:r>
          </a:p>
        </p:txBody>
      </p:sp>
      <p:sp>
        <p:nvSpPr>
          <p:cNvPr id="4" name="Footer Placeholder 3">
            <a:extLst>
              <a:ext uri="{FF2B5EF4-FFF2-40B4-BE49-F238E27FC236}">
                <a16:creationId xmlns:a16="http://schemas.microsoft.com/office/drawing/2014/main" id="{589412FF-26EE-4802-8389-CC66427E6289}"/>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E2DB93BB-C6B8-49A7-BC56-2CC31E6DBDE0}"/>
              </a:ext>
            </a:extLst>
          </p:cNvPr>
          <p:cNvSpPr>
            <a:spLocks noGrp="1"/>
          </p:cNvSpPr>
          <p:nvPr>
            <p:ph type="sldNum" sz="quarter" idx="12"/>
          </p:nvPr>
        </p:nvSpPr>
        <p:spPr/>
        <p:txBody>
          <a:bodyPr>
            <a:normAutofit/>
          </a:bodyPr>
          <a:lstStyle/>
          <a:p>
            <a:fld id="{91512E4F-4AC8-432B-8AD7-25FC6E577C8A}" type="slidenum">
              <a:rPr kumimoji="1" lang="ja-JP" altLang="en-US" smtClean="0"/>
              <a:t>1</a:t>
            </a:fld>
            <a:endParaRPr kumimoji="1" lang="ja-JP" altLang="en-US"/>
          </a:p>
        </p:txBody>
      </p:sp>
    </p:spTree>
    <p:extLst>
      <p:ext uri="{BB962C8B-B14F-4D97-AF65-F5344CB8AC3E}">
        <p14:creationId xmlns:p14="http://schemas.microsoft.com/office/powerpoint/2010/main" val="420269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099D-F3DA-4B61-A532-A2B8F5933179}"/>
              </a:ext>
            </a:extLst>
          </p:cNvPr>
          <p:cNvSpPr>
            <a:spLocks noGrp="1"/>
          </p:cNvSpPr>
          <p:nvPr>
            <p:ph type="title"/>
          </p:nvPr>
        </p:nvSpPr>
        <p:spPr/>
        <p:txBody>
          <a:bodyPr/>
          <a:lstStyle/>
          <a:p>
            <a:r>
              <a:rPr kumimoji="1" lang="ja-JP" altLang="en-US" dirty="0"/>
              <a:t>テーマ</a:t>
            </a:r>
          </a:p>
        </p:txBody>
      </p:sp>
      <p:sp>
        <p:nvSpPr>
          <p:cNvPr id="3" name="Content Placeholder 2">
            <a:extLst>
              <a:ext uri="{FF2B5EF4-FFF2-40B4-BE49-F238E27FC236}">
                <a16:creationId xmlns:a16="http://schemas.microsoft.com/office/drawing/2014/main" id="{4A2850AA-E7D4-432C-A190-213CE4761CBD}"/>
              </a:ext>
            </a:extLst>
          </p:cNvPr>
          <p:cNvSpPr>
            <a:spLocks noGrp="1"/>
          </p:cNvSpPr>
          <p:nvPr>
            <p:ph idx="1"/>
          </p:nvPr>
        </p:nvSpPr>
        <p:spPr/>
        <p:txBody>
          <a:bodyPr/>
          <a:lstStyle/>
          <a:p>
            <a:r>
              <a:rPr lang="en-US" altLang="ja-JP" dirty="0"/>
              <a:t>DCC</a:t>
            </a:r>
            <a:r>
              <a:rPr lang="ja-JP" altLang="en-US" dirty="0"/>
              <a:t>ツールとの連携</a:t>
            </a:r>
            <a:endParaRPr lang="en-US" altLang="ja-JP" dirty="0"/>
          </a:p>
          <a:p>
            <a:r>
              <a:rPr lang="ja-JP" altLang="en-US" dirty="0"/>
              <a:t>クリース</a:t>
            </a:r>
            <a:endParaRPr lang="en-US" altLang="ja-JP" dirty="0"/>
          </a:p>
          <a:p>
            <a:r>
              <a:rPr lang="ja-JP" altLang="en-US" dirty="0"/>
              <a:t>実践 ハイエンド背景のアセットを作成してみる</a:t>
            </a:r>
            <a:endParaRPr lang="en-US" altLang="ja-JP" dirty="0"/>
          </a:p>
        </p:txBody>
      </p:sp>
      <p:sp>
        <p:nvSpPr>
          <p:cNvPr id="4" name="Footer Placeholder 3">
            <a:extLst>
              <a:ext uri="{FF2B5EF4-FFF2-40B4-BE49-F238E27FC236}">
                <a16:creationId xmlns:a16="http://schemas.microsoft.com/office/drawing/2014/main" id="{248FB8C5-4E06-465F-A175-4CB4FBACB428}"/>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31B76FA4-FD9C-48A3-BEA3-7E8D95B4C342}"/>
              </a:ext>
            </a:extLst>
          </p:cNvPr>
          <p:cNvSpPr>
            <a:spLocks noGrp="1"/>
          </p:cNvSpPr>
          <p:nvPr>
            <p:ph type="sldNum" sz="quarter" idx="12"/>
          </p:nvPr>
        </p:nvSpPr>
        <p:spPr/>
        <p:txBody>
          <a:bodyPr/>
          <a:lstStyle/>
          <a:p>
            <a:fld id="{91512E4F-4AC8-432B-8AD7-25FC6E577C8A}" type="slidenum">
              <a:rPr kumimoji="1" lang="ja-JP" altLang="en-US" smtClean="0"/>
              <a:t>2</a:t>
            </a:fld>
            <a:endParaRPr kumimoji="1" lang="ja-JP" altLang="en-US"/>
          </a:p>
        </p:txBody>
      </p:sp>
    </p:spTree>
    <p:extLst>
      <p:ext uri="{BB962C8B-B14F-4D97-AF65-F5344CB8AC3E}">
        <p14:creationId xmlns:p14="http://schemas.microsoft.com/office/powerpoint/2010/main" val="2418403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029D-FA45-413D-9A71-03CB37099A4F}"/>
              </a:ext>
            </a:extLst>
          </p:cNvPr>
          <p:cNvSpPr>
            <a:spLocks noGrp="1"/>
          </p:cNvSpPr>
          <p:nvPr>
            <p:ph type="title"/>
          </p:nvPr>
        </p:nvSpPr>
        <p:spPr/>
        <p:txBody>
          <a:bodyPr/>
          <a:lstStyle/>
          <a:p>
            <a:r>
              <a:rPr kumimoji="1" lang="en-US" altLang="ja-JP" dirty="0"/>
              <a:t>Maya</a:t>
            </a:r>
            <a:r>
              <a:rPr kumimoji="1" lang="ja-JP" altLang="en-US" dirty="0"/>
              <a:t>との連携</a:t>
            </a:r>
          </a:p>
        </p:txBody>
      </p:sp>
      <p:sp>
        <p:nvSpPr>
          <p:cNvPr id="3" name="Content Placeholder 2">
            <a:extLst>
              <a:ext uri="{FF2B5EF4-FFF2-40B4-BE49-F238E27FC236}">
                <a16:creationId xmlns:a16="http://schemas.microsoft.com/office/drawing/2014/main" id="{3D4D0419-435B-46B7-BDDC-623B55B1FE20}"/>
              </a:ext>
            </a:extLst>
          </p:cNvPr>
          <p:cNvSpPr>
            <a:spLocks noGrp="1"/>
          </p:cNvSpPr>
          <p:nvPr>
            <p:ph idx="1"/>
          </p:nvPr>
        </p:nvSpPr>
        <p:spPr/>
        <p:txBody>
          <a:bodyPr/>
          <a:lstStyle/>
          <a:p>
            <a:r>
              <a:rPr kumimoji="1" lang="en-US" altLang="ja-JP" dirty="0"/>
              <a:t>Maya</a:t>
            </a:r>
            <a:r>
              <a:rPr kumimoji="1" lang="ja-JP" altLang="en-US" dirty="0"/>
              <a:t>でモデリングしたものを</a:t>
            </a:r>
            <a:r>
              <a:rPr kumimoji="1" lang="en-US" altLang="ja-JP" dirty="0" err="1"/>
              <a:t>Zbrush</a:t>
            </a:r>
            <a:r>
              <a:rPr kumimoji="1" lang="ja-JP" altLang="en-US" dirty="0"/>
              <a:t>にもっていきスカルプトする</a:t>
            </a:r>
            <a:endParaRPr kumimoji="1" lang="en-US" altLang="ja-JP" dirty="0"/>
          </a:p>
          <a:p>
            <a:r>
              <a:rPr lang="en-US" altLang="ja-JP" dirty="0"/>
              <a:t>Maya</a:t>
            </a:r>
            <a:r>
              <a:rPr lang="ja-JP" altLang="en-US" dirty="0"/>
              <a:t>でクリース（折り目）作成すればそれを</a:t>
            </a:r>
            <a:r>
              <a:rPr lang="en-US" altLang="ja-JP" dirty="0" err="1"/>
              <a:t>Zbrush</a:t>
            </a:r>
            <a:r>
              <a:rPr lang="ja-JP" altLang="en-US" dirty="0"/>
              <a:t>にもっていける</a:t>
            </a:r>
            <a:endParaRPr lang="en-US" altLang="ja-JP" dirty="0"/>
          </a:p>
          <a:p>
            <a:r>
              <a:rPr kumimoji="1" lang="en-US" altLang="ja-JP" dirty="0"/>
              <a:t>Maya</a:t>
            </a:r>
            <a:r>
              <a:rPr kumimoji="1" lang="ja-JP" altLang="en-US" dirty="0"/>
              <a:t>でローモデル作成→</a:t>
            </a:r>
            <a:r>
              <a:rPr kumimoji="1" lang="en-US" altLang="ja-JP" dirty="0" err="1"/>
              <a:t>Zbrush</a:t>
            </a:r>
            <a:r>
              <a:rPr kumimoji="1" lang="ja-JP" altLang="en-US" dirty="0"/>
              <a:t>でハイモデル作成→</a:t>
            </a:r>
            <a:r>
              <a:rPr kumimoji="1" lang="en-US" altLang="ja-JP" dirty="0"/>
              <a:t>Substance</a:t>
            </a:r>
            <a:r>
              <a:rPr kumimoji="1" lang="ja-JP" altLang="en-US" dirty="0"/>
              <a:t>でベイク</a:t>
            </a:r>
            <a:endParaRPr kumimoji="1" lang="en-US" altLang="ja-JP" dirty="0"/>
          </a:p>
          <a:p>
            <a:r>
              <a:rPr kumimoji="1" lang="en-US" altLang="ja-JP" dirty="0">
                <a:hlinkClick r:id="rId2"/>
              </a:rPr>
              <a:t>https://kai-tei.daa.jp/2020_0916_14735/</a:t>
            </a:r>
            <a:endParaRPr lang="en-US" altLang="ja-JP" dirty="0"/>
          </a:p>
          <a:p>
            <a:endParaRPr kumimoji="1" lang="ja-JP" altLang="en-US" dirty="0"/>
          </a:p>
        </p:txBody>
      </p:sp>
      <p:sp>
        <p:nvSpPr>
          <p:cNvPr id="4" name="Footer Placeholder 3">
            <a:extLst>
              <a:ext uri="{FF2B5EF4-FFF2-40B4-BE49-F238E27FC236}">
                <a16:creationId xmlns:a16="http://schemas.microsoft.com/office/drawing/2014/main" id="{93DE6B23-6506-4985-8382-520A43CFE3AC}"/>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616B2C30-F74D-465B-B475-46E4AAA89E8D}"/>
              </a:ext>
            </a:extLst>
          </p:cNvPr>
          <p:cNvSpPr>
            <a:spLocks noGrp="1"/>
          </p:cNvSpPr>
          <p:nvPr>
            <p:ph type="sldNum" sz="quarter" idx="12"/>
          </p:nvPr>
        </p:nvSpPr>
        <p:spPr/>
        <p:txBody>
          <a:bodyPr/>
          <a:lstStyle/>
          <a:p>
            <a:fld id="{91512E4F-4AC8-432B-8AD7-25FC6E577C8A}" type="slidenum">
              <a:rPr kumimoji="1" lang="ja-JP" altLang="en-US" smtClean="0"/>
              <a:t>3</a:t>
            </a:fld>
            <a:endParaRPr kumimoji="1" lang="ja-JP" altLang="en-US"/>
          </a:p>
        </p:txBody>
      </p:sp>
    </p:spTree>
    <p:extLst>
      <p:ext uri="{BB962C8B-B14F-4D97-AF65-F5344CB8AC3E}">
        <p14:creationId xmlns:p14="http://schemas.microsoft.com/office/powerpoint/2010/main" val="170689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64C-7699-48DC-BCF2-65B39183A307}"/>
              </a:ext>
            </a:extLst>
          </p:cNvPr>
          <p:cNvSpPr>
            <a:spLocks noGrp="1"/>
          </p:cNvSpPr>
          <p:nvPr>
            <p:ph type="title"/>
          </p:nvPr>
        </p:nvSpPr>
        <p:spPr/>
        <p:txBody>
          <a:bodyPr/>
          <a:lstStyle/>
          <a:p>
            <a:r>
              <a:rPr kumimoji="1" lang="en-US" altLang="ja-JP" dirty="0" err="1"/>
              <a:t>GoZ</a:t>
            </a:r>
            <a:endParaRPr kumimoji="1" lang="ja-JP" altLang="en-US" dirty="0"/>
          </a:p>
        </p:txBody>
      </p:sp>
      <p:sp>
        <p:nvSpPr>
          <p:cNvPr id="3" name="Content Placeholder 2">
            <a:extLst>
              <a:ext uri="{FF2B5EF4-FFF2-40B4-BE49-F238E27FC236}">
                <a16:creationId xmlns:a16="http://schemas.microsoft.com/office/drawing/2014/main" id="{6D0822C3-21E5-4070-A672-B360804198F9}"/>
              </a:ext>
            </a:extLst>
          </p:cNvPr>
          <p:cNvSpPr>
            <a:spLocks noGrp="1"/>
          </p:cNvSpPr>
          <p:nvPr>
            <p:ph idx="1"/>
          </p:nvPr>
        </p:nvSpPr>
        <p:spPr/>
        <p:txBody>
          <a:bodyPr/>
          <a:lstStyle/>
          <a:p>
            <a:r>
              <a:rPr kumimoji="1" lang="en-US" altLang="ja-JP" dirty="0" err="1"/>
              <a:t>GoZ</a:t>
            </a:r>
            <a:r>
              <a:rPr kumimoji="1" lang="ja-JP" altLang="en-US" dirty="0"/>
              <a:t>という機能で連携もできる</a:t>
            </a:r>
            <a:endParaRPr kumimoji="1" lang="en-US" altLang="ja-JP" dirty="0"/>
          </a:p>
          <a:p>
            <a:r>
              <a:rPr lang="ja-JP" altLang="en-US" dirty="0"/>
              <a:t>しかしバージョンなどが問題で上手くいかないことも多い</a:t>
            </a:r>
            <a:endParaRPr kumimoji="1" lang="en-US" altLang="ja-JP" dirty="0"/>
          </a:p>
          <a:p>
            <a:r>
              <a:rPr kumimoji="1" lang="en-US" altLang="ja-JP" dirty="0">
                <a:hlinkClick r:id="rId2"/>
              </a:rPr>
              <a:t>https://www.take-model.com/entry/2019/01/11/013705</a:t>
            </a:r>
            <a:endParaRPr kumimoji="1" lang="en-US" altLang="ja-JP" dirty="0"/>
          </a:p>
          <a:p>
            <a:endParaRPr kumimoji="1" lang="ja-JP" altLang="en-US" dirty="0"/>
          </a:p>
        </p:txBody>
      </p:sp>
      <p:sp>
        <p:nvSpPr>
          <p:cNvPr id="4" name="Footer Placeholder 3">
            <a:extLst>
              <a:ext uri="{FF2B5EF4-FFF2-40B4-BE49-F238E27FC236}">
                <a16:creationId xmlns:a16="http://schemas.microsoft.com/office/drawing/2014/main" id="{79810C6D-1398-48C0-9710-2D5F5BD46304}"/>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552B9A0A-C888-4003-B98A-42B6AD12BD16}"/>
              </a:ext>
            </a:extLst>
          </p:cNvPr>
          <p:cNvSpPr>
            <a:spLocks noGrp="1"/>
          </p:cNvSpPr>
          <p:nvPr>
            <p:ph type="sldNum" sz="quarter" idx="12"/>
          </p:nvPr>
        </p:nvSpPr>
        <p:spPr/>
        <p:txBody>
          <a:bodyPr/>
          <a:lstStyle/>
          <a:p>
            <a:fld id="{91512E4F-4AC8-432B-8AD7-25FC6E577C8A}" type="slidenum">
              <a:rPr kumimoji="1" lang="ja-JP" altLang="en-US" smtClean="0"/>
              <a:t>4</a:t>
            </a:fld>
            <a:endParaRPr kumimoji="1" lang="ja-JP" altLang="en-US"/>
          </a:p>
        </p:txBody>
      </p:sp>
    </p:spTree>
    <p:extLst>
      <p:ext uri="{BB962C8B-B14F-4D97-AF65-F5344CB8AC3E}">
        <p14:creationId xmlns:p14="http://schemas.microsoft.com/office/powerpoint/2010/main" val="2880228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8206-FA82-4C22-887A-DFAEE4598517}"/>
              </a:ext>
            </a:extLst>
          </p:cNvPr>
          <p:cNvSpPr>
            <a:spLocks noGrp="1"/>
          </p:cNvSpPr>
          <p:nvPr>
            <p:ph type="title"/>
          </p:nvPr>
        </p:nvSpPr>
        <p:spPr/>
        <p:txBody>
          <a:bodyPr>
            <a:normAutofit fontScale="90000"/>
          </a:bodyPr>
          <a:lstStyle/>
          <a:p>
            <a:r>
              <a:rPr lang="ja-JP" altLang="en-US" dirty="0"/>
              <a:t>実践 ハイエンド背景のアセットを作成してみる</a:t>
            </a:r>
            <a:endParaRPr lang="en-US" altLang="ja-JP" dirty="0"/>
          </a:p>
        </p:txBody>
      </p:sp>
      <p:sp>
        <p:nvSpPr>
          <p:cNvPr id="3" name="Content Placeholder 2">
            <a:extLst>
              <a:ext uri="{FF2B5EF4-FFF2-40B4-BE49-F238E27FC236}">
                <a16:creationId xmlns:a16="http://schemas.microsoft.com/office/drawing/2014/main" id="{34BE6DB5-3AC8-434B-91AA-FF1E36382DCB}"/>
              </a:ext>
            </a:extLst>
          </p:cNvPr>
          <p:cNvSpPr>
            <a:spLocks noGrp="1"/>
          </p:cNvSpPr>
          <p:nvPr>
            <p:ph idx="1"/>
          </p:nvPr>
        </p:nvSpPr>
        <p:spPr/>
        <p:txBody>
          <a:bodyPr/>
          <a:lstStyle/>
          <a:p>
            <a:r>
              <a:rPr kumimoji="1" lang="en-US" altLang="ja-JP" dirty="0"/>
              <a:t>Maya</a:t>
            </a:r>
            <a:r>
              <a:rPr kumimoji="1" lang="ja-JP" altLang="en-US" dirty="0"/>
              <a:t>でローポリをモデリング→</a:t>
            </a:r>
            <a:r>
              <a:rPr kumimoji="1" lang="en-US" altLang="ja-JP" dirty="0" err="1"/>
              <a:t>Zbrush</a:t>
            </a:r>
            <a:r>
              <a:rPr kumimoji="1" lang="ja-JP" altLang="en-US" dirty="0"/>
              <a:t>でハイポリ</a:t>
            </a:r>
            <a:endParaRPr kumimoji="1" lang="en-US" altLang="ja-JP" dirty="0"/>
          </a:p>
          <a:p>
            <a:r>
              <a:rPr lang="ja-JP" altLang="en-US" dirty="0"/>
              <a:t>シルエットがポリゴンモデリングのほうが適しているものはこのワークフロー適している。メッシュの割り、</a:t>
            </a:r>
            <a:r>
              <a:rPr lang="en-US" altLang="ja-JP" dirty="0"/>
              <a:t>UV</a:t>
            </a:r>
            <a:r>
              <a:rPr lang="ja-JP" altLang="en-US" dirty="0"/>
              <a:t>展開の観点から</a:t>
            </a:r>
            <a:endParaRPr lang="en-US" altLang="ja-JP" dirty="0"/>
          </a:p>
          <a:p>
            <a:r>
              <a:rPr kumimoji="1" lang="ja-JP" altLang="en-US" dirty="0"/>
              <a:t>以下のようなアセットを作成してみる</a:t>
            </a:r>
            <a:endParaRPr kumimoji="1" lang="en-US" altLang="ja-JP" dirty="0"/>
          </a:p>
          <a:p>
            <a:r>
              <a:rPr kumimoji="1" lang="en-US" altLang="ja-JP" dirty="0">
                <a:hlinkClick r:id="rId2"/>
              </a:rPr>
              <a:t>https://www.artstation.com/artwork/WKePBJ</a:t>
            </a:r>
            <a:endParaRPr kumimoji="1" lang="en-US" altLang="ja-JP" dirty="0"/>
          </a:p>
          <a:p>
            <a:endParaRPr kumimoji="1" lang="ja-JP" altLang="en-US" dirty="0"/>
          </a:p>
        </p:txBody>
      </p:sp>
      <p:sp>
        <p:nvSpPr>
          <p:cNvPr id="4" name="Footer Placeholder 3">
            <a:extLst>
              <a:ext uri="{FF2B5EF4-FFF2-40B4-BE49-F238E27FC236}">
                <a16:creationId xmlns:a16="http://schemas.microsoft.com/office/drawing/2014/main" id="{506B4965-FBC8-472C-80A1-89A093BA4065}"/>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A692D352-50B8-4F47-AA30-B0BF5E9B706A}"/>
              </a:ext>
            </a:extLst>
          </p:cNvPr>
          <p:cNvSpPr>
            <a:spLocks noGrp="1"/>
          </p:cNvSpPr>
          <p:nvPr>
            <p:ph type="sldNum" sz="quarter" idx="12"/>
          </p:nvPr>
        </p:nvSpPr>
        <p:spPr/>
        <p:txBody>
          <a:bodyPr/>
          <a:lstStyle/>
          <a:p>
            <a:fld id="{91512E4F-4AC8-432B-8AD7-25FC6E577C8A}" type="slidenum">
              <a:rPr kumimoji="1" lang="ja-JP" altLang="en-US" smtClean="0"/>
              <a:t>5</a:t>
            </a:fld>
            <a:endParaRPr kumimoji="1" lang="ja-JP" altLang="en-US"/>
          </a:p>
        </p:txBody>
      </p:sp>
    </p:spTree>
    <p:extLst>
      <p:ext uri="{BB962C8B-B14F-4D97-AF65-F5344CB8AC3E}">
        <p14:creationId xmlns:p14="http://schemas.microsoft.com/office/powerpoint/2010/main" val="1686928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429</TotalTime>
  <Words>393</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游ゴシック</vt:lpstr>
      <vt:lpstr>Arial</vt:lpstr>
      <vt:lpstr>Corbel</vt:lpstr>
      <vt:lpstr>Parallax</vt:lpstr>
      <vt:lpstr>ZbrushとMayaを使ったワークフロー理解</vt:lpstr>
      <vt:lpstr>テーマ</vt:lpstr>
      <vt:lpstr>Mayaとの連携</vt:lpstr>
      <vt:lpstr>GoZ</vt:lpstr>
      <vt:lpstr>実践 ハイエンド背景のアセットを作成してみる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CG基礎</dc:title>
  <dc:creator>西川 高史</dc:creator>
  <cp:lastModifiedBy>西川 高史</cp:lastModifiedBy>
  <cp:revision>25</cp:revision>
  <dcterms:created xsi:type="dcterms:W3CDTF">2021-05-01T02:24:19Z</dcterms:created>
  <dcterms:modified xsi:type="dcterms:W3CDTF">2021-09-25T17:49:38Z</dcterms:modified>
</cp:coreProperties>
</file>