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9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69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1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6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543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743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5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24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86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195"/>
            <a:ext cx="10018713" cy="4241006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70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205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902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041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890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C5E0D-C369-4648-8767-D2D15ADF89E7}" type="datetime1">
              <a:rPr kumimoji="1" lang="ja-JP" altLang="en-US" smtClean="0"/>
              <a:t>2021/9/26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  <p:sldLayoutId id="2147485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実践 コンセプトアート作成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でコンセプトアート作成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99D-F3DA-4B61-A532-A2B8F59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0AA-E7D4-432C-A190-213CE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Zbrush</a:t>
            </a:r>
            <a:r>
              <a:rPr lang="ja-JP" altLang="en-US" dirty="0"/>
              <a:t>でコンセプトアートを作成する</a:t>
            </a:r>
            <a:endParaRPr lang="en-US" altLang="ja-JP" dirty="0"/>
          </a:p>
          <a:p>
            <a:r>
              <a:rPr lang="en-US" altLang="ja-JP" dirty="0" err="1"/>
              <a:t>Zbrush</a:t>
            </a:r>
            <a:r>
              <a:rPr lang="ja-JP" altLang="en-US" dirty="0"/>
              <a:t>のみで作品を完成させる</a:t>
            </a:r>
            <a:endParaRPr lang="en-US" altLang="ja-JP" dirty="0"/>
          </a:p>
          <a:p>
            <a:r>
              <a:rPr lang="ja-JP" altLang="en-US" dirty="0"/>
              <a:t>レンダリングと</a:t>
            </a:r>
            <a:r>
              <a:rPr lang="en-US" altLang="ja-JP" dirty="0"/>
              <a:t>Photoshop</a:t>
            </a:r>
            <a:r>
              <a:rPr lang="ja-JP" altLang="en-US" dirty="0"/>
              <a:t>を使ったコンポジット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FB8C5-4E06-465F-A175-4CB4FBA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6FA4-FD9C-48A3-BEA3-7E8D95B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35D6-0CBD-4260-8978-460C2622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コンセプトアート作成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7081-6759-46B3-B870-4E514019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でスカルプトしてレンダリングする</a:t>
            </a:r>
            <a:endParaRPr kumimoji="1" lang="en-US" altLang="ja-JP" dirty="0"/>
          </a:p>
          <a:p>
            <a:r>
              <a:rPr kumimoji="1" lang="ja-JP" altLang="en-US" dirty="0"/>
              <a:t>スケッチするみたいで</a:t>
            </a:r>
            <a:r>
              <a:rPr kumimoji="1" lang="en-US" altLang="ja-JP" dirty="0" err="1"/>
              <a:t>Dynamesh</a:t>
            </a:r>
            <a:r>
              <a:rPr kumimoji="1" lang="ja-JP" altLang="en-US" dirty="0"/>
              <a:t>を使用してスカルプトする。３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スケッチ。</a:t>
            </a:r>
            <a:endParaRPr kumimoji="1" lang="en-US" altLang="ja-JP" dirty="0"/>
          </a:p>
          <a:p>
            <a:r>
              <a:rPr lang="ja-JP" altLang="en-US" dirty="0"/>
              <a:t>リファレンスを集めてイメージを固めながらスカルプトする。</a:t>
            </a:r>
            <a:endParaRPr lang="en-US" altLang="ja-JP" dirty="0"/>
          </a:p>
          <a:p>
            <a:r>
              <a:rPr kumimoji="1" lang="ja-JP" altLang="en-US" dirty="0"/>
              <a:t>最終的には</a:t>
            </a:r>
            <a:r>
              <a:rPr kumimoji="1" lang="en-US" altLang="ja-JP" dirty="0"/>
              <a:t>Photoshop</a:t>
            </a:r>
            <a:r>
              <a:rPr kumimoji="1" lang="ja-JP" altLang="en-US" dirty="0"/>
              <a:t>を使って作成する</a:t>
            </a:r>
            <a:endParaRPr kumimoji="1" lang="en-US" altLang="ja-JP" dirty="0"/>
          </a:p>
          <a:p>
            <a:r>
              <a:rPr kumimoji="1" lang="ja-JP" altLang="en-US" dirty="0"/>
              <a:t>完成形がきれいになるように、複数のレンダリングパスを書き出して合成する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F2A8C-01C4-450F-BAB9-9CF1292C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FF323-5150-4B9F-870C-F12C2CE0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50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399</TotalTime>
  <Words>243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Corbel</vt:lpstr>
      <vt:lpstr>Parallax</vt:lpstr>
      <vt:lpstr>実践 コンセプトアート作成</vt:lpstr>
      <vt:lpstr>テーマ</vt:lpstr>
      <vt:lpstr>コンセプトアート作成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25</cp:revision>
  <dcterms:created xsi:type="dcterms:W3CDTF">2021-05-01T02:24:19Z</dcterms:created>
  <dcterms:modified xsi:type="dcterms:W3CDTF">2021-09-25T17:53:31Z</dcterms:modified>
</cp:coreProperties>
</file>