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9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87095" y="1259205"/>
            <a:ext cx="2295525" cy="32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SimplifyInference</a:t>
            </a:r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1182370" y="2086610"/>
            <a:ext cx="1704975" cy="32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FuseOps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2035175" y="1588770"/>
            <a:ext cx="0" cy="497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2270" y="911225"/>
            <a:ext cx="3436620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3730" y="402971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Segmentation fault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3730" y="3296920"/>
            <a:ext cx="2903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no </a:t>
            </a:r>
            <a:r>
              <a:rPr lang="zh-CN" altLang="en-US"/>
              <a:t>ToMixedPrecision</a:t>
            </a:r>
            <a:r>
              <a:rPr lang="en-US" altLang="zh-CN"/>
              <a:t> </a:t>
            </a:r>
            <a:r>
              <a:rPr lang="en-US" altLang="zh-CN"/>
              <a:t>Op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4768215" y="1259205"/>
            <a:ext cx="2295525" cy="32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SimplifyInference</a:t>
            </a:r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3"/>
            </p:custDataLst>
          </p:nvPr>
        </p:nvSpPr>
        <p:spPr>
          <a:xfrm>
            <a:off x="5063490" y="1889760"/>
            <a:ext cx="1704975" cy="32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FuseOps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1" idx="2"/>
            <a:endCxn id="12" idx="0"/>
          </p:cNvCxnSpPr>
          <p:nvPr>
            <p:custDataLst>
              <p:tags r:id="rId4"/>
            </p:custDataLst>
          </p:nvPr>
        </p:nvCxnSpPr>
        <p:spPr>
          <a:xfrm>
            <a:off x="5916295" y="1588770"/>
            <a:ext cx="0" cy="300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4263390" y="911225"/>
            <a:ext cx="3436620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438015" y="3296920"/>
            <a:ext cx="2943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Case2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FuseOps</a:t>
            </a:r>
            <a:r>
              <a:rPr lang="en-US" altLang="zh-CN">
                <a:sym typeface="+mn-ea"/>
              </a:rPr>
              <a:t> before</a:t>
            </a:r>
            <a:r>
              <a:rPr lang="en-US" altLang="zh-CN"/>
              <a:t> </a:t>
            </a:r>
            <a:r>
              <a:rPr lang="en-US"/>
              <a:t>TMP</a:t>
            </a:r>
            <a:endParaRPr lang="en-US"/>
          </a:p>
        </p:txBody>
      </p:sp>
      <p:sp>
        <p:nvSpPr>
          <p:cNvPr id="17" name="圆角矩形 16"/>
          <p:cNvSpPr/>
          <p:nvPr>
            <p:custDataLst>
              <p:tags r:id="rId7"/>
            </p:custDataLst>
          </p:nvPr>
        </p:nvSpPr>
        <p:spPr>
          <a:xfrm>
            <a:off x="4768215" y="2520315"/>
            <a:ext cx="2295525" cy="32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ToMixedPrecision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2" idx="2"/>
            <a:endCxn id="17" idx="0"/>
          </p:cNvCxnSpPr>
          <p:nvPr/>
        </p:nvCxnSpPr>
        <p:spPr>
          <a:xfrm>
            <a:off x="5916295" y="2219325"/>
            <a:ext cx="0" cy="300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45410" y="4741545"/>
            <a:ext cx="7207250" cy="113474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82270" y="260350"/>
            <a:ext cx="933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lib = tvm.relay.build(mod, target=target, params=params)</a:t>
            </a:r>
            <a:r>
              <a:rPr lang="en-US" altLang="zh-CN" b="1"/>
              <a:t> </a:t>
            </a:r>
            <a:r>
              <a:rPr lang="zh-CN" altLang="en-US" b="1"/>
              <a:t>不同</a:t>
            </a:r>
            <a:r>
              <a:rPr lang="en-US" altLang="zh-CN" b="1"/>
              <a:t>pass seq</a:t>
            </a:r>
            <a:r>
              <a:rPr lang="zh-CN" altLang="en-US" b="1"/>
              <a:t>的问题</a:t>
            </a:r>
            <a:endParaRPr lang="zh-CN" altLang="en-US" b="1"/>
          </a:p>
        </p:txBody>
      </p:sp>
      <p:sp>
        <p:nvSpPr>
          <p:cNvPr id="22" name="圆角矩形 21"/>
          <p:cNvSpPr/>
          <p:nvPr>
            <p:custDataLst>
              <p:tags r:id="rId10"/>
            </p:custDataLst>
          </p:nvPr>
        </p:nvSpPr>
        <p:spPr>
          <a:xfrm>
            <a:off x="8803640" y="1259205"/>
            <a:ext cx="2295525" cy="32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SimplifyInference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22" idx="2"/>
            <a:endCxn id="23" idx="0"/>
          </p:cNvCxnSpPr>
          <p:nvPr>
            <p:custDataLst>
              <p:tags r:id="rId11"/>
            </p:custDataLst>
          </p:nvPr>
        </p:nvCxnSpPr>
        <p:spPr>
          <a:xfrm>
            <a:off x="9951720" y="1588770"/>
            <a:ext cx="0" cy="386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2"/>
            </p:custDataLst>
          </p:nvPr>
        </p:nvSpPr>
        <p:spPr>
          <a:xfrm>
            <a:off x="8298815" y="911225"/>
            <a:ext cx="3436620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8550275" y="402971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No errors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8550275" y="3296920"/>
            <a:ext cx="2903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FuseOps</a:t>
            </a:r>
            <a:r>
              <a:rPr lang="en-US" altLang="zh-CN">
                <a:sym typeface="+mn-ea"/>
              </a:rPr>
              <a:t> after</a:t>
            </a:r>
            <a:r>
              <a:rPr lang="en-US" altLang="zh-CN">
                <a:sym typeface="+mn-ea"/>
              </a:rPr>
              <a:t> </a:t>
            </a:r>
            <a:r>
              <a:rPr lang="en-US">
                <a:sym typeface="+mn-ea"/>
              </a:rPr>
              <a:t>TMP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486275" y="4051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As follows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5400000" flipV="1">
            <a:off x="5784215" y="4276090"/>
            <a:ext cx="492125" cy="438150"/>
          </a:xfrm>
          <a:prstGeom prst="bentConnector3">
            <a:avLst>
              <a:gd name="adj1" fmla="val 122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>
            <p:custDataLst>
              <p:tags r:id="rId15"/>
            </p:custDataLst>
          </p:nvPr>
        </p:nvSpPr>
        <p:spPr>
          <a:xfrm>
            <a:off x="8803640" y="1975485"/>
            <a:ext cx="2295525" cy="32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ToMixedPrecision</a:t>
            </a:r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6"/>
            </p:custDataLst>
          </p:nvPr>
        </p:nvSpPr>
        <p:spPr>
          <a:xfrm>
            <a:off x="9076055" y="2691765"/>
            <a:ext cx="1704975" cy="32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FuseOps</a:t>
            </a:r>
            <a:endParaRPr lang="zh-CN" altLang="en-US"/>
          </a:p>
        </p:txBody>
      </p:sp>
      <p:cxnSp>
        <p:nvCxnSpPr>
          <p:cNvPr id="33" name="直接箭头连接符 32"/>
          <p:cNvCxnSpPr>
            <a:stCxn id="30" idx="2"/>
            <a:endCxn id="31" idx="0"/>
          </p:cNvCxnSpPr>
          <p:nvPr/>
        </p:nvCxnSpPr>
        <p:spPr>
          <a:xfrm flipH="1">
            <a:off x="9928860" y="2305050"/>
            <a:ext cx="22860" cy="386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COMMONDATA" val="eyJoZGlkIjoiOGI0YzQyYWU5OTQzMTNjZjQ0MzY3NmYzYzQ5Y2Q3Y2EifQ=="/>
  <p:tag name="KSO_WPP_MARK_KEY" val="b2f6b9dd-fe48-4cd2-a4df-8fed14f8196d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宽屏</PresentationFormat>
  <Paragraphs>33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修订</cp:lastModifiedBy>
  <cp:revision>156</cp:revision>
  <dcterms:created xsi:type="dcterms:W3CDTF">2019-06-19T02:08:00Z</dcterms:created>
  <dcterms:modified xsi:type="dcterms:W3CDTF">2023-03-22T14:17:44Z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C833B053F749404CADC997CC5E31268A</vt:lpwstr>
  </property>
</Properties>
</file>