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>
            <a:off x="258445" y="944245"/>
            <a:ext cx="7491095" cy="3460115"/>
            <a:chOff x="405" y="1035"/>
            <a:chExt cx="16761" cy="5900"/>
          </a:xfrm>
        </p:grpSpPr>
        <p:sp>
          <p:nvSpPr>
            <p:cNvPr id="5" name="圆角矩形 4"/>
            <p:cNvSpPr/>
            <p:nvPr/>
          </p:nvSpPr>
          <p:spPr>
            <a:xfrm>
              <a:off x="5525" y="1035"/>
              <a:ext cx="3809" cy="1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web site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405" y="5781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普通学生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13" y="3482"/>
              <a:ext cx="3809" cy="1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/>
                <a:t>留学业务</a:t>
              </a:r>
              <a:endParaRPr lang="zh-CN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87" y="3405"/>
              <a:ext cx="3809" cy="1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增值业务</a:t>
              </a: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358" y="3404"/>
              <a:ext cx="3809" cy="1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社区（</a:t>
              </a:r>
              <a:r>
                <a:rPr lang="en-US" altLang="zh-CN"/>
                <a:t>bbs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16" name="直接连接符 15"/>
            <p:cNvCxnSpPr>
              <a:stCxn id="13" idx="2"/>
              <a:endCxn id="6" idx="0"/>
            </p:cNvCxnSpPr>
            <p:nvPr/>
          </p:nvCxnSpPr>
          <p:spPr>
            <a:xfrm flipH="1">
              <a:off x="1124" y="4856"/>
              <a:ext cx="1994" cy="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073" y="5840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高中生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884" y="5857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夏令营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47" y="5856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资产管理</a:t>
              </a: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79" y="5872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房地产</a:t>
              </a: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565" y="5871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法律</a:t>
              </a: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345" y="5873"/>
              <a:ext cx="1438" cy="1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移民</a:t>
              </a:r>
              <a:endParaRPr lang="zh-CN" altLang="en-US"/>
            </a:p>
          </p:txBody>
        </p:sp>
        <p:cxnSp>
          <p:nvCxnSpPr>
            <p:cNvPr id="25" name="直接连接符 24"/>
            <p:cNvCxnSpPr>
              <a:stCxn id="5" idx="2"/>
              <a:endCxn id="13" idx="0"/>
            </p:cNvCxnSpPr>
            <p:nvPr/>
          </p:nvCxnSpPr>
          <p:spPr>
            <a:xfrm flipH="1">
              <a:off x="3118" y="2409"/>
              <a:ext cx="4312" cy="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  <a:endCxn id="14" idx="0"/>
            </p:cNvCxnSpPr>
            <p:nvPr/>
          </p:nvCxnSpPr>
          <p:spPr>
            <a:xfrm>
              <a:off x="7430" y="2409"/>
              <a:ext cx="762" cy="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5" idx="0"/>
            </p:cNvCxnSpPr>
            <p:nvPr/>
          </p:nvCxnSpPr>
          <p:spPr>
            <a:xfrm>
              <a:off x="7430" y="2410"/>
              <a:ext cx="7833" cy="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17" idx="0"/>
            </p:cNvCxnSpPr>
            <p:nvPr/>
          </p:nvCxnSpPr>
          <p:spPr>
            <a:xfrm flipH="1">
              <a:off x="2792" y="4860"/>
              <a:ext cx="282" cy="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3" idx="2"/>
              <a:endCxn id="18" idx="0"/>
            </p:cNvCxnSpPr>
            <p:nvPr/>
          </p:nvCxnSpPr>
          <p:spPr>
            <a:xfrm>
              <a:off x="3118" y="4856"/>
              <a:ext cx="1485" cy="1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9" idx="0"/>
            </p:cNvCxnSpPr>
            <p:nvPr/>
          </p:nvCxnSpPr>
          <p:spPr>
            <a:xfrm flipH="1">
              <a:off x="6866" y="4779"/>
              <a:ext cx="1326" cy="1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2"/>
              <a:endCxn id="20" idx="0"/>
            </p:cNvCxnSpPr>
            <p:nvPr/>
          </p:nvCxnSpPr>
          <p:spPr>
            <a:xfrm>
              <a:off x="8192" y="4779"/>
              <a:ext cx="406" cy="1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4" idx="2"/>
              <a:endCxn id="21" idx="0"/>
            </p:cNvCxnSpPr>
            <p:nvPr/>
          </p:nvCxnSpPr>
          <p:spPr>
            <a:xfrm>
              <a:off x="8192" y="4779"/>
              <a:ext cx="2092" cy="1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2" idx="0"/>
            </p:cNvCxnSpPr>
            <p:nvPr/>
          </p:nvCxnSpPr>
          <p:spPr>
            <a:xfrm>
              <a:off x="8242" y="4798"/>
              <a:ext cx="3822" cy="1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Kingsoft Office WPP</Application>
  <PresentationFormat>宽屏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yamengwenjing</dc:creator>
  <cp:lastModifiedBy>yamengwenjing</cp:lastModifiedBy>
  <cp:revision>1</cp:revision>
  <dcterms:created xsi:type="dcterms:W3CDTF">2016-04-28T13:01:14Z</dcterms:created>
  <dcterms:modified xsi:type="dcterms:W3CDTF">2016-04-28T13:10:14Z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