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B391-2209-44AD-A4A9-6D76C445D202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12C3-F00E-4859-B58F-65C9E30508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5184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548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菜单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47667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Style</a:t>
            </a:r>
            <a:r>
              <a:rPr lang="zh-CN" altLang="en-US" dirty="0" smtClean="0">
                <a:solidFill>
                  <a:srgbClr val="FF0000"/>
                </a:solidFill>
              </a:rPr>
              <a:t>工具栏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4766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Style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2420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编辑窗口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5" idx="1"/>
          </p:cNvCxnSpPr>
          <p:nvPr/>
        </p:nvCxnSpPr>
        <p:spPr>
          <a:xfrm flipH="1">
            <a:off x="971600" y="733346"/>
            <a:ext cx="288032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915816" y="836712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908720"/>
            <a:ext cx="28803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搜索框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 flipH="1">
            <a:off x="4139952" y="918012"/>
            <a:ext cx="726614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display-n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3212976"/>
            <a:ext cx="3200000" cy="2161905"/>
          </a:xfrm>
        </p:spPr>
      </p:pic>
      <p:pic>
        <p:nvPicPr>
          <p:cNvPr id="5" name="图片 4" descr="save-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73016"/>
            <a:ext cx="2438400" cy="1552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26369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节点存储示意图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26369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节点显示示意图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3</cp:revision>
  <dcterms:created xsi:type="dcterms:W3CDTF">2015-05-22T01:13:41Z</dcterms:created>
  <dcterms:modified xsi:type="dcterms:W3CDTF">2015-05-22T04:59:53Z</dcterms:modified>
</cp:coreProperties>
</file>