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45C5-B785-DF9A-703D-E8E86FEA9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0FBF0-F85F-7BAA-B66F-0B40F8F46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B60C-991E-9E49-3400-F5C4EC6A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12AA-57AE-4165-A95A-CC8F46D8B26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8B3F-BC4F-DC08-6EE9-B317EB96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D1C6-774A-492C-F5C2-A9F5B0BA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095-1562-4511-A380-EBA1D048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8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7BFE-7877-C307-5025-5E9E693D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65B3-6F3E-34F9-177B-DE1D5599E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8128-BF82-C21D-B99D-AAF6E56B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12AA-57AE-4165-A95A-CC8F46D8B26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4558A-A7AB-3A34-60C7-E7FB62D6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5597-6FC9-25BF-3129-D5AFC5EB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095-1562-4511-A380-EBA1D048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6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E3863-C07F-35DD-471C-5AB595D0F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D3584-00D8-B977-2222-70F01B2E5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6237-A233-240B-26D6-5FBEF3CE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12AA-57AE-4165-A95A-CC8F46D8B26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16175-92D0-BE32-5D04-F9E64F62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B762-E49C-B8A0-0E5C-222A93A9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095-1562-4511-A380-EBA1D048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7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FD8C-9FBB-2A32-9870-16BF796F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4870-BDDD-1F72-783C-0DB7C3F6A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69C0-0547-4A47-3D62-56E341E6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12AA-57AE-4165-A95A-CC8F46D8B26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ACFA-07CB-E0E2-CCA1-E56F2964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6391-8D77-F801-4CDE-89673AF8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095-1562-4511-A380-EBA1D048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C314-BA9E-FE7E-CA70-9E9B33A5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D150F-3E17-3CD8-3B27-5519CE6C8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F32BF-B4AC-9F11-80E7-5E070124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12AA-57AE-4165-A95A-CC8F46D8B26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69B03-21F0-5EBB-CEA1-A8D5AF37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E54F2-E7F6-C3AC-5A83-E5BAA73A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095-1562-4511-A380-EBA1D048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CEF9-87A2-3AC4-8707-4A162CE4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8D64-E91C-A6F9-C0F1-9BF594C6D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F8B74-6796-0FDB-B455-A97C38E34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591F2-B434-909E-6326-09FC80EB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12AA-57AE-4165-A95A-CC8F46D8B26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DB0E0-B493-7E46-8909-B0AECE8E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6D937-9F2C-5A0C-0E5B-4CBCFC23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095-1562-4511-A380-EBA1D048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9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A1F2-44B9-5465-5054-293E60E1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F8558-4F15-FB44-5D49-0757BF64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7EA73-4CF7-D0B8-1A7D-8D2E33FC6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12C12-8F89-9840-5488-0B6EA2DB5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C8DF1-47CB-C6E5-582A-89FD7A961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7D3F4-3933-4214-0127-6B5C1B88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12AA-57AE-4165-A95A-CC8F46D8B26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39892-F556-43C1-C58B-1D2409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8719E-3F01-60AB-5167-1434B013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095-1562-4511-A380-EBA1D048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B01B-614E-B06B-C423-9679D837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D5E1D-8A4B-28A6-3876-5767A66C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12AA-57AE-4165-A95A-CC8F46D8B26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488EC-6CB9-4F25-C641-226D01DF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A706-4DC4-4F98-3776-33F5355F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095-1562-4511-A380-EBA1D048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E7A05-3A88-18CC-5B2A-F17FA56E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12AA-57AE-4165-A95A-CC8F46D8B26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B3768-1086-137F-1E97-6B8C5E22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DFCB8-EAE7-EFFC-744C-431BD40D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095-1562-4511-A380-EBA1D048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F4A1-6F9E-3CD7-42F2-5E92D8A2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1978-0D97-1500-7E8A-B0126B2D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9F5B0-2C5D-109E-9FCA-F353A7DC9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24CA-37D4-6F6F-4CF3-6622C4D0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12AA-57AE-4165-A95A-CC8F46D8B26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4A80D-AC34-8B7B-2161-88A38190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CCEBE-94E0-959F-63E3-3A24CEF8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095-1562-4511-A380-EBA1D048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7A38-0EF3-8B9B-9334-37FAA968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AA326-5831-D8BB-CAAF-4E610546C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63C72-DD1D-65C7-6C33-685211C2D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11B1B-E413-0CD0-6FD3-7D450CB9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12AA-57AE-4165-A95A-CC8F46D8B26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0BA0B-DE80-6B1D-D1BA-64B390BF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1C34B-1026-CBF8-92EE-ACB6D3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E095-1562-4511-A380-EBA1D048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A80F6-C408-0279-3DD1-966F1F3A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24E0C-CB33-DF8C-35C1-CD076D2A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5C65A-7B49-4E5B-F920-55A5529A5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112AA-57AE-4165-A95A-CC8F46D8B26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F732E-625B-21FA-1B0F-7AB632064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28A1-4E12-AD2E-F909-4DC16BFBC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E095-1562-4511-A380-EBA1D0484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418B-F3A8-3AE9-82DC-7232FA8FA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 42KL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977E7-5B49-FE28-50CD-FCBF59BF7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Lead: </a:t>
            </a:r>
            <a:r>
              <a:rPr lang="en-US" dirty="0" err="1"/>
              <a:t>rbutarbu</a:t>
            </a:r>
            <a:endParaRPr lang="en-US" dirty="0"/>
          </a:p>
          <a:p>
            <a:r>
              <a:rPr lang="en-US" dirty="0"/>
              <a:t>Members: </a:t>
            </a:r>
            <a:r>
              <a:rPr lang="en-US" dirty="0" err="1"/>
              <a:t>hetan</a:t>
            </a:r>
            <a:r>
              <a:rPr lang="en-US" dirty="0"/>
              <a:t> ; </a:t>
            </a:r>
            <a:r>
              <a:rPr lang="en-US" dirty="0" err="1"/>
              <a:t>iazmi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3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DCC3-BB0E-6960-E7B4-6A61945D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Pedagogy?!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969D9-05A0-0F18-4F04-87888D01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20587" cy="4401164"/>
          </a:xfrm>
          <a:prstGeom prst="rect">
            <a:avLst/>
          </a:prstGeom>
        </p:spPr>
      </p:pic>
      <p:pic>
        <p:nvPicPr>
          <p:cNvPr id="1026" name="Picture 2" descr="Isolated Meme Troll Face Laughing Smiling Stock Illustration 2314883255 |  Shutterstock">
            <a:extLst>
              <a:ext uri="{FF2B5EF4-FFF2-40B4-BE49-F238E27FC236}">
                <a16:creationId xmlns:a16="http://schemas.microsoft.com/office/drawing/2014/main" id="{760D5112-356D-534A-3C30-38CFF9470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2" t="16842" r="16851" b="16791"/>
          <a:stretch/>
        </p:blipFill>
        <p:spPr bwMode="auto">
          <a:xfrm>
            <a:off x="9289408" y="5574483"/>
            <a:ext cx="2902592" cy="128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kTok's Viral Blue Smurf Cat Meme Explained">
            <a:extLst>
              <a:ext uri="{FF2B5EF4-FFF2-40B4-BE49-F238E27FC236}">
                <a16:creationId xmlns:a16="http://schemas.microsoft.com/office/drawing/2014/main" id="{B08CCF00-2864-E1EE-C6FD-430A9C1F9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34" y="140850"/>
            <a:ext cx="5491550" cy="154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babui (@bababui003) | TikTok">
            <a:extLst>
              <a:ext uri="{FF2B5EF4-FFF2-40B4-BE49-F238E27FC236}">
                <a16:creationId xmlns:a16="http://schemas.microsoft.com/office/drawing/2014/main" id="{876E7CB6-B3BC-3261-61E5-E4434AEB0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147" y="3711773"/>
            <a:ext cx="4292082" cy="154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clamation Question Mark Emoji">
            <a:extLst>
              <a:ext uri="{FF2B5EF4-FFF2-40B4-BE49-F238E27FC236}">
                <a16:creationId xmlns:a16="http://schemas.microsoft.com/office/drawing/2014/main" id="{961F7EBB-8A7C-D741-D034-8CAE43CC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0270"/>
            <a:ext cx="6690049" cy="164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92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Hackathon 42KL</vt:lpstr>
      <vt:lpstr>What is Pedagogy?!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42KL</dc:title>
  <dc:creator>Hershel Tan Jack Yii (Beyondsoft)</dc:creator>
  <cp:lastModifiedBy>Hershel Tan Jack Yii (Beyondsoft)</cp:lastModifiedBy>
  <cp:revision>1</cp:revision>
  <dcterms:created xsi:type="dcterms:W3CDTF">2023-10-07T12:35:49Z</dcterms:created>
  <dcterms:modified xsi:type="dcterms:W3CDTF">2023-10-07T12:46:48Z</dcterms:modified>
</cp:coreProperties>
</file>