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65" r:id="rId5"/>
    <p:sldId id="258" r:id="rId6"/>
    <p:sldId id="260" r:id="rId7"/>
    <p:sldId id="259" r:id="rId8"/>
    <p:sldId id="264" r:id="rId9"/>
    <p:sldId id="261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47A12-F255-4D2E-B65F-09549A0BCE97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C4AAD-1D50-47B6-A61A-84F7F3478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C4AAD-1D50-47B6-A61A-84F7F34788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3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F5FB-7598-46F4-8F4A-07326B6E1D0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A0E6-6262-4354-8D27-9C956D56D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3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F5FB-7598-46F4-8F4A-07326B6E1D0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A0E6-6262-4354-8D27-9C956D56D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F5FB-7598-46F4-8F4A-07326B6E1D0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A0E6-6262-4354-8D27-9C956D56D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F5FB-7598-46F4-8F4A-07326B6E1D0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A0E6-6262-4354-8D27-9C956D56D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5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F5FB-7598-46F4-8F4A-07326B6E1D0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A0E6-6262-4354-8D27-9C956D56D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5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F5FB-7598-46F4-8F4A-07326B6E1D0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A0E6-6262-4354-8D27-9C956D56D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F5FB-7598-46F4-8F4A-07326B6E1D0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A0E6-6262-4354-8D27-9C956D56D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3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F5FB-7598-46F4-8F4A-07326B6E1D0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A0E6-6262-4354-8D27-9C956D56D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0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F5FB-7598-46F4-8F4A-07326B6E1D0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A0E6-6262-4354-8D27-9C956D56D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1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F5FB-7598-46F4-8F4A-07326B6E1D0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A0E6-6262-4354-8D27-9C956D56D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9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F5FB-7598-46F4-8F4A-07326B6E1D0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A0E6-6262-4354-8D27-9C956D56D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2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6F5FB-7598-46F4-8F4A-07326B6E1D0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DA0E6-6262-4354-8D27-9C956D56D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ertx-lab.dynamis-technologies.com/" TargetMode="External"/><Relationship Id="rId2" Type="http://schemas.openxmlformats.org/officeDocument/2006/relationships/hyperlink" Target="https://www.youtube.com/watch?v=EMtoN9wFEO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roups.google.com/forum/#!forum/vertx" TargetMode="External"/><Relationship Id="rId4" Type="http://schemas.openxmlformats.org/officeDocument/2006/relationships/hyperlink" Target="http://tutorials.jenkov.com/vert.x/index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Vert.x</a:t>
            </a:r>
            <a:r>
              <a:rPr lang="en-US" altLang="zh-CN" dirty="0" smtClean="0"/>
              <a:t> </a:t>
            </a:r>
            <a:r>
              <a:rPr lang="en-US" altLang="zh-CN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93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53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19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Vertx.io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fit for a REST based web/desktop application as opposed to using </a:t>
            </a:r>
            <a:r>
              <a:rPr lang="en-US" dirty="0" err="1"/>
              <a:t>JavaEE</a:t>
            </a:r>
            <a:r>
              <a:rPr lang="en-US" dirty="0"/>
              <a:t>. A </a:t>
            </a:r>
            <a:r>
              <a:rPr lang="en-US" dirty="0" err="1"/>
              <a:t>nodejs</a:t>
            </a:r>
            <a:r>
              <a:rPr lang="en-US" dirty="0"/>
              <a:t>-like framework on </a:t>
            </a:r>
            <a:r>
              <a:rPr lang="en-US" dirty="0" smtClean="0"/>
              <a:t>JVM.</a:t>
            </a:r>
            <a:endParaRPr lang="en-US" dirty="0" smtClean="0"/>
          </a:p>
          <a:p>
            <a:r>
              <a:rPr lang="en-US" dirty="0" err="1"/>
              <a:t>Vert.x</a:t>
            </a:r>
            <a:r>
              <a:rPr lang="en-US" dirty="0"/>
              <a:t> is a library not a restrictive container, </a:t>
            </a:r>
            <a:r>
              <a:rPr lang="en-US" dirty="0" smtClean="0"/>
              <a:t>is highly </a:t>
            </a:r>
            <a:r>
              <a:rPr lang="en-US" dirty="0"/>
              <a:t>modular, you just use the bits that you </a:t>
            </a:r>
            <a:r>
              <a:rPr lang="en-US" dirty="0" smtClean="0"/>
              <a:t>need</a:t>
            </a:r>
          </a:p>
          <a:p>
            <a:r>
              <a:rPr lang="en-US" dirty="0" smtClean="0"/>
              <a:t>Event-driven, Asynchronous, Polyglot, Concurrent, Reactive, Scalable, distributed, </a:t>
            </a:r>
            <a:r>
              <a:rPr lang="en-US" dirty="0" err="1" smtClean="0"/>
              <a:t>Netty</a:t>
            </a:r>
            <a:r>
              <a:rPr lang="en-US" dirty="0" smtClean="0"/>
              <a:t> NIO</a:t>
            </a:r>
            <a:endParaRPr lang="en-US" dirty="0" smtClean="0"/>
          </a:p>
          <a:p>
            <a:r>
              <a:rPr lang="en-US" dirty="0"/>
              <a:t>Java8</a:t>
            </a:r>
            <a:r>
              <a:rPr lang="en-US" dirty="0" smtClean="0"/>
              <a:t>, lambda</a:t>
            </a:r>
          </a:p>
          <a:p>
            <a:r>
              <a:rPr lang="en-US" dirty="0" err="1" smtClean="0"/>
              <a:t>RxJava</a:t>
            </a:r>
            <a:r>
              <a:rPr lang="en-US" dirty="0" smtClean="0"/>
              <a:t>, Reactive Streams</a:t>
            </a:r>
          </a:p>
        </p:txBody>
      </p:sp>
    </p:spTree>
    <p:extLst>
      <p:ext uri="{BB962C8B-B14F-4D97-AF65-F5344CB8AC3E}">
        <p14:creationId xmlns:p14="http://schemas.microsoft.com/office/powerpoint/2010/main" val="79597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http://vertx.io/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www.youtube.com/watch?v=EMtoN9wFEOU</a:t>
            </a:r>
            <a:endParaRPr lang="en-US" dirty="0" smtClean="0"/>
          </a:p>
          <a:p>
            <a:r>
              <a:rPr lang="en-US" dirty="0">
                <a:hlinkClick r:id="rId3"/>
              </a:rPr>
              <a:t>http://vertx-lab.dynamis-technologies.com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tutorials.jenkov.com/vert.x/index.html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https://groups.google.com/forum/#!</a:t>
            </a:r>
            <a:r>
              <a:rPr lang="en-US" dirty="0" smtClean="0">
                <a:hlinkClick r:id="rId5"/>
              </a:rPr>
              <a:t>forum/vertx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27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event-loop</a:t>
            </a:r>
            <a:endParaRPr lang="en-US" dirty="0"/>
          </a:p>
        </p:txBody>
      </p:sp>
      <p:pic>
        <p:nvPicPr>
          <p:cNvPr id="1026" name="Picture 2" descr="event-loop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68" y="1864424"/>
            <a:ext cx="8686800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2168" y="1541258"/>
            <a:ext cx="4230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Reactor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reactor one event-loop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Handler codes asynchronous executing</a:t>
            </a:r>
          </a:p>
        </p:txBody>
      </p:sp>
    </p:spTree>
    <p:extLst>
      <p:ext uri="{BB962C8B-B14F-4D97-AF65-F5344CB8AC3E}">
        <p14:creationId xmlns:p14="http://schemas.microsoft.com/office/powerpoint/2010/main" val="50020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Verticles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types of </a:t>
            </a:r>
            <a:r>
              <a:rPr lang="en-US" dirty="0" err="1" smtClean="0"/>
              <a:t>verticles</a:t>
            </a:r>
            <a:endParaRPr lang="en-US" dirty="0" smtClean="0"/>
          </a:p>
          <a:p>
            <a:pPr lvl="1"/>
            <a:r>
              <a:rPr lang="en-US" dirty="0" smtClean="0"/>
              <a:t>Standard </a:t>
            </a:r>
            <a:r>
              <a:rPr lang="en-US" dirty="0" err="1" smtClean="0"/>
              <a:t>verticle</a:t>
            </a:r>
            <a:endParaRPr lang="en-US" dirty="0" smtClean="0"/>
          </a:p>
          <a:p>
            <a:pPr lvl="2"/>
            <a:r>
              <a:rPr lang="en-US" dirty="0" smtClean="0"/>
              <a:t>All handlers executing on one event-loop thread</a:t>
            </a:r>
          </a:p>
          <a:p>
            <a:pPr lvl="2"/>
            <a:r>
              <a:rPr lang="en-US" dirty="0" smtClean="0"/>
              <a:t>codes in </a:t>
            </a:r>
            <a:r>
              <a:rPr lang="en-US" dirty="0" err="1" smtClean="0"/>
              <a:t>executeBlocking</a:t>
            </a:r>
            <a:r>
              <a:rPr lang="en-US" dirty="0" smtClean="0"/>
              <a:t>() executed in worker thread.</a:t>
            </a:r>
            <a:endParaRPr lang="en-US" dirty="0" smtClean="0"/>
          </a:p>
          <a:p>
            <a:pPr lvl="1"/>
            <a:r>
              <a:rPr lang="en-US" dirty="0" smtClean="0"/>
              <a:t>Worker </a:t>
            </a:r>
            <a:r>
              <a:rPr lang="en-US" dirty="0" err="1" smtClean="0"/>
              <a:t>verticle</a:t>
            </a:r>
            <a:endParaRPr lang="en-US" dirty="0" smtClean="0"/>
          </a:p>
          <a:p>
            <a:pPr marL="1143000" lvl="3">
              <a:spcBef>
                <a:spcPts val="1000"/>
              </a:spcBef>
            </a:pPr>
            <a:r>
              <a:rPr lang="en-US" dirty="0" smtClean="0"/>
              <a:t>All handler executing on single thread in worker-thread-pool.</a:t>
            </a:r>
          </a:p>
          <a:p>
            <a:pPr lvl="1"/>
            <a:r>
              <a:rPr lang="en-US" dirty="0" smtClean="0"/>
              <a:t>Multiple worker </a:t>
            </a:r>
            <a:r>
              <a:rPr lang="en-US" dirty="0" err="1" smtClean="0"/>
              <a:t>verticle</a:t>
            </a:r>
            <a:endParaRPr lang="en-US" dirty="0" smtClean="0"/>
          </a:p>
          <a:p>
            <a:pPr marL="1143000" lvl="4">
              <a:spcBef>
                <a:spcPts val="1000"/>
              </a:spcBef>
            </a:pPr>
            <a:r>
              <a:rPr lang="en-US" dirty="0" smtClean="0"/>
              <a:t>All handlers executing </a:t>
            </a:r>
            <a:r>
              <a:rPr lang="en-US" dirty="0"/>
              <a:t>on </a:t>
            </a:r>
            <a:r>
              <a:rPr lang="en-US" dirty="0" smtClean="0"/>
              <a:t>multiple threads in worker-thread-pool.</a:t>
            </a:r>
          </a:p>
          <a:p>
            <a:pPr marL="228600" lvl="2">
              <a:spcBef>
                <a:spcPts val="1000"/>
              </a:spcBef>
            </a:pPr>
            <a:r>
              <a:rPr lang="en-US" dirty="0" smtClean="0"/>
              <a:t>How to communicate between </a:t>
            </a:r>
            <a:r>
              <a:rPr lang="en-US" dirty="0" err="1" smtClean="0"/>
              <a:t>verticles</a:t>
            </a:r>
            <a:r>
              <a:rPr lang="en-US" dirty="0" smtClean="0"/>
              <a:t>?</a:t>
            </a:r>
          </a:p>
          <a:p>
            <a:pPr marL="685800" lvl="3">
              <a:spcBef>
                <a:spcPts val="1000"/>
              </a:spcBef>
            </a:pPr>
            <a:r>
              <a:rPr lang="en-US" dirty="0"/>
              <a:t>Shared </a:t>
            </a:r>
            <a:r>
              <a:rPr lang="en-US" dirty="0" smtClean="0"/>
              <a:t>data </a:t>
            </a:r>
          </a:p>
          <a:p>
            <a:pPr marL="685800" lvl="3">
              <a:spcBef>
                <a:spcPts val="1000"/>
              </a:spcBef>
            </a:pPr>
            <a:r>
              <a:rPr lang="en-US" smtClean="0"/>
              <a:t>Event-bus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223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20" y="1300352"/>
            <a:ext cx="10652191" cy="518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05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event-bus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103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app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430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concurrent/asynchronous 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endParaRPr lang="en-US" dirty="0" smtClean="0"/>
          </a:p>
          <a:p>
            <a:r>
              <a:rPr lang="en-US" dirty="0" err="1" smtClean="0"/>
              <a:t>Rxjava</a:t>
            </a:r>
            <a:endParaRPr lang="en-US" dirty="0" smtClean="0"/>
          </a:p>
          <a:p>
            <a:r>
              <a:rPr lang="en-US" dirty="0" smtClean="0"/>
              <a:t>Disruptor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92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169</Words>
  <Application>Microsoft Office PowerPoint</Application>
  <PresentationFormat>Widescreen</PresentationFormat>
  <Paragraphs>40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SimSun</vt:lpstr>
      <vt:lpstr>Arial</vt:lpstr>
      <vt:lpstr>Calibri</vt:lpstr>
      <vt:lpstr>Calibri Light</vt:lpstr>
      <vt:lpstr>Office Theme</vt:lpstr>
      <vt:lpstr>Vert.x introduction</vt:lpstr>
      <vt:lpstr>Vertx.io</vt:lpstr>
      <vt:lpstr>study resources</vt:lpstr>
      <vt:lpstr>event-loop</vt:lpstr>
      <vt:lpstr>Verticles</vt:lpstr>
      <vt:lpstr>thread model</vt:lpstr>
      <vt:lpstr>event-bus</vt:lpstr>
      <vt:lpstr>Demo app architecture</vt:lpstr>
      <vt:lpstr>concurrent/asynchronous  framework</vt:lpstr>
      <vt:lpstr>REST</vt:lpstr>
      <vt:lpstr>Demo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Vert.x introduction</dc:title>
  <dc:creator>Ning, Bin</dc:creator>
  <cp:lastModifiedBy>Ning, Bin</cp:lastModifiedBy>
  <cp:revision>113</cp:revision>
  <dcterms:created xsi:type="dcterms:W3CDTF">2016-06-22T02:59:05Z</dcterms:created>
  <dcterms:modified xsi:type="dcterms:W3CDTF">2016-06-28T09:48:33Z</dcterms:modified>
</cp:coreProperties>
</file>