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7811A-98FC-4912-AB82-9950DB3BE05C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CC0DD-FC97-4CAD-9B8E-1E846C915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0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架构图来自网络</a:t>
            </a:r>
            <a:r>
              <a:rPr lang="en-US" altLang="zh-CN" dirty="0" smtClean="0"/>
              <a:t>:https://www.cnblogs.com/shishanyuan/archive/2015/08/19/4721326.html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CC0DD-FC97-4CAD-9B8E-1E846C9155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9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8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1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3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4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8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7089-A242-40DC-B183-4B9116C3BA35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1ADF-C20C-4DD6-BA5F-DA29C6D36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0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Spark-on-yarn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8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Client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026" name="Picture 2" descr="http://img.blog.csdn.net/20170829211335074?watermark/2/text/aHR0cDovL2Jsb2cuY3Nkbi5uZXQvbGkxNzYxMDM4MDU2MQ==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2" y="1825625"/>
            <a:ext cx="95959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TaskScheduler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7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宽屏</PresentationFormat>
  <Paragraphs>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Spark-on-yarn</vt:lpstr>
      <vt:lpstr>Client</vt:lpstr>
      <vt:lpstr>Client模式-回顾spark架构</vt:lpstr>
      <vt:lpstr>TaskScheduler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Spark-on-yarn</dc:title>
  <dc:creator>zhaoshufen</dc:creator>
  <cp:lastModifiedBy>zhaoshufen</cp:lastModifiedBy>
  <cp:revision>5</cp:revision>
  <dcterms:created xsi:type="dcterms:W3CDTF">2018-01-30T13:33:59Z</dcterms:created>
  <dcterms:modified xsi:type="dcterms:W3CDTF">2018-01-30T14:02:46Z</dcterms:modified>
</cp:coreProperties>
</file>