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1B9BF9-4D00-410A-AC0A-7C9F6064984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9F5B-30F4-4BC9-848E-3262DFA93D4D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7076C-49E8-4B32-B629-417CECB151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9AA9-53E5-494A-94A6-5A8F2189C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 of Largest internet companies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573CB6-7249-46DC-B418-0A03E311B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C1D6-6C22-4CA0-B285-5F4D37B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EF1BA-5808-4FE2-9B6C-9EC5D041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84823"/>
            <a:ext cx="10278999" cy="34506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Convert currency to number</a:t>
            </a:r>
          </a:p>
          <a:p>
            <a:r>
              <a:rPr lang="en-US" altLang="zh-CN" sz="2800" dirty="0"/>
              <a:t>Missing</a:t>
            </a:r>
            <a:r>
              <a:rPr lang="zh-CN" altLang="en-US" sz="2800" dirty="0"/>
              <a:t> </a:t>
            </a:r>
            <a:r>
              <a:rPr lang="en-US" altLang="zh-CN" sz="2800" dirty="0"/>
              <a:t>value in market cap=&gt;average value</a:t>
            </a:r>
          </a:p>
          <a:p>
            <a:r>
              <a:rPr lang="en-US" altLang="zh-CN" sz="2800" dirty="0"/>
              <a:t>Different cap:  </a:t>
            </a:r>
          </a:p>
          <a:p>
            <a:pPr lvl="1"/>
            <a:r>
              <a:rPr lang="en-US" altLang="zh-CN" sz="2400" dirty="0"/>
              <a:t>Large-cap, &gt;10billion</a:t>
            </a:r>
          </a:p>
          <a:p>
            <a:pPr lvl="1"/>
            <a:r>
              <a:rPr lang="en-US" altLang="zh-CN" sz="2400" dirty="0"/>
              <a:t>Mid-cap, 2-10billion</a:t>
            </a:r>
          </a:p>
          <a:p>
            <a:pPr lvl="1"/>
            <a:r>
              <a:rPr lang="en-US" altLang="zh-CN" sz="2400" dirty="0"/>
              <a:t>small-cap, 0-2billion </a:t>
            </a:r>
          </a:p>
          <a:p>
            <a:pPr lvl="1"/>
            <a:endParaRPr lang="en-US" altLang="zh-CN" sz="26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08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D20A-EEB8-4B2D-8534-7835399B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52" y="324228"/>
            <a:ext cx="9603275" cy="1049235"/>
          </a:xfrm>
        </p:spPr>
        <p:txBody>
          <a:bodyPr/>
          <a:lstStyle/>
          <a:p>
            <a:r>
              <a:rPr lang="en-US" altLang="zh-CN" dirty="0"/>
              <a:t>Pivot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8AB72-DCFC-4434-A48B-66412A02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8" y="1812333"/>
            <a:ext cx="5395607" cy="37754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600" b="1" dirty="0"/>
              <a:t>Industry proportion of largest internet companies</a:t>
            </a:r>
          </a:p>
          <a:p>
            <a:endParaRPr lang="en-US" altLang="zh-CN" sz="3600" b="1" dirty="0"/>
          </a:p>
          <a:p>
            <a:r>
              <a:rPr lang="en-US" altLang="zh-CN" sz="2800" b="1" dirty="0"/>
              <a:t>Ecommerce     28.3%</a:t>
            </a:r>
          </a:p>
          <a:p>
            <a:r>
              <a:rPr lang="en-US" altLang="zh-CN" sz="2800" b="1" dirty="0"/>
              <a:t>Internet            12.26%</a:t>
            </a:r>
          </a:p>
          <a:p>
            <a:r>
              <a:rPr lang="en-US" altLang="zh-CN" sz="2800" b="1" dirty="0"/>
              <a:t>Software           6.66%     </a:t>
            </a:r>
          </a:p>
          <a:p>
            <a:endParaRPr lang="en-US" altLang="zh-CN" sz="2800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5F8C0B-EC52-4C88-AE46-1ADDC5CD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2" y="1812333"/>
            <a:ext cx="6159550" cy="42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9F84-91A1-428D-AEFC-79D0D5F8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Chart analysis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F85CCC1-8513-4139-BEFA-764437BE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85" y="2496967"/>
            <a:ext cx="9604375" cy="181421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Higher level category, higher market cap &amp; revenue</a:t>
            </a:r>
          </a:p>
          <a:p>
            <a:r>
              <a:rPr lang="en-US" altLang="zh-CN" sz="2800" b="1" dirty="0"/>
              <a:t>Positive correlation between market cap &amp; No. of employees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14F13-DD13-4CFB-928E-02038ABF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7" t="42166" b="4024"/>
          <a:stretch/>
        </p:blipFill>
        <p:spPr>
          <a:xfrm>
            <a:off x="6703945" y="0"/>
            <a:ext cx="4036476" cy="23439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16C35B-5F33-4B44-B5BD-D5FC86F7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60" y="4057214"/>
            <a:ext cx="4246041" cy="26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1F54B-1F93-4BDB-BB30-0F35AC3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employees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50E1C-5B4C-4D8B-A17B-93B325A5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Amazon </a:t>
            </a:r>
          </a:p>
          <a:p>
            <a:r>
              <a:rPr lang="en-US" altLang="zh-CN" dirty="0"/>
              <a:t>JD</a:t>
            </a:r>
          </a:p>
          <a:p>
            <a:r>
              <a:rPr lang="en-US" altLang="zh-CN" dirty="0"/>
              <a:t>Ali</a:t>
            </a:r>
          </a:p>
          <a:p>
            <a:r>
              <a:rPr lang="en-US" altLang="zh-CN" dirty="0"/>
              <a:t>Alphabet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30309-5493-4DBE-9478-50FF2A0A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78" y="2178720"/>
            <a:ext cx="488700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204A-4B29-49D0-9B4C-8CBBEC00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 of top 10 internet companies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976AD-7E33-4833-A3E2-F3DC24FB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San Francisco</a:t>
            </a:r>
          </a:p>
          <a:p>
            <a:r>
              <a:rPr lang="en-US" altLang="zh-CN" dirty="0"/>
              <a:t>Beijing</a:t>
            </a:r>
          </a:p>
          <a:p>
            <a:r>
              <a:rPr lang="en-US" altLang="zh-CN" dirty="0"/>
              <a:t>Moscow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990DA-87C5-4AB9-A4B1-20F05FFF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82" y="1853754"/>
            <a:ext cx="496321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7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613E-716D-4FF4-B98A-031A1783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companies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EE49D6-EC29-4840-A707-5F7BCA40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89"/>
          <a:stretch/>
        </p:blipFill>
        <p:spPr>
          <a:xfrm>
            <a:off x="7085835" y="1681018"/>
            <a:ext cx="4763165" cy="23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EA2AC-708F-400B-B5DA-94E10ACB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28" y="1109319"/>
            <a:ext cx="9603275" cy="1049235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460FA-D629-4CEE-BF7E-221F4AF5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97" y="2228169"/>
            <a:ext cx="9603275" cy="14132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Internet industries go around ecommerce</a:t>
            </a:r>
          </a:p>
          <a:p>
            <a:r>
              <a:rPr lang="en-US" altLang="zh-CN" sz="2800" dirty="0"/>
              <a:t>Lots of areas : education , travel ,  automation</a:t>
            </a:r>
          </a:p>
          <a:p>
            <a:r>
              <a:rPr lang="en-US" altLang="zh-CN" sz="2800" dirty="0"/>
              <a:t>Popularizing in  America, East Asia &amp; Europe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748107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</TotalTime>
  <Words>113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Gill Sans MT</vt:lpstr>
      <vt:lpstr>画廊</vt:lpstr>
      <vt:lpstr>List of Largest internet companies</vt:lpstr>
      <vt:lpstr>Data cleaning</vt:lpstr>
      <vt:lpstr>Pivot table</vt:lpstr>
      <vt:lpstr>Chart analysis</vt:lpstr>
      <vt:lpstr>number of employees</vt:lpstr>
      <vt:lpstr>Location of top 10 internet companies</vt:lpstr>
      <vt:lpstr>evolution of companies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Lagest internet companies</dc:title>
  <dc:creator>Lenovo</dc:creator>
  <cp:lastModifiedBy>Lenovo</cp:lastModifiedBy>
  <cp:revision>15</cp:revision>
  <dcterms:created xsi:type="dcterms:W3CDTF">2023-07-26T07:17:46Z</dcterms:created>
  <dcterms:modified xsi:type="dcterms:W3CDTF">2023-07-26T10:02:24Z</dcterms:modified>
</cp:coreProperties>
</file>