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8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38"/>
  </p:notesMasterIdLst>
  <p:handoutMasterIdLst>
    <p:handoutMasterId r:id="rId39"/>
  </p:handoutMasterIdLst>
  <p:sldIdLst>
    <p:sldId id="296" r:id="rId3"/>
    <p:sldId id="258" r:id="rId4"/>
    <p:sldId id="282" r:id="rId5"/>
    <p:sldId id="283" r:id="rId6"/>
    <p:sldId id="284" r:id="rId7"/>
    <p:sldId id="259" r:id="rId8"/>
    <p:sldId id="260" r:id="rId9"/>
    <p:sldId id="261" r:id="rId10"/>
    <p:sldId id="262" r:id="rId11"/>
    <p:sldId id="264" r:id="rId12"/>
    <p:sldId id="297" r:id="rId13"/>
    <p:sldId id="265" r:id="rId14"/>
    <p:sldId id="290" r:id="rId15"/>
    <p:sldId id="266" r:id="rId16"/>
    <p:sldId id="267" r:id="rId17"/>
    <p:sldId id="268" r:id="rId18"/>
    <p:sldId id="285" r:id="rId19"/>
    <p:sldId id="286" r:id="rId20"/>
    <p:sldId id="287" r:id="rId21"/>
    <p:sldId id="288" r:id="rId22"/>
    <p:sldId id="269" r:id="rId23"/>
    <p:sldId id="289" r:id="rId24"/>
    <p:sldId id="271" r:id="rId25"/>
    <p:sldId id="272" r:id="rId26"/>
    <p:sldId id="273" r:id="rId27"/>
    <p:sldId id="274" r:id="rId28"/>
    <p:sldId id="298" r:id="rId29"/>
    <p:sldId id="299" r:id="rId30"/>
    <p:sldId id="300" r:id="rId31"/>
    <p:sldId id="301" r:id="rId32"/>
    <p:sldId id="302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3A537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>
      <p:cViewPr varScale="1">
        <p:scale>
          <a:sx n="95" d="100"/>
          <a:sy n="95" d="100"/>
        </p:scale>
        <p:origin x="798" y="78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A6CAB-95F8-49DA-888D-8922AB37B97D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D577BEC5-D630-4D9A-95D8-84712F4F266B}">
      <dgm:prSet phldrT="[文本]"/>
      <dgm:spPr/>
      <dgm:t>
        <a:bodyPr/>
        <a:lstStyle/>
        <a:p>
          <a:r>
            <a:rPr lang="zh-CN" altLang="en-US" dirty="0"/>
            <a:t>生活</a:t>
          </a:r>
        </a:p>
      </dgm:t>
    </dgm:pt>
    <dgm:pt modelId="{EA52D517-3951-470E-8522-FCAD2BBEF0DF}" type="parTrans" cxnId="{A9A0756C-F402-4704-AFD1-9538216A233E}">
      <dgm:prSet/>
      <dgm:spPr/>
      <dgm:t>
        <a:bodyPr/>
        <a:lstStyle/>
        <a:p>
          <a:endParaRPr lang="zh-CN" altLang="en-US"/>
        </a:p>
      </dgm:t>
    </dgm:pt>
    <dgm:pt modelId="{F368C7D0-F04E-4D0E-BF2B-3D4F175E7E09}" type="sibTrans" cxnId="{A9A0756C-F402-4704-AFD1-9538216A233E}">
      <dgm:prSet/>
      <dgm:spPr/>
      <dgm:t>
        <a:bodyPr/>
        <a:lstStyle/>
        <a:p>
          <a:endParaRPr lang="zh-CN" altLang="en-US"/>
        </a:p>
      </dgm:t>
    </dgm:pt>
    <dgm:pt modelId="{0C31C0D7-D410-416B-9A69-C706A06FC38D}">
      <dgm:prSet phldrT="[文本]"/>
      <dgm:spPr/>
      <dgm:t>
        <a:bodyPr/>
        <a:lstStyle/>
        <a:p>
          <a:r>
            <a:rPr lang="zh-CN" altLang="en-US" dirty="0"/>
            <a:t>去银行存钱、取钱</a:t>
          </a:r>
        </a:p>
      </dgm:t>
    </dgm:pt>
    <dgm:pt modelId="{5E52E72D-7D49-46AC-BF45-A96A2F1D59FD}" type="parTrans" cxnId="{BEAC27FA-BD83-4D0E-A3F4-80965167832D}">
      <dgm:prSet/>
      <dgm:spPr/>
      <dgm:t>
        <a:bodyPr/>
        <a:lstStyle/>
        <a:p>
          <a:endParaRPr lang="zh-CN" altLang="en-US"/>
        </a:p>
      </dgm:t>
    </dgm:pt>
    <dgm:pt modelId="{F8482145-9F79-474C-A48F-0E61CAA3A7DF}" type="sibTrans" cxnId="{BEAC27FA-BD83-4D0E-A3F4-80965167832D}">
      <dgm:prSet/>
      <dgm:spPr/>
      <dgm:t>
        <a:bodyPr/>
        <a:lstStyle/>
        <a:p>
          <a:endParaRPr lang="zh-CN" altLang="en-US"/>
        </a:p>
      </dgm:t>
    </dgm:pt>
    <dgm:pt modelId="{B00DBD94-251A-423C-BDE7-9152AAA55741}">
      <dgm:prSet phldrT="[文本]"/>
      <dgm:spPr/>
      <dgm:t>
        <a:bodyPr/>
        <a:lstStyle/>
        <a:p>
          <a:r>
            <a:rPr lang="zh-CN" altLang="en-US" dirty="0"/>
            <a:t>工作</a:t>
          </a:r>
        </a:p>
      </dgm:t>
    </dgm:pt>
    <dgm:pt modelId="{76945D4C-2128-46A3-8BCF-52A809027B8D}" type="parTrans" cxnId="{18CEA8ED-E796-4970-B8A7-0B7484FDA1DD}">
      <dgm:prSet/>
      <dgm:spPr/>
      <dgm:t>
        <a:bodyPr/>
        <a:lstStyle/>
        <a:p>
          <a:endParaRPr lang="zh-CN" altLang="en-US"/>
        </a:p>
      </dgm:t>
    </dgm:pt>
    <dgm:pt modelId="{036F7366-C0C3-4CB1-94EB-4B12BBD75A7B}" type="sibTrans" cxnId="{18CEA8ED-E796-4970-B8A7-0B7484FDA1DD}">
      <dgm:prSet/>
      <dgm:spPr/>
      <dgm:t>
        <a:bodyPr/>
        <a:lstStyle/>
        <a:p>
          <a:endParaRPr lang="zh-CN" altLang="en-US"/>
        </a:p>
      </dgm:t>
    </dgm:pt>
    <dgm:pt modelId="{6B3DE134-09CE-4D25-8B3E-ED772C196ABE}">
      <dgm:prSet phldrT="[文本]"/>
      <dgm:spPr/>
      <dgm:t>
        <a:bodyPr/>
        <a:lstStyle/>
        <a:p>
          <a:r>
            <a:rPr lang="zh-CN" altLang="en-US" dirty="0" smtClean="0"/>
            <a:t>查阅文献</a:t>
          </a:r>
          <a:endParaRPr lang="zh-CN" altLang="en-US" dirty="0"/>
        </a:p>
      </dgm:t>
    </dgm:pt>
    <dgm:pt modelId="{22F31AE8-EADB-4588-997C-3D1F94EAE48E}" type="parTrans" cxnId="{D21F3DE0-A5A5-4158-B04B-82B034DE94A6}">
      <dgm:prSet/>
      <dgm:spPr/>
      <dgm:t>
        <a:bodyPr/>
        <a:lstStyle/>
        <a:p>
          <a:endParaRPr lang="zh-CN" altLang="en-US"/>
        </a:p>
      </dgm:t>
    </dgm:pt>
    <dgm:pt modelId="{F064EF75-9CA1-4141-AC25-B60BDFF2A562}" type="sibTrans" cxnId="{D21F3DE0-A5A5-4158-B04B-82B034DE94A6}">
      <dgm:prSet/>
      <dgm:spPr/>
      <dgm:t>
        <a:bodyPr/>
        <a:lstStyle/>
        <a:p>
          <a:endParaRPr lang="zh-CN" altLang="en-US"/>
        </a:p>
      </dgm:t>
    </dgm:pt>
    <dgm:pt modelId="{4212D727-2287-4A4F-9D6D-2532EF1336DF}">
      <dgm:prSet phldrT="[文本]"/>
      <dgm:spPr/>
      <dgm:t>
        <a:bodyPr/>
        <a:lstStyle/>
        <a:p>
          <a:r>
            <a:rPr lang="zh-CN" altLang="en-US" dirty="0"/>
            <a:t>查看</a:t>
          </a:r>
          <a:r>
            <a:rPr lang="en-US" altLang="zh-CN" dirty="0"/>
            <a:t>E-Mail</a:t>
          </a:r>
          <a:endParaRPr lang="zh-CN" altLang="en-US" dirty="0"/>
        </a:p>
      </dgm:t>
    </dgm:pt>
    <dgm:pt modelId="{96984183-BE72-46C3-89ED-969963966D91}" type="parTrans" cxnId="{64A2792F-3A97-4201-9D3B-A00AAE063DCC}">
      <dgm:prSet/>
      <dgm:spPr/>
      <dgm:t>
        <a:bodyPr/>
        <a:lstStyle/>
        <a:p>
          <a:endParaRPr lang="zh-CN" altLang="en-US"/>
        </a:p>
      </dgm:t>
    </dgm:pt>
    <dgm:pt modelId="{1BAFE578-8B6F-423F-A5B6-02FCA03A7D76}" type="sibTrans" cxnId="{64A2792F-3A97-4201-9D3B-A00AAE063DCC}">
      <dgm:prSet/>
      <dgm:spPr/>
      <dgm:t>
        <a:bodyPr/>
        <a:lstStyle/>
        <a:p>
          <a:endParaRPr lang="zh-CN" altLang="en-US"/>
        </a:p>
      </dgm:t>
    </dgm:pt>
    <dgm:pt modelId="{461B5424-6FDE-41B7-8DB5-CD0D83796BC1}">
      <dgm:prSet phldrT="[文本]"/>
      <dgm:spPr/>
      <dgm:t>
        <a:bodyPr/>
        <a:lstStyle/>
        <a:p>
          <a:r>
            <a:rPr lang="zh-CN" altLang="en-US" dirty="0"/>
            <a:t>学习</a:t>
          </a:r>
        </a:p>
      </dgm:t>
    </dgm:pt>
    <dgm:pt modelId="{F864AB4F-B423-4B30-A73F-6A8F5B07847E}" type="parTrans" cxnId="{821593C7-0AEE-4A29-8B86-EF42BE80EDB4}">
      <dgm:prSet/>
      <dgm:spPr/>
      <dgm:t>
        <a:bodyPr/>
        <a:lstStyle/>
        <a:p>
          <a:endParaRPr lang="zh-CN" altLang="en-US"/>
        </a:p>
      </dgm:t>
    </dgm:pt>
    <dgm:pt modelId="{9118283E-0B3B-4F80-87B6-B6DB5FB01311}" type="sibTrans" cxnId="{821593C7-0AEE-4A29-8B86-EF42BE80EDB4}">
      <dgm:prSet/>
      <dgm:spPr/>
      <dgm:t>
        <a:bodyPr/>
        <a:lstStyle/>
        <a:p>
          <a:endParaRPr lang="zh-CN" altLang="en-US"/>
        </a:p>
      </dgm:t>
    </dgm:pt>
    <dgm:pt modelId="{8F1F5D3D-0DC7-4770-87B2-F14A2954D9B5}">
      <dgm:prSet phldrT="[文本]"/>
      <dgm:spPr/>
      <dgm:t>
        <a:bodyPr/>
        <a:lstStyle/>
        <a:p>
          <a:r>
            <a:rPr lang="zh-CN" altLang="en-US" dirty="0"/>
            <a:t>选课</a:t>
          </a:r>
        </a:p>
      </dgm:t>
    </dgm:pt>
    <dgm:pt modelId="{44608322-E472-45FF-B651-860DDADBD57B}" type="parTrans" cxnId="{B20D9B20-9EEB-4DC9-B8A2-8E2E63D07AA5}">
      <dgm:prSet/>
      <dgm:spPr/>
      <dgm:t>
        <a:bodyPr/>
        <a:lstStyle/>
        <a:p>
          <a:endParaRPr lang="zh-CN" altLang="en-US"/>
        </a:p>
      </dgm:t>
    </dgm:pt>
    <dgm:pt modelId="{B25D049D-6891-4AB0-9AA4-70280B974737}" type="sibTrans" cxnId="{B20D9B20-9EEB-4DC9-B8A2-8E2E63D07AA5}">
      <dgm:prSet/>
      <dgm:spPr/>
      <dgm:t>
        <a:bodyPr/>
        <a:lstStyle/>
        <a:p>
          <a:endParaRPr lang="zh-CN" altLang="en-US"/>
        </a:p>
      </dgm:t>
    </dgm:pt>
    <dgm:pt modelId="{B100C73D-A8C8-46D7-98CC-912EF41ADD19}">
      <dgm:prSet phldrT="[文本]"/>
      <dgm:spPr/>
      <dgm:t>
        <a:bodyPr/>
        <a:lstStyle/>
        <a:p>
          <a:r>
            <a:rPr lang="zh-CN" altLang="en-US" dirty="0" smtClean="0"/>
            <a:t>借书</a:t>
          </a:r>
          <a:endParaRPr lang="zh-CN" altLang="en-US" dirty="0"/>
        </a:p>
      </dgm:t>
    </dgm:pt>
    <dgm:pt modelId="{2968D4F2-C4C7-4BD2-A0F9-4CA6427B6821}" type="parTrans" cxnId="{C9B970CF-4778-4E78-BFFD-42D576752BB6}">
      <dgm:prSet/>
      <dgm:spPr/>
      <dgm:t>
        <a:bodyPr/>
        <a:lstStyle/>
        <a:p>
          <a:endParaRPr lang="zh-CN" altLang="en-US"/>
        </a:p>
      </dgm:t>
    </dgm:pt>
    <dgm:pt modelId="{CC8163C6-0CDF-49F2-AE2C-45D70F2AD1A8}" type="sibTrans" cxnId="{C9B970CF-4778-4E78-BFFD-42D576752BB6}">
      <dgm:prSet/>
      <dgm:spPr/>
      <dgm:t>
        <a:bodyPr/>
        <a:lstStyle/>
        <a:p>
          <a:endParaRPr lang="zh-CN" altLang="en-US"/>
        </a:p>
      </dgm:t>
    </dgm:pt>
    <dgm:pt modelId="{77219ADB-ECF4-46FD-96E5-274C943325CF}">
      <dgm:prSet/>
      <dgm:spPr/>
      <dgm:t>
        <a:bodyPr/>
        <a:lstStyle/>
        <a:p>
          <a:r>
            <a:rPr lang="zh-CN" altLang="en-US" dirty="0"/>
            <a:t>上网购物</a:t>
          </a:r>
        </a:p>
      </dgm:t>
    </dgm:pt>
    <dgm:pt modelId="{1FA1CC4C-CE9C-4DC4-9E1F-6C2C7509DD5E}" type="parTrans" cxnId="{187C4249-0DFA-4798-99B6-AB96366497D8}">
      <dgm:prSet/>
      <dgm:spPr/>
      <dgm:t>
        <a:bodyPr/>
        <a:lstStyle/>
        <a:p>
          <a:endParaRPr lang="zh-CN" altLang="en-US"/>
        </a:p>
      </dgm:t>
    </dgm:pt>
    <dgm:pt modelId="{68351F99-F913-401E-91B8-06A7DF7AB594}" type="sibTrans" cxnId="{187C4249-0DFA-4798-99B6-AB96366497D8}">
      <dgm:prSet/>
      <dgm:spPr/>
      <dgm:t>
        <a:bodyPr/>
        <a:lstStyle/>
        <a:p>
          <a:endParaRPr lang="zh-CN" altLang="en-US"/>
        </a:p>
      </dgm:t>
    </dgm:pt>
    <dgm:pt modelId="{6B538BAA-0E30-4BF5-991D-C6217E135214}">
      <dgm:prSet/>
      <dgm:spPr/>
      <dgm:t>
        <a:bodyPr/>
        <a:lstStyle/>
        <a:p>
          <a:r>
            <a:rPr lang="zh-CN" altLang="en-US" dirty="0"/>
            <a:t>看病挂号</a:t>
          </a:r>
        </a:p>
      </dgm:t>
    </dgm:pt>
    <dgm:pt modelId="{5AB88499-0022-4C38-8002-1B996CC90F76}" type="parTrans" cxnId="{4BC50D9B-9F28-4927-A3AF-718B287AC8D6}">
      <dgm:prSet/>
      <dgm:spPr/>
      <dgm:t>
        <a:bodyPr/>
        <a:lstStyle/>
        <a:p>
          <a:endParaRPr lang="zh-CN" altLang="en-US"/>
        </a:p>
      </dgm:t>
    </dgm:pt>
    <dgm:pt modelId="{4BAC9C56-F2A7-42FE-A78A-D63AE2A96547}" type="sibTrans" cxnId="{4BC50D9B-9F28-4927-A3AF-718B287AC8D6}">
      <dgm:prSet/>
      <dgm:spPr/>
      <dgm:t>
        <a:bodyPr/>
        <a:lstStyle/>
        <a:p>
          <a:endParaRPr lang="zh-CN" altLang="en-US"/>
        </a:p>
      </dgm:t>
    </dgm:pt>
    <dgm:pt modelId="{924686CC-D211-4754-86F8-BCEB4C053085}">
      <dgm:prSet/>
      <dgm:spPr/>
      <dgm:t>
        <a:bodyPr/>
        <a:lstStyle/>
        <a:p>
          <a:r>
            <a:rPr lang="zh-CN" altLang="en-US" dirty="0"/>
            <a:t>网上订票</a:t>
          </a:r>
        </a:p>
      </dgm:t>
    </dgm:pt>
    <dgm:pt modelId="{24A98134-C8E7-45D0-87BD-83ECDA148181}" type="parTrans" cxnId="{85BF38DE-735D-432A-A507-36C71D0CA17E}">
      <dgm:prSet/>
      <dgm:spPr/>
      <dgm:t>
        <a:bodyPr/>
        <a:lstStyle/>
        <a:p>
          <a:endParaRPr lang="zh-CN" altLang="en-US"/>
        </a:p>
      </dgm:t>
    </dgm:pt>
    <dgm:pt modelId="{D4913677-AF8B-451D-A0F0-3CBA68F8E846}" type="sibTrans" cxnId="{85BF38DE-735D-432A-A507-36C71D0CA17E}">
      <dgm:prSet/>
      <dgm:spPr/>
      <dgm:t>
        <a:bodyPr/>
        <a:lstStyle/>
        <a:p>
          <a:endParaRPr lang="zh-CN" altLang="en-US"/>
        </a:p>
      </dgm:t>
    </dgm:pt>
    <dgm:pt modelId="{A7AF6ED7-6A53-4E7A-8DE5-CB9E11E11547}">
      <dgm:prSet/>
      <dgm:spPr/>
      <dgm:t>
        <a:bodyPr/>
        <a:lstStyle/>
        <a:p>
          <a:r>
            <a:rPr lang="zh-CN" altLang="en-US" dirty="0"/>
            <a:t>网络游戏</a:t>
          </a:r>
        </a:p>
      </dgm:t>
    </dgm:pt>
    <dgm:pt modelId="{72BC5508-D94B-483E-9341-17BEE63D79A4}" type="parTrans" cxnId="{1C07694F-D9A7-46B2-BF19-F36177DF2C0F}">
      <dgm:prSet/>
      <dgm:spPr/>
      <dgm:t>
        <a:bodyPr/>
        <a:lstStyle/>
        <a:p>
          <a:endParaRPr lang="zh-CN" altLang="en-US"/>
        </a:p>
      </dgm:t>
    </dgm:pt>
    <dgm:pt modelId="{4216C7C2-1E2C-4E0E-BEF2-56C4E429E350}" type="sibTrans" cxnId="{1C07694F-D9A7-46B2-BF19-F36177DF2C0F}">
      <dgm:prSet/>
      <dgm:spPr/>
      <dgm:t>
        <a:bodyPr/>
        <a:lstStyle/>
        <a:p>
          <a:endParaRPr lang="zh-CN" altLang="en-US"/>
        </a:p>
      </dgm:t>
    </dgm:pt>
    <dgm:pt modelId="{E29E43EC-B5E2-4EA5-B123-7C433FC5AE69}">
      <dgm:prSet/>
      <dgm:spPr/>
      <dgm:t>
        <a:bodyPr/>
        <a:lstStyle/>
        <a:p>
          <a:r>
            <a:rPr lang="zh-CN" altLang="en-US" dirty="0"/>
            <a:t>移动支付</a:t>
          </a:r>
        </a:p>
      </dgm:t>
    </dgm:pt>
    <dgm:pt modelId="{3DE33D51-CC04-4744-89D7-FC23D47E6CCD}" type="parTrans" cxnId="{975BC45A-EEBB-45D5-B449-791EB0354BE0}">
      <dgm:prSet/>
      <dgm:spPr/>
      <dgm:t>
        <a:bodyPr/>
        <a:lstStyle/>
        <a:p>
          <a:endParaRPr lang="zh-CN" altLang="en-US"/>
        </a:p>
      </dgm:t>
    </dgm:pt>
    <dgm:pt modelId="{7E168C34-F83B-41D2-8D8C-AF212F4A0CE1}" type="sibTrans" cxnId="{975BC45A-EEBB-45D5-B449-791EB0354BE0}">
      <dgm:prSet/>
      <dgm:spPr/>
      <dgm:t>
        <a:bodyPr/>
        <a:lstStyle/>
        <a:p>
          <a:endParaRPr lang="zh-CN" altLang="en-US"/>
        </a:p>
      </dgm:t>
    </dgm:pt>
    <dgm:pt modelId="{86E0893D-3D54-47C3-B1CB-78E4E5A059B9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9932B2F8-BF93-44ED-B7C2-44F4998573DF}" type="parTrans" cxnId="{C15C4276-F3A2-4960-812F-7BAB3445D806}">
      <dgm:prSet/>
      <dgm:spPr/>
      <dgm:t>
        <a:bodyPr/>
        <a:lstStyle/>
        <a:p>
          <a:endParaRPr lang="zh-CN" altLang="en-US"/>
        </a:p>
      </dgm:t>
    </dgm:pt>
    <dgm:pt modelId="{935D3716-DB55-4556-BE2D-81F7123BE3F6}" type="sibTrans" cxnId="{C15C4276-F3A2-4960-812F-7BAB3445D806}">
      <dgm:prSet/>
      <dgm:spPr/>
      <dgm:t>
        <a:bodyPr/>
        <a:lstStyle/>
        <a:p>
          <a:endParaRPr lang="zh-CN" altLang="en-US"/>
        </a:p>
      </dgm:t>
    </dgm:pt>
    <dgm:pt modelId="{41DA4C71-E2EB-4024-A2B1-801900F6A368}">
      <dgm:prSet phldrT="[文本]"/>
      <dgm:spPr/>
      <dgm:t>
        <a:bodyPr/>
        <a:lstStyle/>
        <a:p>
          <a:r>
            <a:rPr lang="zh-CN" altLang="en-US" dirty="0"/>
            <a:t>搜索引擎</a:t>
          </a:r>
        </a:p>
      </dgm:t>
    </dgm:pt>
    <dgm:pt modelId="{7120B4F0-C0B3-4BB4-9238-43A955C30712}" type="parTrans" cxnId="{B2BBAA3F-3B84-4535-A504-3F3766D953BC}">
      <dgm:prSet/>
      <dgm:spPr/>
      <dgm:t>
        <a:bodyPr/>
        <a:lstStyle/>
        <a:p>
          <a:endParaRPr lang="zh-CN" altLang="en-US"/>
        </a:p>
      </dgm:t>
    </dgm:pt>
    <dgm:pt modelId="{83ECE46F-B0CE-4AF8-95FD-870EFB4B5BFE}" type="sibTrans" cxnId="{B2BBAA3F-3B84-4535-A504-3F3766D953BC}">
      <dgm:prSet/>
      <dgm:spPr/>
      <dgm:t>
        <a:bodyPr/>
        <a:lstStyle/>
        <a:p>
          <a:endParaRPr lang="zh-CN" altLang="en-US"/>
        </a:p>
      </dgm:t>
    </dgm:pt>
    <dgm:pt modelId="{029433D4-F762-4ECD-948B-5F6ED8A5B2C2}">
      <dgm:prSet phldrT="[文本]"/>
      <dgm:spPr/>
      <dgm:t>
        <a:bodyPr/>
        <a:lstStyle/>
        <a:p>
          <a:r>
            <a:rPr lang="zh-CN" altLang="en-US" dirty="0" smtClean="0"/>
            <a:t>各种网站</a:t>
          </a:r>
          <a:endParaRPr lang="zh-CN" altLang="en-US" dirty="0"/>
        </a:p>
      </dgm:t>
    </dgm:pt>
    <dgm:pt modelId="{16FD3CB4-48DB-4C98-80C1-90149A6E23F4}" type="parTrans" cxnId="{8358A175-00AD-4F30-ACAC-1ACF6ED553F4}">
      <dgm:prSet/>
      <dgm:spPr/>
      <dgm:t>
        <a:bodyPr/>
        <a:lstStyle/>
        <a:p>
          <a:endParaRPr lang="zh-CN" altLang="en-US"/>
        </a:p>
      </dgm:t>
    </dgm:pt>
    <dgm:pt modelId="{646668AE-3AC9-4941-B843-771AC593FBF3}" type="sibTrans" cxnId="{8358A175-00AD-4F30-ACAC-1ACF6ED553F4}">
      <dgm:prSet/>
      <dgm:spPr/>
      <dgm:t>
        <a:bodyPr/>
        <a:lstStyle/>
        <a:p>
          <a:endParaRPr lang="zh-CN" altLang="en-US"/>
        </a:p>
      </dgm:t>
    </dgm:pt>
    <dgm:pt modelId="{D62F9060-1C50-481C-A530-F6D2B09895B5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00D59EDA-ADEE-46B8-872B-CF512D4156D6}" type="parTrans" cxnId="{0241D11B-2B23-439F-91DD-5C345BD8C680}">
      <dgm:prSet/>
      <dgm:spPr/>
      <dgm:t>
        <a:bodyPr/>
        <a:lstStyle/>
        <a:p>
          <a:endParaRPr lang="zh-CN" altLang="en-US"/>
        </a:p>
      </dgm:t>
    </dgm:pt>
    <dgm:pt modelId="{078335DF-F823-4764-8205-D8EC12FC253D}" type="sibTrans" cxnId="{0241D11B-2B23-439F-91DD-5C345BD8C680}">
      <dgm:prSet/>
      <dgm:spPr/>
      <dgm:t>
        <a:bodyPr/>
        <a:lstStyle/>
        <a:p>
          <a:endParaRPr lang="zh-CN" altLang="en-US"/>
        </a:p>
      </dgm:t>
    </dgm:pt>
    <dgm:pt modelId="{65F691C3-0610-4D8D-BED9-B7C9B70124DB}">
      <dgm:prSet/>
      <dgm:spPr/>
      <dgm:t>
        <a:bodyPr/>
        <a:lstStyle/>
        <a:p>
          <a:r>
            <a:rPr lang="zh-CN" altLang="en-US" dirty="0" smtClean="0"/>
            <a:t>各种</a:t>
          </a:r>
          <a:r>
            <a:rPr lang="en-US" altLang="zh-CN" dirty="0" smtClean="0"/>
            <a:t>APP</a:t>
          </a:r>
          <a:endParaRPr lang="zh-CN" altLang="en-US" dirty="0"/>
        </a:p>
      </dgm:t>
    </dgm:pt>
    <dgm:pt modelId="{C12094E9-0F66-40B4-9971-7E5A8A0C588E}" type="parTrans" cxnId="{E76CB1E6-68F5-4EB9-86DC-7F9E44A347B2}">
      <dgm:prSet/>
      <dgm:spPr/>
      <dgm:t>
        <a:bodyPr/>
        <a:lstStyle/>
        <a:p>
          <a:endParaRPr lang="zh-CN" altLang="en-US"/>
        </a:p>
      </dgm:t>
    </dgm:pt>
    <dgm:pt modelId="{D6C5C7E5-1605-4815-ADDF-C33A361532C6}" type="sibTrans" cxnId="{E76CB1E6-68F5-4EB9-86DC-7F9E44A347B2}">
      <dgm:prSet/>
      <dgm:spPr/>
      <dgm:t>
        <a:bodyPr/>
        <a:lstStyle/>
        <a:p>
          <a:endParaRPr lang="zh-CN" altLang="en-US"/>
        </a:p>
      </dgm:t>
    </dgm:pt>
    <dgm:pt modelId="{50CDF041-1BE5-474A-A6BA-11388F810C33}">
      <dgm:prSet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5D6D3344-5CE3-4C01-BB76-7F6D3A7F5CF1}" type="parTrans" cxnId="{E07F8273-1569-444A-9297-C0D4F90BC27B}">
      <dgm:prSet/>
      <dgm:spPr/>
      <dgm:t>
        <a:bodyPr/>
        <a:lstStyle/>
        <a:p>
          <a:endParaRPr lang="zh-CN" altLang="en-US"/>
        </a:p>
      </dgm:t>
    </dgm:pt>
    <dgm:pt modelId="{9954679D-F09A-45E2-ACBF-553C95CEAD15}" type="sibTrans" cxnId="{E07F8273-1569-444A-9297-C0D4F90BC27B}">
      <dgm:prSet/>
      <dgm:spPr/>
      <dgm:t>
        <a:bodyPr/>
        <a:lstStyle/>
        <a:p>
          <a:endParaRPr lang="zh-CN" altLang="en-US"/>
        </a:p>
      </dgm:t>
    </dgm:pt>
    <dgm:pt modelId="{5ABB121C-3C02-44D6-AF42-84FB66FA76EE}">
      <dgm:prSet phldrT="[文本]"/>
      <dgm:spPr/>
      <dgm:t>
        <a:bodyPr/>
        <a:lstStyle/>
        <a:p>
          <a:r>
            <a:rPr lang="zh-CN" altLang="en-US" dirty="0" smtClean="0"/>
            <a:t>办公系统</a:t>
          </a:r>
          <a:endParaRPr lang="zh-CN" altLang="en-US" dirty="0"/>
        </a:p>
      </dgm:t>
    </dgm:pt>
    <dgm:pt modelId="{AD14E596-6D09-4DB0-A00C-C34E7C43A99F}" type="parTrans" cxnId="{A195E478-9FFB-4AA5-B325-55A9CE4EA12A}">
      <dgm:prSet/>
      <dgm:spPr/>
    </dgm:pt>
    <dgm:pt modelId="{95DD3C04-74A0-4A55-A26B-CC015D590D97}" type="sibTrans" cxnId="{A195E478-9FFB-4AA5-B325-55A9CE4EA12A}">
      <dgm:prSet/>
      <dgm:spPr/>
    </dgm:pt>
    <dgm:pt modelId="{97B022F4-D03F-48FE-AE6D-3F5B98483725}">
      <dgm:prSet phldrT="[文本]"/>
      <dgm:spPr/>
      <dgm:t>
        <a:bodyPr/>
        <a:lstStyle/>
        <a:p>
          <a:r>
            <a:rPr lang="zh-CN" altLang="en-US" dirty="0" smtClean="0"/>
            <a:t>微信</a:t>
          </a:r>
          <a:r>
            <a:rPr lang="en-US" altLang="zh-CN" dirty="0" smtClean="0"/>
            <a:t>/QQ</a:t>
          </a:r>
          <a:endParaRPr lang="zh-CN" altLang="en-US" dirty="0"/>
        </a:p>
      </dgm:t>
    </dgm:pt>
    <dgm:pt modelId="{9F28A3B0-FCA4-475F-AEE6-6409852CCB18}" type="parTrans" cxnId="{0B7FFA04-A3D9-4121-A4B8-E71E57B5DDD7}">
      <dgm:prSet/>
      <dgm:spPr/>
    </dgm:pt>
    <dgm:pt modelId="{2A367F0E-90D7-40F6-B563-2864307D4BEB}" type="sibTrans" cxnId="{0B7FFA04-A3D9-4121-A4B8-E71E57B5DDD7}">
      <dgm:prSet/>
      <dgm:spPr/>
    </dgm:pt>
    <dgm:pt modelId="{802506F4-1D06-4070-963E-407571E16769}" type="pres">
      <dgm:prSet presAssocID="{857A6CAB-95F8-49DA-888D-8922AB37B9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C09087-5396-4523-86E3-BE07A35F87FD}" type="pres">
      <dgm:prSet presAssocID="{D577BEC5-D630-4D9A-95D8-84712F4F266B}" presName="composite" presStyleCnt="0"/>
      <dgm:spPr/>
    </dgm:pt>
    <dgm:pt modelId="{847A6C4F-AA7C-492F-939E-AC9285958DE0}" type="pres">
      <dgm:prSet presAssocID="{D577BEC5-D630-4D9A-95D8-84712F4F26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39FCA-8FF9-4731-BBDF-D233632EC516}" type="pres">
      <dgm:prSet presAssocID="{D577BEC5-D630-4D9A-95D8-84712F4F266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FDA4E-B264-4727-82E0-C3DEB32C452D}" type="pres">
      <dgm:prSet presAssocID="{F368C7D0-F04E-4D0E-BF2B-3D4F175E7E09}" presName="space" presStyleCnt="0"/>
      <dgm:spPr/>
    </dgm:pt>
    <dgm:pt modelId="{A577F625-C150-42F4-BB6D-2989104D3CDD}" type="pres">
      <dgm:prSet presAssocID="{B00DBD94-251A-423C-BDE7-9152AAA55741}" presName="composite" presStyleCnt="0"/>
      <dgm:spPr/>
    </dgm:pt>
    <dgm:pt modelId="{4F3CC6CF-0174-4165-BB52-D85EDBAFCE0A}" type="pres">
      <dgm:prSet presAssocID="{B00DBD94-251A-423C-BDE7-9152AAA5574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AB8E1-DF0C-48EC-826A-6CAEB9CD3356}" type="pres">
      <dgm:prSet presAssocID="{B00DBD94-251A-423C-BDE7-9152AAA5574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9568EA-B6A6-4AD0-BF89-CB1D0942DB2D}" type="pres">
      <dgm:prSet presAssocID="{036F7366-C0C3-4CB1-94EB-4B12BBD75A7B}" presName="space" presStyleCnt="0"/>
      <dgm:spPr/>
    </dgm:pt>
    <dgm:pt modelId="{07D3DFEC-273F-4FC9-9CDB-0EB96E107B63}" type="pres">
      <dgm:prSet presAssocID="{461B5424-6FDE-41B7-8DB5-CD0D83796BC1}" presName="composite" presStyleCnt="0"/>
      <dgm:spPr/>
    </dgm:pt>
    <dgm:pt modelId="{182CEF7F-5A88-4552-B110-DFF0DDF931B4}" type="pres">
      <dgm:prSet presAssocID="{461B5424-6FDE-41B7-8DB5-CD0D83796BC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79F532-2217-4A84-AF7A-4B2401B829AB}" type="pres">
      <dgm:prSet presAssocID="{461B5424-6FDE-41B7-8DB5-CD0D83796BC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130912-808E-4E47-AD58-7D5A82369F57}" type="presOf" srcId="{65F691C3-0610-4D8D-BED9-B7C9B70124DB}" destId="{08939FCA-8FF9-4731-BBDF-D233632EC516}" srcOrd="0" destOrd="6" presId="urn:microsoft.com/office/officeart/2005/8/layout/hList1"/>
    <dgm:cxn modelId="{1A615C05-E6DD-4B39-9CAD-8D00DEABBAA3}" type="presOf" srcId="{A7AF6ED7-6A53-4E7A-8DE5-CB9E11E11547}" destId="{08939FCA-8FF9-4731-BBDF-D233632EC516}" srcOrd="0" destOrd="4" presId="urn:microsoft.com/office/officeart/2005/8/layout/hList1"/>
    <dgm:cxn modelId="{B2BBAA3F-3B84-4535-A504-3F3766D953BC}" srcId="{B00DBD94-251A-423C-BDE7-9152AAA55741}" destId="{41DA4C71-E2EB-4024-A2B1-801900F6A368}" srcOrd="2" destOrd="0" parTransId="{7120B4F0-C0B3-4BB4-9238-43A955C30712}" sibTransId="{83ECE46F-B0CE-4AF8-95FD-870EFB4B5BFE}"/>
    <dgm:cxn modelId="{975BC45A-EEBB-45D5-B449-791EB0354BE0}" srcId="{D577BEC5-D630-4D9A-95D8-84712F4F266B}" destId="{E29E43EC-B5E2-4EA5-B123-7C433FC5AE69}" srcOrd="5" destOrd="0" parTransId="{3DE33D51-CC04-4744-89D7-FC23D47E6CCD}" sibTransId="{7E168C34-F83B-41D2-8D8C-AF212F4A0CE1}"/>
    <dgm:cxn modelId="{C15C4276-F3A2-4960-812F-7BAB3445D806}" srcId="{461B5424-6FDE-41B7-8DB5-CD0D83796BC1}" destId="{86E0893D-3D54-47C3-B1CB-78E4E5A059B9}" srcOrd="2" destOrd="0" parTransId="{9932B2F8-BF93-44ED-B7C2-44F4998573DF}" sibTransId="{935D3716-DB55-4556-BE2D-81F7123BE3F6}"/>
    <dgm:cxn modelId="{A9A0756C-F402-4704-AFD1-9538216A233E}" srcId="{857A6CAB-95F8-49DA-888D-8922AB37B97D}" destId="{D577BEC5-D630-4D9A-95D8-84712F4F266B}" srcOrd="0" destOrd="0" parTransId="{EA52D517-3951-470E-8522-FCAD2BBEF0DF}" sibTransId="{F368C7D0-F04E-4D0E-BF2B-3D4F175E7E09}"/>
    <dgm:cxn modelId="{B20D9B20-9EEB-4DC9-B8A2-8E2E63D07AA5}" srcId="{461B5424-6FDE-41B7-8DB5-CD0D83796BC1}" destId="{8F1F5D3D-0DC7-4770-87B2-F14A2954D9B5}" srcOrd="0" destOrd="0" parTransId="{44608322-E472-45FF-B651-860DDADBD57B}" sibTransId="{B25D049D-6891-4AB0-9AA4-70280B974737}"/>
    <dgm:cxn modelId="{B6D0BE35-7AA0-42AC-9109-CB56BFA693F5}" type="presOf" srcId="{857A6CAB-95F8-49DA-888D-8922AB37B97D}" destId="{802506F4-1D06-4070-963E-407571E16769}" srcOrd="0" destOrd="0" presId="urn:microsoft.com/office/officeart/2005/8/layout/hList1"/>
    <dgm:cxn modelId="{0241D11B-2B23-439F-91DD-5C345BD8C680}" srcId="{B00DBD94-251A-423C-BDE7-9152AAA55741}" destId="{D62F9060-1C50-481C-A530-F6D2B09895B5}" srcOrd="6" destOrd="0" parTransId="{00D59EDA-ADEE-46B8-872B-CF512D4156D6}" sibTransId="{078335DF-F823-4764-8205-D8EC12FC253D}"/>
    <dgm:cxn modelId="{74D161D6-25A8-4E91-8AD1-F227267C5B30}" type="presOf" srcId="{77219ADB-ECF4-46FD-96E5-274C943325CF}" destId="{08939FCA-8FF9-4731-BBDF-D233632EC516}" srcOrd="0" destOrd="1" presId="urn:microsoft.com/office/officeart/2005/8/layout/hList1"/>
    <dgm:cxn modelId="{91BCBAA4-839F-40E8-A85C-23B8EE196371}" type="presOf" srcId="{B100C73D-A8C8-46D7-98CC-912EF41ADD19}" destId="{3B79F532-2217-4A84-AF7A-4B2401B829AB}" srcOrd="0" destOrd="1" presId="urn:microsoft.com/office/officeart/2005/8/layout/hList1"/>
    <dgm:cxn modelId="{E0C10CD1-3A32-4817-B587-44BBAAD9CCB4}" type="presOf" srcId="{B00DBD94-251A-423C-BDE7-9152AAA55741}" destId="{4F3CC6CF-0174-4165-BB52-D85EDBAFCE0A}" srcOrd="0" destOrd="0" presId="urn:microsoft.com/office/officeart/2005/8/layout/hList1"/>
    <dgm:cxn modelId="{18CEA8ED-E796-4970-B8A7-0B7484FDA1DD}" srcId="{857A6CAB-95F8-49DA-888D-8922AB37B97D}" destId="{B00DBD94-251A-423C-BDE7-9152AAA55741}" srcOrd="1" destOrd="0" parTransId="{76945D4C-2128-46A3-8BCF-52A809027B8D}" sibTransId="{036F7366-C0C3-4CB1-94EB-4B12BBD75A7B}"/>
    <dgm:cxn modelId="{7F629DAD-1B32-4ABD-A348-34F6F194C137}" type="presOf" srcId="{5ABB121C-3C02-44D6-AF42-84FB66FA76EE}" destId="{4BFAB8E1-DF0C-48EC-826A-6CAEB9CD3356}" srcOrd="0" destOrd="4" presId="urn:microsoft.com/office/officeart/2005/8/layout/hList1"/>
    <dgm:cxn modelId="{FFED0B1E-2894-4393-9A0D-A43E307A6267}" type="presOf" srcId="{029433D4-F762-4ECD-948B-5F6ED8A5B2C2}" destId="{4BFAB8E1-DF0C-48EC-826A-6CAEB9CD3356}" srcOrd="0" destOrd="3" presId="urn:microsoft.com/office/officeart/2005/8/layout/hList1"/>
    <dgm:cxn modelId="{2A3BB2CC-825B-484B-8FF1-C96C37B3C654}" type="presOf" srcId="{8F1F5D3D-0DC7-4770-87B2-F14A2954D9B5}" destId="{3B79F532-2217-4A84-AF7A-4B2401B829AB}" srcOrd="0" destOrd="0" presId="urn:microsoft.com/office/officeart/2005/8/layout/hList1"/>
    <dgm:cxn modelId="{64A2792F-3A97-4201-9D3B-A00AAE063DCC}" srcId="{B00DBD94-251A-423C-BDE7-9152AAA55741}" destId="{4212D727-2287-4A4F-9D6D-2532EF1336DF}" srcOrd="1" destOrd="0" parTransId="{96984183-BE72-46C3-89ED-969963966D91}" sibTransId="{1BAFE578-8B6F-423F-A5B6-02FCA03A7D76}"/>
    <dgm:cxn modelId="{1B33A13B-E182-4DFB-876A-FBC27C3A3901}" type="presOf" srcId="{924686CC-D211-4754-86F8-BCEB4C053085}" destId="{08939FCA-8FF9-4731-BBDF-D233632EC516}" srcOrd="0" destOrd="3" presId="urn:microsoft.com/office/officeart/2005/8/layout/hList1"/>
    <dgm:cxn modelId="{B82C51ED-1ADE-47CA-9812-94D488CA7E92}" type="presOf" srcId="{E29E43EC-B5E2-4EA5-B123-7C433FC5AE69}" destId="{08939FCA-8FF9-4731-BBDF-D233632EC516}" srcOrd="0" destOrd="5" presId="urn:microsoft.com/office/officeart/2005/8/layout/hList1"/>
    <dgm:cxn modelId="{A1BE3D07-25E0-4982-BB3E-AC214E6A0FF2}" type="presOf" srcId="{6B538BAA-0E30-4BF5-991D-C6217E135214}" destId="{08939FCA-8FF9-4731-BBDF-D233632EC516}" srcOrd="0" destOrd="2" presId="urn:microsoft.com/office/officeart/2005/8/layout/hList1"/>
    <dgm:cxn modelId="{A195E478-9FFB-4AA5-B325-55A9CE4EA12A}" srcId="{B00DBD94-251A-423C-BDE7-9152AAA55741}" destId="{5ABB121C-3C02-44D6-AF42-84FB66FA76EE}" srcOrd="4" destOrd="0" parTransId="{AD14E596-6D09-4DB0-A00C-C34E7C43A99F}" sibTransId="{95DD3C04-74A0-4A55-A26B-CC015D590D97}"/>
    <dgm:cxn modelId="{BEAC27FA-BD83-4D0E-A3F4-80965167832D}" srcId="{D577BEC5-D630-4D9A-95D8-84712F4F266B}" destId="{0C31C0D7-D410-416B-9A69-C706A06FC38D}" srcOrd="0" destOrd="0" parTransId="{5E52E72D-7D49-46AC-BF45-A96A2F1D59FD}" sibTransId="{F8482145-9F79-474C-A48F-0E61CAA3A7DF}"/>
    <dgm:cxn modelId="{4BC50D9B-9F28-4927-A3AF-718B287AC8D6}" srcId="{D577BEC5-D630-4D9A-95D8-84712F4F266B}" destId="{6B538BAA-0E30-4BF5-991D-C6217E135214}" srcOrd="2" destOrd="0" parTransId="{5AB88499-0022-4C38-8002-1B996CC90F76}" sibTransId="{4BAC9C56-F2A7-42FE-A78A-D63AE2A96547}"/>
    <dgm:cxn modelId="{CB8C30C9-B83F-447B-828E-89C4090606EB}" type="presOf" srcId="{461B5424-6FDE-41B7-8DB5-CD0D83796BC1}" destId="{182CEF7F-5A88-4552-B110-DFF0DDF931B4}" srcOrd="0" destOrd="0" presId="urn:microsoft.com/office/officeart/2005/8/layout/hList1"/>
    <dgm:cxn modelId="{E76CB1E6-68F5-4EB9-86DC-7F9E44A347B2}" srcId="{D577BEC5-D630-4D9A-95D8-84712F4F266B}" destId="{65F691C3-0610-4D8D-BED9-B7C9B70124DB}" srcOrd="6" destOrd="0" parTransId="{C12094E9-0F66-40B4-9971-7E5A8A0C588E}" sibTransId="{D6C5C7E5-1605-4815-ADDF-C33A361532C6}"/>
    <dgm:cxn modelId="{E07F8273-1569-444A-9297-C0D4F90BC27B}" srcId="{D577BEC5-D630-4D9A-95D8-84712F4F266B}" destId="{50CDF041-1BE5-474A-A6BA-11388F810C33}" srcOrd="7" destOrd="0" parTransId="{5D6D3344-5CE3-4C01-BB76-7F6D3A7F5CF1}" sibTransId="{9954679D-F09A-45E2-ACBF-553C95CEAD15}"/>
    <dgm:cxn modelId="{51F024FF-E3CB-44CB-9B7E-13C47ED176E6}" type="presOf" srcId="{97B022F4-D03F-48FE-AE6D-3F5B98483725}" destId="{4BFAB8E1-DF0C-48EC-826A-6CAEB9CD3356}" srcOrd="0" destOrd="5" presId="urn:microsoft.com/office/officeart/2005/8/layout/hList1"/>
    <dgm:cxn modelId="{DC30AA47-E8B9-459B-9CB0-B8DCB1272EA6}" type="presOf" srcId="{41DA4C71-E2EB-4024-A2B1-801900F6A368}" destId="{4BFAB8E1-DF0C-48EC-826A-6CAEB9CD3356}" srcOrd="0" destOrd="2" presId="urn:microsoft.com/office/officeart/2005/8/layout/hList1"/>
    <dgm:cxn modelId="{C9B970CF-4778-4E78-BFFD-42D576752BB6}" srcId="{461B5424-6FDE-41B7-8DB5-CD0D83796BC1}" destId="{B100C73D-A8C8-46D7-98CC-912EF41ADD19}" srcOrd="1" destOrd="0" parTransId="{2968D4F2-C4C7-4BD2-A0F9-4CA6427B6821}" sibTransId="{CC8163C6-0CDF-49F2-AE2C-45D70F2AD1A8}"/>
    <dgm:cxn modelId="{85BF38DE-735D-432A-A507-36C71D0CA17E}" srcId="{D577BEC5-D630-4D9A-95D8-84712F4F266B}" destId="{924686CC-D211-4754-86F8-BCEB4C053085}" srcOrd="3" destOrd="0" parTransId="{24A98134-C8E7-45D0-87BD-83ECDA148181}" sibTransId="{D4913677-AF8B-451D-A0F0-3CBA68F8E846}"/>
    <dgm:cxn modelId="{40D9C7C8-1392-4E5F-BFFB-037082B8B79C}" type="presOf" srcId="{0C31C0D7-D410-416B-9A69-C706A06FC38D}" destId="{08939FCA-8FF9-4731-BBDF-D233632EC516}" srcOrd="0" destOrd="0" presId="urn:microsoft.com/office/officeart/2005/8/layout/hList1"/>
    <dgm:cxn modelId="{0B7FFA04-A3D9-4121-A4B8-E71E57B5DDD7}" srcId="{B00DBD94-251A-423C-BDE7-9152AAA55741}" destId="{97B022F4-D03F-48FE-AE6D-3F5B98483725}" srcOrd="5" destOrd="0" parTransId="{9F28A3B0-FCA4-475F-AEE6-6409852CCB18}" sibTransId="{2A367F0E-90D7-40F6-B563-2864307D4BEB}"/>
    <dgm:cxn modelId="{3F0137D5-DA3E-40FA-A5E6-E08803782C52}" type="presOf" srcId="{50CDF041-1BE5-474A-A6BA-11388F810C33}" destId="{08939FCA-8FF9-4731-BBDF-D233632EC516}" srcOrd="0" destOrd="7" presId="urn:microsoft.com/office/officeart/2005/8/layout/hList1"/>
    <dgm:cxn modelId="{187C4249-0DFA-4798-99B6-AB96366497D8}" srcId="{D577BEC5-D630-4D9A-95D8-84712F4F266B}" destId="{77219ADB-ECF4-46FD-96E5-274C943325CF}" srcOrd="1" destOrd="0" parTransId="{1FA1CC4C-CE9C-4DC4-9E1F-6C2C7509DD5E}" sibTransId="{68351F99-F913-401E-91B8-06A7DF7AB594}"/>
    <dgm:cxn modelId="{1C07694F-D9A7-46B2-BF19-F36177DF2C0F}" srcId="{D577BEC5-D630-4D9A-95D8-84712F4F266B}" destId="{A7AF6ED7-6A53-4E7A-8DE5-CB9E11E11547}" srcOrd="4" destOrd="0" parTransId="{72BC5508-D94B-483E-9341-17BEE63D79A4}" sibTransId="{4216C7C2-1E2C-4E0E-BEF2-56C4E429E350}"/>
    <dgm:cxn modelId="{8358A175-00AD-4F30-ACAC-1ACF6ED553F4}" srcId="{B00DBD94-251A-423C-BDE7-9152AAA55741}" destId="{029433D4-F762-4ECD-948B-5F6ED8A5B2C2}" srcOrd="3" destOrd="0" parTransId="{16FD3CB4-48DB-4C98-80C1-90149A6E23F4}" sibTransId="{646668AE-3AC9-4941-B843-771AC593FBF3}"/>
    <dgm:cxn modelId="{C47AA7B0-CF76-49AC-B7ED-C578D84C6A67}" type="presOf" srcId="{D62F9060-1C50-481C-A530-F6D2B09895B5}" destId="{4BFAB8E1-DF0C-48EC-826A-6CAEB9CD3356}" srcOrd="0" destOrd="6" presId="urn:microsoft.com/office/officeart/2005/8/layout/hList1"/>
    <dgm:cxn modelId="{74FA1469-3C4C-44C8-A7B3-24388635B41D}" type="presOf" srcId="{D577BEC5-D630-4D9A-95D8-84712F4F266B}" destId="{847A6C4F-AA7C-492F-939E-AC9285958DE0}" srcOrd="0" destOrd="0" presId="urn:microsoft.com/office/officeart/2005/8/layout/hList1"/>
    <dgm:cxn modelId="{821593C7-0AEE-4A29-8B86-EF42BE80EDB4}" srcId="{857A6CAB-95F8-49DA-888D-8922AB37B97D}" destId="{461B5424-6FDE-41B7-8DB5-CD0D83796BC1}" srcOrd="2" destOrd="0" parTransId="{F864AB4F-B423-4B30-A73F-6A8F5B07847E}" sibTransId="{9118283E-0B3B-4F80-87B6-B6DB5FB01311}"/>
    <dgm:cxn modelId="{896C702C-B511-4859-BC52-D55613DB3CE5}" type="presOf" srcId="{4212D727-2287-4A4F-9D6D-2532EF1336DF}" destId="{4BFAB8E1-DF0C-48EC-826A-6CAEB9CD3356}" srcOrd="0" destOrd="1" presId="urn:microsoft.com/office/officeart/2005/8/layout/hList1"/>
    <dgm:cxn modelId="{D21F3DE0-A5A5-4158-B04B-82B034DE94A6}" srcId="{B00DBD94-251A-423C-BDE7-9152AAA55741}" destId="{6B3DE134-09CE-4D25-8B3E-ED772C196ABE}" srcOrd="0" destOrd="0" parTransId="{22F31AE8-EADB-4588-997C-3D1F94EAE48E}" sibTransId="{F064EF75-9CA1-4141-AC25-B60BDFF2A562}"/>
    <dgm:cxn modelId="{5D106F4E-B3F3-4D99-9594-275A91B0FB26}" type="presOf" srcId="{86E0893D-3D54-47C3-B1CB-78E4E5A059B9}" destId="{3B79F532-2217-4A84-AF7A-4B2401B829AB}" srcOrd="0" destOrd="2" presId="urn:microsoft.com/office/officeart/2005/8/layout/hList1"/>
    <dgm:cxn modelId="{0F7DBDD4-EFAA-4274-B384-08CCA3E739BE}" type="presOf" srcId="{6B3DE134-09CE-4D25-8B3E-ED772C196ABE}" destId="{4BFAB8E1-DF0C-48EC-826A-6CAEB9CD3356}" srcOrd="0" destOrd="0" presId="urn:microsoft.com/office/officeart/2005/8/layout/hList1"/>
    <dgm:cxn modelId="{9470ABC1-2D06-4A66-8C75-9E6BAF5C6A3E}" type="presParOf" srcId="{802506F4-1D06-4070-963E-407571E16769}" destId="{11C09087-5396-4523-86E3-BE07A35F87FD}" srcOrd="0" destOrd="0" presId="urn:microsoft.com/office/officeart/2005/8/layout/hList1"/>
    <dgm:cxn modelId="{E4A96E27-7661-4022-8831-E0FC6DB3E5CA}" type="presParOf" srcId="{11C09087-5396-4523-86E3-BE07A35F87FD}" destId="{847A6C4F-AA7C-492F-939E-AC9285958DE0}" srcOrd="0" destOrd="0" presId="urn:microsoft.com/office/officeart/2005/8/layout/hList1"/>
    <dgm:cxn modelId="{BFD8476F-C974-4051-8CB7-B019FAC6CAC7}" type="presParOf" srcId="{11C09087-5396-4523-86E3-BE07A35F87FD}" destId="{08939FCA-8FF9-4731-BBDF-D233632EC516}" srcOrd="1" destOrd="0" presId="urn:microsoft.com/office/officeart/2005/8/layout/hList1"/>
    <dgm:cxn modelId="{0C806F47-0E59-43C5-94DB-C088323AB413}" type="presParOf" srcId="{802506F4-1D06-4070-963E-407571E16769}" destId="{D5FFDA4E-B264-4727-82E0-C3DEB32C452D}" srcOrd="1" destOrd="0" presId="urn:microsoft.com/office/officeart/2005/8/layout/hList1"/>
    <dgm:cxn modelId="{93E827A8-1910-40FA-9CF2-FE28C03FFADD}" type="presParOf" srcId="{802506F4-1D06-4070-963E-407571E16769}" destId="{A577F625-C150-42F4-BB6D-2989104D3CDD}" srcOrd="2" destOrd="0" presId="urn:microsoft.com/office/officeart/2005/8/layout/hList1"/>
    <dgm:cxn modelId="{EF9C3879-574C-444F-96AD-D8CF139560DF}" type="presParOf" srcId="{A577F625-C150-42F4-BB6D-2989104D3CDD}" destId="{4F3CC6CF-0174-4165-BB52-D85EDBAFCE0A}" srcOrd="0" destOrd="0" presId="urn:microsoft.com/office/officeart/2005/8/layout/hList1"/>
    <dgm:cxn modelId="{0AE6E0BF-8EDB-45FC-8136-412BAD1AF486}" type="presParOf" srcId="{A577F625-C150-42F4-BB6D-2989104D3CDD}" destId="{4BFAB8E1-DF0C-48EC-826A-6CAEB9CD3356}" srcOrd="1" destOrd="0" presId="urn:microsoft.com/office/officeart/2005/8/layout/hList1"/>
    <dgm:cxn modelId="{91C71676-6D69-462E-9FB1-52298B3736F9}" type="presParOf" srcId="{802506F4-1D06-4070-963E-407571E16769}" destId="{D79568EA-B6A6-4AD0-BF89-CB1D0942DB2D}" srcOrd="3" destOrd="0" presId="urn:microsoft.com/office/officeart/2005/8/layout/hList1"/>
    <dgm:cxn modelId="{36D45486-6EE8-442B-BC5A-E16890BC3E2A}" type="presParOf" srcId="{802506F4-1D06-4070-963E-407571E16769}" destId="{07D3DFEC-273F-4FC9-9CDB-0EB96E107B63}" srcOrd="4" destOrd="0" presId="urn:microsoft.com/office/officeart/2005/8/layout/hList1"/>
    <dgm:cxn modelId="{A41B441C-FA06-41FE-BCB3-9D142C830DFB}" type="presParOf" srcId="{07D3DFEC-273F-4FC9-9CDB-0EB96E107B63}" destId="{182CEF7F-5A88-4552-B110-DFF0DDF931B4}" srcOrd="0" destOrd="0" presId="urn:microsoft.com/office/officeart/2005/8/layout/hList1"/>
    <dgm:cxn modelId="{83C41811-1A31-4AAE-B48E-497AD234B736}" type="presParOf" srcId="{07D3DFEC-273F-4FC9-9CDB-0EB96E107B63}" destId="{3B79F532-2217-4A84-AF7A-4B2401B829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390C0-24EF-4F63-A5B7-0C9318EA563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90272B01-4610-4DDD-B430-B4088E347BDF}">
      <dgm:prSet phldrT="[文本]"/>
      <dgm:spPr/>
      <dgm:t>
        <a:bodyPr/>
        <a:lstStyle/>
        <a:p>
          <a:r>
            <a:rPr lang="zh-CN" altLang="en-US" dirty="0"/>
            <a:t>数据库实施</a:t>
          </a:r>
        </a:p>
      </dgm:t>
    </dgm:pt>
    <dgm:pt modelId="{E6919F7D-7980-47CF-B1AC-C8915885BF95}" type="parTrans" cxnId="{8FD797F4-9484-406F-9AD3-226D73C093A6}">
      <dgm:prSet/>
      <dgm:spPr/>
      <dgm:t>
        <a:bodyPr/>
        <a:lstStyle/>
        <a:p>
          <a:endParaRPr lang="zh-CN" altLang="en-US"/>
        </a:p>
      </dgm:t>
    </dgm:pt>
    <dgm:pt modelId="{2F1E4CF8-1614-42CD-B4F2-4AAEB5B236DC}" type="sibTrans" cxnId="{8FD797F4-9484-406F-9AD3-226D73C093A6}">
      <dgm:prSet/>
      <dgm:spPr/>
      <dgm:t>
        <a:bodyPr/>
        <a:lstStyle/>
        <a:p>
          <a:endParaRPr lang="zh-CN" altLang="en-US"/>
        </a:p>
      </dgm:t>
    </dgm:pt>
    <dgm:pt modelId="{6BC609BE-DA70-4252-AEC4-52D9AE4DCEE2}">
      <dgm:prSet phldrT="[文本]"/>
      <dgm:spPr/>
      <dgm:t>
        <a:bodyPr/>
        <a:lstStyle/>
        <a:p>
          <a:r>
            <a:rPr lang="zh-CN" altLang="en-US" dirty="0"/>
            <a:t>数据库及应用系统开发</a:t>
          </a:r>
        </a:p>
      </dgm:t>
    </dgm:pt>
    <dgm:pt modelId="{D5C4D89F-272B-4B1B-ABFE-C3CCD9184F4D}" type="parTrans" cxnId="{B60CB8A8-06C4-4F43-9495-F7FF4B42AF2A}">
      <dgm:prSet/>
      <dgm:spPr/>
      <dgm:t>
        <a:bodyPr/>
        <a:lstStyle/>
        <a:p>
          <a:endParaRPr lang="zh-CN" altLang="en-US"/>
        </a:p>
      </dgm:t>
    </dgm:pt>
    <dgm:pt modelId="{BABE860E-075E-4A15-908C-EC52B9BAA8B6}" type="sibTrans" cxnId="{B60CB8A8-06C4-4F43-9495-F7FF4B42AF2A}">
      <dgm:prSet/>
      <dgm:spPr/>
      <dgm:t>
        <a:bodyPr/>
        <a:lstStyle/>
        <a:p>
          <a:endParaRPr lang="zh-CN" altLang="en-US"/>
        </a:p>
      </dgm:t>
    </dgm:pt>
    <dgm:pt modelId="{37C54F3A-BC9C-4859-95EA-C4A26C769C0D}">
      <dgm:prSet phldrT="[文本]"/>
      <dgm:spPr/>
      <dgm:t>
        <a:bodyPr/>
        <a:lstStyle/>
        <a:p>
          <a:r>
            <a:rPr lang="zh-CN" altLang="en-US" dirty="0"/>
            <a:t>数据库管理员（</a:t>
          </a:r>
          <a:r>
            <a:rPr lang="en-US" altLang="zh-CN" dirty="0"/>
            <a:t>DBA</a:t>
          </a:r>
          <a:r>
            <a:rPr lang="zh-CN" altLang="en-US" dirty="0"/>
            <a:t>）</a:t>
          </a:r>
        </a:p>
      </dgm:t>
    </dgm:pt>
    <dgm:pt modelId="{149B935E-2759-461B-AF32-42584F6D0521}" type="parTrans" cxnId="{48378445-48B4-4D01-8785-A1206C1D0FDE}">
      <dgm:prSet/>
      <dgm:spPr/>
      <dgm:t>
        <a:bodyPr/>
        <a:lstStyle/>
        <a:p>
          <a:endParaRPr lang="zh-CN" altLang="en-US"/>
        </a:p>
      </dgm:t>
    </dgm:pt>
    <dgm:pt modelId="{AE7E75A9-39C2-47AE-BEF4-102EA477F39B}" type="sibTrans" cxnId="{48378445-48B4-4D01-8785-A1206C1D0FDE}">
      <dgm:prSet/>
      <dgm:spPr/>
      <dgm:t>
        <a:bodyPr/>
        <a:lstStyle/>
        <a:p>
          <a:endParaRPr lang="zh-CN" altLang="en-US"/>
        </a:p>
      </dgm:t>
    </dgm:pt>
    <dgm:pt modelId="{51FA1955-D362-4C34-8105-FAC5F44C1334}">
      <dgm:prSet/>
      <dgm:spPr/>
      <dgm:t>
        <a:bodyPr/>
        <a:lstStyle/>
        <a:p>
          <a:r>
            <a:rPr lang="zh-CN" altLang="en-US" dirty="0" smtClean="0"/>
            <a:t>大数据</a:t>
          </a:r>
          <a:endParaRPr lang="zh-CN" altLang="en-US" dirty="0"/>
        </a:p>
      </dgm:t>
    </dgm:pt>
    <dgm:pt modelId="{C34542E4-D362-4932-AB93-029E72F801FA}" type="parTrans" cxnId="{A56954D9-E3E2-4EC2-B2C7-01E7B4AFD468}">
      <dgm:prSet/>
      <dgm:spPr/>
      <dgm:t>
        <a:bodyPr/>
        <a:lstStyle/>
        <a:p>
          <a:endParaRPr lang="zh-CN" altLang="en-US"/>
        </a:p>
      </dgm:t>
    </dgm:pt>
    <dgm:pt modelId="{484B6009-09A4-4321-8A4F-CA56D2F49B2D}" type="sibTrans" cxnId="{A56954D9-E3E2-4EC2-B2C7-01E7B4AFD468}">
      <dgm:prSet/>
      <dgm:spPr/>
      <dgm:t>
        <a:bodyPr/>
        <a:lstStyle/>
        <a:p>
          <a:endParaRPr lang="zh-CN" altLang="en-US"/>
        </a:p>
      </dgm:t>
    </dgm:pt>
    <dgm:pt modelId="{FCD35E0D-FBEE-42E7-9A4A-6812422A0430}" type="pres">
      <dgm:prSet presAssocID="{85C390C0-24EF-4F63-A5B7-0C9318EA563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8AD79B1-94BE-48CE-97AD-A22FBF61B2BE}" type="pres">
      <dgm:prSet presAssocID="{85C390C0-24EF-4F63-A5B7-0C9318EA563C}" presName="Name1" presStyleCnt="0"/>
      <dgm:spPr/>
    </dgm:pt>
    <dgm:pt modelId="{AC6BD17A-C028-4E27-8916-C977E4FBC7D2}" type="pres">
      <dgm:prSet presAssocID="{85C390C0-24EF-4F63-A5B7-0C9318EA563C}" presName="cycle" presStyleCnt="0"/>
      <dgm:spPr/>
    </dgm:pt>
    <dgm:pt modelId="{CCAE3412-6BF3-4337-A342-69694ECE0946}" type="pres">
      <dgm:prSet presAssocID="{85C390C0-24EF-4F63-A5B7-0C9318EA563C}" presName="srcNode" presStyleLbl="node1" presStyleIdx="0" presStyleCnt="4"/>
      <dgm:spPr/>
    </dgm:pt>
    <dgm:pt modelId="{1A96937F-49ED-49F4-AE6D-062C531AABCB}" type="pres">
      <dgm:prSet presAssocID="{85C390C0-24EF-4F63-A5B7-0C9318EA563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3915E39-0F4D-4C91-8262-3FE876F32A78}" type="pres">
      <dgm:prSet presAssocID="{85C390C0-24EF-4F63-A5B7-0C9318EA563C}" presName="extraNode" presStyleLbl="node1" presStyleIdx="0" presStyleCnt="4"/>
      <dgm:spPr/>
    </dgm:pt>
    <dgm:pt modelId="{769DED6D-8B70-41BE-B4CF-203C6D1F053E}" type="pres">
      <dgm:prSet presAssocID="{85C390C0-24EF-4F63-A5B7-0C9318EA563C}" presName="dstNode" presStyleLbl="node1" presStyleIdx="0" presStyleCnt="4"/>
      <dgm:spPr/>
    </dgm:pt>
    <dgm:pt modelId="{A79E9E20-B3EE-4203-A4C9-0A03133067E7}" type="pres">
      <dgm:prSet presAssocID="{90272B01-4610-4DDD-B430-B4088E347BD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23930F-3D7D-40E9-A8C9-E9D867760186}" type="pres">
      <dgm:prSet presAssocID="{90272B01-4610-4DDD-B430-B4088E347BDF}" presName="accent_1" presStyleCnt="0"/>
      <dgm:spPr/>
    </dgm:pt>
    <dgm:pt modelId="{1412F050-F0E4-423A-8C7F-9D941B619F7C}" type="pres">
      <dgm:prSet presAssocID="{90272B01-4610-4DDD-B430-B4088E347BDF}" presName="accentRepeatNode" presStyleLbl="solidFgAcc1" presStyleIdx="0" presStyleCnt="4"/>
      <dgm:spPr/>
    </dgm:pt>
    <dgm:pt modelId="{A4FF0CC4-309D-42FE-892C-189D40B31A92}" type="pres">
      <dgm:prSet presAssocID="{6BC609BE-DA70-4252-AEC4-52D9AE4DCEE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F9FCD6-EBF1-4C4C-B1D5-8EC79695E1B7}" type="pres">
      <dgm:prSet presAssocID="{6BC609BE-DA70-4252-AEC4-52D9AE4DCEE2}" presName="accent_2" presStyleCnt="0"/>
      <dgm:spPr/>
    </dgm:pt>
    <dgm:pt modelId="{0FCEC5AA-D75A-4465-9E70-23F6A9263A86}" type="pres">
      <dgm:prSet presAssocID="{6BC609BE-DA70-4252-AEC4-52D9AE4DCEE2}" presName="accentRepeatNode" presStyleLbl="solidFgAcc1" presStyleIdx="1" presStyleCnt="4"/>
      <dgm:spPr/>
    </dgm:pt>
    <dgm:pt modelId="{42E7960C-2A36-452C-AF44-BCC4DDEF7AE1}" type="pres">
      <dgm:prSet presAssocID="{51FA1955-D362-4C34-8105-FAC5F44C133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EFAAEE-5CC9-4DBD-9BF0-3729F5CE9530}" type="pres">
      <dgm:prSet presAssocID="{51FA1955-D362-4C34-8105-FAC5F44C1334}" presName="accent_3" presStyleCnt="0"/>
      <dgm:spPr/>
    </dgm:pt>
    <dgm:pt modelId="{2F70A9EB-9115-4005-AB53-B1613B0700F2}" type="pres">
      <dgm:prSet presAssocID="{51FA1955-D362-4C34-8105-FAC5F44C1334}" presName="accentRepeatNode" presStyleLbl="solidFgAcc1" presStyleIdx="2" presStyleCnt="4"/>
      <dgm:spPr/>
    </dgm:pt>
    <dgm:pt modelId="{61C43097-1B72-4435-BECB-F2907413AD8D}" type="pres">
      <dgm:prSet presAssocID="{37C54F3A-BC9C-4859-95EA-C4A26C769C0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1507F-F310-4AA6-95CF-0A8733325D25}" type="pres">
      <dgm:prSet presAssocID="{37C54F3A-BC9C-4859-95EA-C4A26C769C0D}" presName="accent_4" presStyleCnt="0"/>
      <dgm:spPr/>
    </dgm:pt>
    <dgm:pt modelId="{C9406C34-C082-40D5-B035-45FF6927DCA6}" type="pres">
      <dgm:prSet presAssocID="{37C54F3A-BC9C-4859-95EA-C4A26C769C0D}" presName="accentRepeatNode" presStyleLbl="solidFgAcc1" presStyleIdx="3" presStyleCnt="4"/>
      <dgm:spPr/>
    </dgm:pt>
  </dgm:ptLst>
  <dgm:cxnLst>
    <dgm:cxn modelId="{8FD797F4-9484-406F-9AD3-226D73C093A6}" srcId="{85C390C0-24EF-4F63-A5B7-0C9318EA563C}" destId="{90272B01-4610-4DDD-B430-B4088E347BDF}" srcOrd="0" destOrd="0" parTransId="{E6919F7D-7980-47CF-B1AC-C8915885BF95}" sibTransId="{2F1E4CF8-1614-42CD-B4F2-4AAEB5B236DC}"/>
    <dgm:cxn modelId="{D257D582-C8C5-4F04-97B4-45BE39344294}" type="presOf" srcId="{6BC609BE-DA70-4252-AEC4-52D9AE4DCEE2}" destId="{A4FF0CC4-309D-42FE-892C-189D40B31A92}" srcOrd="0" destOrd="0" presId="urn:microsoft.com/office/officeart/2008/layout/VerticalCurvedList"/>
    <dgm:cxn modelId="{48378445-48B4-4D01-8785-A1206C1D0FDE}" srcId="{85C390C0-24EF-4F63-A5B7-0C9318EA563C}" destId="{37C54F3A-BC9C-4859-95EA-C4A26C769C0D}" srcOrd="3" destOrd="0" parTransId="{149B935E-2759-461B-AF32-42584F6D0521}" sibTransId="{AE7E75A9-39C2-47AE-BEF4-102EA477F39B}"/>
    <dgm:cxn modelId="{A56954D9-E3E2-4EC2-B2C7-01E7B4AFD468}" srcId="{85C390C0-24EF-4F63-A5B7-0C9318EA563C}" destId="{51FA1955-D362-4C34-8105-FAC5F44C1334}" srcOrd="2" destOrd="0" parTransId="{C34542E4-D362-4932-AB93-029E72F801FA}" sibTransId="{484B6009-09A4-4321-8A4F-CA56D2F49B2D}"/>
    <dgm:cxn modelId="{719E2FF7-73FE-4150-AC07-92790840E831}" type="presOf" srcId="{85C390C0-24EF-4F63-A5B7-0C9318EA563C}" destId="{FCD35E0D-FBEE-42E7-9A4A-6812422A0430}" srcOrd="0" destOrd="0" presId="urn:microsoft.com/office/officeart/2008/layout/VerticalCurvedList"/>
    <dgm:cxn modelId="{CCA2AA2E-7B71-40B2-B6B9-0A5217EA9FB8}" type="presOf" srcId="{90272B01-4610-4DDD-B430-B4088E347BDF}" destId="{A79E9E20-B3EE-4203-A4C9-0A03133067E7}" srcOrd="0" destOrd="0" presId="urn:microsoft.com/office/officeart/2008/layout/VerticalCurvedList"/>
    <dgm:cxn modelId="{FD6659AF-3080-4C22-8FFD-2E72065DBAE2}" type="presOf" srcId="{37C54F3A-BC9C-4859-95EA-C4A26C769C0D}" destId="{61C43097-1B72-4435-BECB-F2907413AD8D}" srcOrd="0" destOrd="0" presId="urn:microsoft.com/office/officeart/2008/layout/VerticalCurvedList"/>
    <dgm:cxn modelId="{F0E21B37-A273-4130-8764-E86B809E160F}" type="presOf" srcId="{2F1E4CF8-1614-42CD-B4F2-4AAEB5B236DC}" destId="{1A96937F-49ED-49F4-AE6D-062C531AABCB}" srcOrd="0" destOrd="0" presId="urn:microsoft.com/office/officeart/2008/layout/VerticalCurvedList"/>
    <dgm:cxn modelId="{B60CB8A8-06C4-4F43-9495-F7FF4B42AF2A}" srcId="{85C390C0-24EF-4F63-A5B7-0C9318EA563C}" destId="{6BC609BE-DA70-4252-AEC4-52D9AE4DCEE2}" srcOrd="1" destOrd="0" parTransId="{D5C4D89F-272B-4B1B-ABFE-C3CCD9184F4D}" sibTransId="{BABE860E-075E-4A15-908C-EC52B9BAA8B6}"/>
    <dgm:cxn modelId="{4354FF0E-1EC5-4E0A-BE36-306ABB96F476}" type="presOf" srcId="{51FA1955-D362-4C34-8105-FAC5F44C1334}" destId="{42E7960C-2A36-452C-AF44-BCC4DDEF7AE1}" srcOrd="0" destOrd="0" presId="urn:microsoft.com/office/officeart/2008/layout/VerticalCurvedList"/>
    <dgm:cxn modelId="{5F112A61-4DC0-4F24-9218-03AEE8FB4881}" type="presParOf" srcId="{FCD35E0D-FBEE-42E7-9A4A-6812422A0430}" destId="{48AD79B1-94BE-48CE-97AD-A22FBF61B2BE}" srcOrd="0" destOrd="0" presId="urn:microsoft.com/office/officeart/2008/layout/VerticalCurvedList"/>
    <dgm:cxn modelId="{95CE6107-3570-4664-9C6C-528EC7BCE73F}" type="presParOf" srcId="{48AD79B1-94BE-48CE-97AD-A22FBF61B2BE}" destId="{AC6BD17A-C028-4E27-8916-C977E4FBC7D2}" srcOrd="0" destOrd="0" presId="urn:microsoft.com/office/officeart/2008/layout/VerticalCurvedList"/>
    <dgm:cxn modelId="{8032FEC0-84F1-4450-8FBD-0F1C64E88E6B}" type="presParOf" srcId="{AC6BD17A-C028-4E27-8916-C977E4FBC7D2}" destId="{CCAE3412-6BF3-4337-A342-69694ECE0946}" srcOrd="0" destOrd="0" presId="urn:microsoft.com/office/officeart/2008/layout/VerticalCurvedList"/>
    <dgm:cxn modelId="{CBC876CF-C754-4520-9FC0-B6E7E2D40D34}" type="presParOf" srcId="{AC6BD17A-C028-4E27-8916-C977E4FBC7D2}" destId="{1A96937F-49ED-49F4-AE6D-062C531AABCB}" srcOrd="1" destOrd="0" presId="urn:microsoft.com/office/officeart/2008/layout/VerticalCurvedList"/>
    <dgm:cxn modelId="{FC643C76-2FCB-4F76-B7E0-BB69F14ED209}" type="presParOf" srcId="{AC6BD17A-C028-4E27-8916-C977E4FBC7D2}" destId="{B3915E39-0F4D-4C91-8262-3FE876F32A78}" srcOrd="2" destOrd="0" presId="urn:microsoft.com/office/officeart/2008/layout/VerticalCurvedList"/>
    <dgm:cxn modelId="{3C22AE17-154D-4BD7-8BE3-37016E184B31}" type="presParOf" srcId="{AC6BD17A-C028-4E27-8916-C977E4FBC7D2}" destId="{769DED6D-8B70-41BE-B4CF-203C6D1F053E}" srcOrd="3" destOrd="0" presId="urn:microsoft.com/office/officeart/2008/layout/VerticalCurvedList"/>
    <dgm:cxn modelId="{7F473D1C-CD5A-4957-8157-F064A22FB3CB}" type="presParOf" srcId="{48AD79B1-94BE-48CE-97AD-A22FBF61B2BE}" destId="{A79E9E20-B3EE-4203-A4C9-0A03133067E7}" srcOrd="1" destOrd="0" presId="urn:microsoft.com/office/officeart/2008/layout/VerticalCurvedList"/>
    <dgm:cxn modelId="{BFC45CBC-AEDD-481D-9824-4901C4B9AD17}" type="presParOf" srcId="{48AD79B1-94BE-48CE-97AD-A22FBF61B2BE}" destId="{8023930F-3D7D-40E9-A8C9-E9D867760186}" srcOrd="2" destOrd="0" presId="urn:microsoft.com/office/officeart/2008/layout/VerticalCurvedList"/>
    <dgm:cxn modelId="{3EF532BB-0516-4ABE-A7D9-08252587BE8A}" type="presParOf" srcId="{8023930F-3D7D-40E9-A8C9-E9D867760186}" destId="{1412F050-F0E4-423A-8C7F-9D941B619F7C}" srcOrd="0" destOrd="0" presId="urn:microsoft.com/office/officeart/2008/layout/VerticalCurvedList"/>
    <dgm:cxn modelId="{4CAB181B-3CD3-4298-923A-E1DA1A57B7F3}" type="presParOf" srcId="{48AD79B1-94BE-48CE-97AD-A22FBF61B2BE}" destId="{A4FF0CC4-309D-42FE-892C-189D40B31A92}" srcOrd="3" destOrd="0" presId="urn:microsoft.com/office/officeart/2008/layout/VerticalCurvedList"/>
    <dgm:cxn modelId="{4D4E9415-947C-4324-AFDB-123D364AA9B6}" type="presParOf" srcId="{48AD79B1-94BE-48CE-97AD-A22FBF61B2BE}" destId="{7AF9FCD6-EBF1-4C4C-B1D5-8EC79695E1B7}" srcOrd="4" destOrd="0" presId="urn:microsoft.com/office/officeart/2008/layout/VerticalCurvedList"/>
    <dgm:cxn modelId="{F61BAB44-A4FB-48A7-9A5D-A8FB06446F5E}" type="presParOf" srcId="{7AF9FCD6-EBF1-4C4C-B1D5-8EC79695E1B7}" destId="{0FCEC5AA-D75A-4465-9E70-23F6A9263A86}" srcOrd="0" destOrd="0" presId="urn:microsoft.com/office/officeart/2008/layout/VerticalCurvedList"/>
    <dgm:cxn modelId="{39C24CA0-1FDD-4193-B105-14A4C98BB7ED}" type="presParOf" srcId="{48AD79B1-94BE-48CE-97AD-A22FBF61B2BE}" destId="{42E7960C-2A36-452C-AF44-BCC4DDEF7AE1}" srcOrd="5" destOrd="0" presId="urn:microsoft.com/office/officeart/2008/layout/VerticalCurvedList"/>
    <dgm:cxn modelId="{A21A066A-0B9C-4123-A3AC-F3E6A9A8BD72}" type="presParOf" srcId="{48AD79B1-94BE-48CE-97AD-A22FBF61B2BE}" destId="{CFEFAAEE-5CC9-4DBD-9BF0-3729F5CE9530}" srcOrd="6" destOrd="0" presId="urn:microsoft.com/office/officeart/2008/layout/VerticalCurvedList"/>
    <dgm:cxn modelId="{203A928E-734A-4BB5-9551-E21010D2162A}" type="presParOf" srcId="{CFEFAAEE-5CC9-4DBD-9BF0-3729F5CE9530}" destId="{2F70A9EB-9115-4005-AB53-B1613B0700F2}" srcOrd="0" destOrd="0" presId="urn:microsoft.com/office/officeart/2008/layout/VerticalCurvedList"/>
    <dgm:cxn modelId="{45538214-B918-4DB6-840D-AC45826BA897}" type="presParOf" srcId="{48AD79B1-94BE-48CE-97AD-A22FBF61B2BE}" destId="{61C43097-1B72-4435-BECB-F2907413AD8D}" srcOrd="7" destOrd="0" presId="urn:microsoft.com/office/officeart/2008/layout/VerticalCurvedList"/>
    <dgm:cxn modelId="{DD2FBB1F-FC18-4DAA-ACAF-386774364CEF}" type="presParOf" srcId="{48AD79B1-94BE-48CE-97AD-A22FBF61B2BE}" destId="{FA01507F-F310-4AA6-95CF-0A8733325D25}" srcOrd="8" destOrd="0" presId="urn:microsoft.com/office/officeart/2008/layout/VerticalCurvedList"/>
    <dgm:cxn modelId="{7AC25CCC-C753-4527-9916-089B63F355DD}" type="presParOf" srcId="{FA01507F-F310-4AA6-95CF-0A8733325D25}" destId="{C9406C34-C082-40D5-B035-45FF6927DC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A6C4F-AA7C-492F-939E-AC9285958DE0}">
      <dsp:nvSpPr>
        <dsp:cNvPr id="0" name=""/>
        <dsp:cNvSpPr/>
      </dsp:nvSpPr>
      <dsp:spPr>
        <a:xfrm>
          <a:off x="2571" y="103556"/>
          <a:ext cx="2507456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生活</a:t>
          </a:r>
        </a:p>
      </dsp:txBody>
      <dsp:txXfrm>
        <a:off x="2571" y="103556"/>
        <a:ext cx="2507456" cy="489600"/>
      </dsp:txXfrm>
    </dsp:sp>
    <dsp:sp modelId="{08939FCA-8FF9-4731-BBDF-D233632EC516}">
      <dsp:nvSpPr>
        <dsp:cNvPr id="0" name=""/>
        <dsp:cNvSpPr/>
      </dsp:nvSpPr>
      <dsp:spPr>
        <a:xfrm>
          <a:off x="2571" y="593156"/>
          <a:ext cx="2507456" cy="32665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去银行存钱、取钱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上网购物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看病挂号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网上订票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网络游戏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移动支付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各种</a:t>
          </a:r>
          <a:r>
            <a:rPr lang="en-US" altLang="zh-CN" sz="1700" kern="1200" dirty="0" smtClean="0"/>
            <a:t>APP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……</a:t>
          </a:r>
          <a:endParaRPr lang="zh-CN" altLang="en-US" sz="1700" kern="1200" dirty="0"/>
        </a:p>
      </dsp:txBody>
      <dsp:txXfrm>
        <a:off x="2571" y="593156"/>
        <a:ext cx="2507456" cy="3266550"/>
      </dsp:txXfrm>
    </dsp:sp>
    <dsp:sp modelId="{4F3CC6CF-0174-4165-BB52-D85EDBAFCE0A}">
      <dsp:nvSpPr>
        <dsp:cNvPr id="0" name=""/>
        <dsp:cNvSpPr/>
      </dsp:nvSpPr>
      <dsp:spPr>
        <a:xfrm>
          <a:off x="2861071" y="103556"/>
          <a:ext cx="2507456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工作</a:t>
          </a:r>
        </a:p>
      </dsp:txBody>
      <dsp:txXfrm>
        <a:off x="2861071" y="103556"/>
        <a:ext cx="2507456" cy="489600"/>
      </dsp:txXfrm>
    </dsp:sp>
    <dsp:sp modelId="{4BFAB8E1-DF0C-48EC-826A-6CAEB9CD3356}">
      <dsp:nvSpPr>
        <dsp:cNvPr id="0" name=""/>
        <dsp:cNvSpPr/>
      </dsp:nvSpPr>
      <dsp:spPr>
        <a:xfrm>
          <a:off x="2861071" y="593156"/>
          <a:ext cx="2507456" cy="32665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查阅文献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查看</a:t>
          </a:r>
          <a:r>
            <a:rPr lang="en-US" altLang="zh-CN" sz="1700" kern="1200" dirty="0"/>
            <a:t>E-Mail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搜索引擎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各种网站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办公系统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微信</a:t>
          </a:r>
          <a:r>
            <a:rPr lang="en-US" altLang="zh-CN" sz="1700" kern="1200" dirty="0" smtClean="0"/>
            <a:t>/QQ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/>
            <a:t>……</a:t>
          </a:r>
          <a:endParaRPr lang="zh-CN" altLang="en-US" sz="1700" kern="1200" dirty="0"/>
        </a:p>
      </dsp:txBody>
      <dsp:txXfrm>
        <a:off x="2861071" y="593156"/>
        <a:ext cx="2507456" cy="3266550"/>
      </dsp:txXfrm>
    </dsp:sp>
    <dsp:sp modelId="{182CEF7F-5A88-4552-B110-DFF0DDF931B4}">
      <dsp:nvSpPr>
        <dsp:cNvPr id="0" name=""/>
        <dsp:cNvSpPr/>
      </dsp:nvSpPr>
      <dsp:spPr>
        <a:xfrm>
          <a:off x="5719571" y="103556"/>
          <a:ext cx="2507456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学习</a:t>
          </a:r>
        </a:p>
      </dsp:txBody>
      <dsp:txXfrm>
        <a:off x="5719571" y="103556"/>
        <a:ext cx="2507456" cy="489600"/>
      </dsp:txXfrm>
    </dsp:sp>
    <dsp:sp modelId="{3B79F532-2217-4A84-AF7A-4B2401B829AB}">
      <dsp:nvSpPr>
        <dsp:cNvPr id="0" name=""/>
        <dsp:cNvSpPr/>
      </dsp:nvSpPr>
      <dsp:spPr>
        <a:xfrm>
          <a:off x="5719571" y="593156"/>
          <a:ext cx="2507456" cy="32665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/>
            <a:t>选课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借书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/>
            <a:t>……</a:t>
          </a:r>
          <a:endParaRPr lang="zh-CN" altLang="en-US" sz="1700" kern="1200" dirty="0"/>
        </a:p>
      </dsp:txBody>
      <dsp:txXfrm>
        <a:off x="5719571" y="593156"/>
        <a:ext cx="2507456" cy="3266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6937F-49ED-49F4-AE6D-062C531AABCB}">
      <dsp:nvSpPr>
        <dsp:cNvPr id="0" name=""/>
        <dsp:cNvSpPr/>
      </dsp:nvSpPr>
      <dsp:spPr>
        <a:xfrm>
          <a:off x="-3665768" y="-563241"/>
          <a:ext cx="4369745" cy="4369745"/>
        </a:xfrm>
        <a:prstGeom prst="blockArc">
          <a:avLst>
            <a:gd name="adj1" fmla="val 18900000"/>
            <a:gd name="adj2" fmla="val 2700000"/>
            <a:gd name="adj3" fmla="val 494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E9E20-B3EE-4203-A4C9-0A03133067E7}">
      <dsp:nvSpPr>
        <dsp:cNvPr id="0" name=""/>
        <dsp:cNvSpPr/>
      </dsp:nvSpPr>
      <dsp:spPr>
        <a:xfrm>
          <a:off x="369021" y="249342"/>
          <a:ext cx="7818354" cy="498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数据库实施</a:t>
          </a:r>
        </a:p>
      </dsp:txBody>
      <dsp:txXfrm>
        <a:off x="369021" y="249342"/>
        <a:ext cx="7818354" cy="498943"/>
      </dsp:txXfrm>
    </dsp:sp>
    <dsp:sp modelId="{1412F050-F0E4-423A-8C7F-9D941B619F7C}">
      <dsp:nvSpPr>
        <dsp:cNvPr id="0" name=""/>
        <dsp:cNvSpPr/>
      </dsp:nvSpPr>
      <dsp:spPr>
        <a:xfrm>
          <a:off x="57182" y="186974"/>
          <a:ext cx="623679" cy="623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F0CC4-309D-42FE-892C-189D40B31A92}">
      <dsp:nvSpPr>
        <dsp:cNvPr id="0" name=""/>
        <dsp:cNvSpPr/>
      </dsp:nvSpPr>
      <dsp:spPr>
        <a:xfrm>
          <a:off x="655077" y="997887"/>
          <a:ext cx="7532298" cy="498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数据库及应用系统开发</a:t>
          </a:r>
        </a:p>
      </dsp:txBody>
      <dsp:txXfrm>
        <a:off x="655077" y="997887"/>
        <a:ext cx="7532298" cy="498943"/>
      </dsp:txXfrm>
    </dsp:sp>
    <dsp:sp modelId="{0FCEC5AA-D75A-4465-9E70-23F6A9263A86}">
      <dsp:nvSpPr>
        <dsp:cNvPr id="0" name=""/>
        <dsp:cNvSpPr/>
      </dsp:nvSpPr>
      <dsp:spPr>
        <a:xfrm>
          <a:off x="343237" y="935519"/>
          <a:ext cx="623679" cy="623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7960C-2A36-452C-AF44-BCC4DDEF7AE1}">
      <dsp:nvSpPr>
        <dsp:cNvPr id="0" name=""/>
        <dsp:cNvSpPr/>
      </dsp:nvSpPr>
      <dsp:spPr>
        <a:xfrm>
          <a:off x="655077" y="1746432"/>
          <a:ext cx="7532298" cy="498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大数据</a:t>
          </a:r>
          <a:endParaRPr lang="zh-CN" altLang="en-US" sz="1900" kern="1200" dirty="0"/>
        </a:p>
      </dsp:txBody>
      <dsp:txXfrm>
        <a:off x="655077" y="1746432"/>
        <a:ext cx="7532298" cy="498943"/>
      </dsp:txXfrm>
    </dsp:sp>
    <dsp:sp modelId="{2F70A9EB-9115-4005-AB53-B1613B0700F2}">
      <dsp:nvSpPr>
        <dsp:cNvPr id="0" name=""/>
        <dsp:cNvSpPr/>
      </dsp:nvSpPr>
      <dsp:spPr>
        <a:xfrm>
          <a:off x="343237" y="1684064"/>
          <a:ext cx="623679" cy="623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43097-1B72-4435-BECB-F2907413AD8D}">
      <dsp:nvSpPr>
        <dsp:cNvPr id="0" name=""/>
        <dsp:cNvSpPr/>
      </dsp:nvSpPr>
      <dsp:spPr>
        <a:xfrm>
          <a:off x="369021" y="2494977"/>
          <a:ext cx="7818354" cy="498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数据库管理员（</a:t>
          </a:r>
          <a:r>
            <a:rPr lang="en-US" altLang="zh-CN" sz="1900" kern="1200" dirty="0"/>
            <a:t>DBA</a:t>
          </a:r>
          <a:r>
            <a:rPr lang="zh-CN" altLang="en-US" sz="1900" kern="1200" dirty="0"/>
            <a:t>）</a:t>
          </a:r>
        </a:p>
      </dsp:txBody>
      <dsp:txXfrm>
        <a:off x="369021" y="2494977"/>
        <a:ext cx="7818354" cy="498943"/>
      </dsp:txXfrm>
    </dsp:sp>
    <dsp:sp modelId="{C9406C34-C082-40D5-B035-45FF6927DCA6}">
      <dsp:nvSpPr>
        <dsp:cNvPr id="0" name=""/>
        <dsp:cNvSpPr/>
      </dsp:nvSpPr>
      <dsp:spPr>
        <a:xfrm>
          <a:off x="57182" y="2432609"/>
          <a:ext cx="623679" cy="623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26A31-A1F7-48FE-B1C1-3457DEE5824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6109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5" y="381000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3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3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3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1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5" indent="0" algn="l">
              <a:buNone/>
              <a:defRPr sz="1800">
                <a:solidFill>
                  <a:schemeClr val="tx2"/>
                </a:solidFill>
              </a:defRPr>
            </a:lvl1pPr>
            <a:lvl2pPr marL="342891" indent="0" algn="ctr">
              <a:buNone/>
            </a:lvl2pPr>
            <a:lvl3pPr marL="685783" indent="0" algn="ctr">
              <a:buNone/>
            </a:lvl3pPr>
            <a:lvl4pPr marL="1028674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9" indent="0" algn="ctr">
              <a:buNone/>
            </a:lvl7pPr>
            <a:lvl8pPr marL="2400240" indent="0" algn="ctr">
              <a:buNone/>
            </a:lvl8pPr>
            <a:lvl9pPr marL="2743131" indent="0" algn="ctr">
              <a:buNone/>
            </a:lvl9pPr>
          </a:lstStyle>
          <a:p>
            <a:r>
              <a:rPr kumimoji="0" lang="zh-CN" altLang="en-US"/>
              <a:t>单击以编辑母版副标题样式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93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848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69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84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9000"/>
            <a:ext cx="8280000" cy="5040000"/>
          </a:xfrm>
        </p:spPr>
        <p:txBody>
          <a:bodyPr>
            <a:normAutofit/>
          </a:bodyPr>
          <a:lstStyle>
            <a:lvl1pPr marL="0" indent="-251994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 sz="2400" baseline="0">
                <a:solidFill>
                  <a:schemeClr val="accent2"/>
                </a:solidFill>
                <a:latin typeface="Calibri" panose="020F0502020204030204" pitchFamily="34" charset="0"/>
                <a:ea typeface="+mn-ea"/>
              </a:defRPr>
            </a:lvl1pPr>
            <a:lvl2pPr>
              <a:lnSpc>
                <a:spcPct val="125000"/>
              </a:lnSpc>
              <a:spcBef>
                <a:spcPts val="900"/>
              </a:spcBef>
              <a:defRPr sz="2000" baseline="0">
                <a:latin typeface="Calibri" panose="020F0502020204030204" pitchFamily="34" charset="0"/>
                <a:ea typeface="+mn-ea"/>
              </a:defRPr>
            </a:lvl2pPr>
            <a:lvl3pPr>
              <a:lnSpc>
                <a:spcPct val="125000"/>
              </a:lnSpc>
              <a:spcBef>
                <a:spcPts val="900"/>
              </a:spcBef>
              <a:defRPr sz="2000" baseline="0">
                <a:latin typeface="Calibri" panose="020F0502020204030204" pitchFamily="34" charset="0"/>
                <a:ea typeface="+mn-ea"/>
              </a:defRPr>
            </a:lvl3pPr>
            <a:lvl4pPr>
              <a:lnSpc>
                <a:spcPct val="125000"/>
              </a:lnSpc>
              <a:spcBef>
                <a:spcPts val="900"/>
              </a:spcBef>
              <a:defRPr sz="1800" baseline="0">
                <a:latin typeface="Calibri" panose="020F0502020204030204" pitchFamily="34" charset="0"/>
                <a:ea typeface="+mn-ea"/>
              </a:defRPr>
            </a:lvl4pPr>
            <a:lvl5pPr>
              <a:lnSpc>
                <a:spcPct val="125000"/>
              </a:lnSpc>
              <a:spcBef>
                <a:spcPts val="900"/>
              </a:spcBef>
              <a:defRPr sz="1800" baseline="0">
                <a:latin typeface="Calibri" panose="020F0502020204030204" pitchFamily="34" charset="0"/>
                <a:ea typeface="+mn-ea"/>
              </a:defRPr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2000" y="747896"/>
            <a:ext cx="8280000" cy="701104"/>
          </a:xfrm>
        </p:spPr>
        <p:txBody>
          <a:bodyPr>
            <a:normAutofit/>
          </a:bodyPr>
          <a:lstStyle>
            <a:lvl1pPr>
              <a:defRPr sz="3600" b="1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151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629001"/>
            <a:ext cx="3960000" cy="5040000"/>
          </a:xfrm>
        </p:spPr>
        <p:txBody>
          <a:bodyPr>
            <a:normAutofit/>
          </a:bodyPr>
          <a:lstStyle>
            <a:lvl1pPr marL="90906" indent="-342900"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编辑母版文本样式</a:t>
            </a:r>
          </a:p>
          <a:p>
            <a:pPr marL="0" lvl="1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0" lvl="2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  <a:p>
            <a:pPr marL="0" lvl="3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第四级</a:t>
            </a:r>
          </a:p>
          <a:p>
            <a:pPr marL="0" lvl="4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628999"/>
            <a:ext cx="3960000" cy="5040001"/>
          </a:xfrm>
        </p:spPr>
        <p:txBody>
          <a:bodyPr>
            <a:normAutofit/>
          </a:bodyPr>
          <a:lstStyle>
            <a:lvl1pPr marL="90906" indent="-342900"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编辑母版文本样式</a:t>
            </a:r>
          </a:p>
          <a:p>
            <a:pPr marL="0" lvl="1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0" lvl="2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  <a:p>
            <a:pPr marL="0" lvl="3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第四级</a:t>
            </a:r>
          </a:p>
          <a:p>
            <a:pPr marL="0" lvl="4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747896"/>
            <a:ext cx="8280000" cy="701104"/>
          </a:xfrm>
        </p:spPr>
        <p:txBody>
          <a:bodyPr>
            <a:normAutofit/>
          </a:bodyPr>
          <a:lstStyle>
            <a:lvl1pPr>
              <a:defRPr sz="4000" b="1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54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32623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6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9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8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1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1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82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87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2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2"/>
            <a:ext cx="3383280" cy="4580573"/>
          </a:xfrm>
        </p:spPr>
        <p:txBody>
          <a:bodyPr/>
          <a:lstStyle>
            <a:lvl1pPr marL="6858" indent="0">
              <a:buNone/>
              <a:defRPr sz="1051"/>
            </a:lvl1pPr>
            <a:lvl2pPr>
              <a:buNone/>
              <a:defRPr sz="900"/>
            </a:lvl2pPr>
            <a:lvl3pPr>
              <a:buNone/>
              <a:defRPr sz="751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1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914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4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1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096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4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0" name="Rectangle 29"/>
          <p:cNvSpPr/>
          <p:nvPr/>
        </p:nvSpPr>
        <p:spPr>
          <a:xfrm>
            <a:off x="3" y="308282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5" y="36025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3" y="440118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C20F09E4-6EA4-4BF3-9FC8-FF40373B88E6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1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808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/>
          </a:solidFill>
          <a:latin typeface="+mj-lt"/>
          <a:ea typeface="华文细黑" panose="02010600040101010101" pitchFamily="2" charset="-122"/>
          <a:cs typeface="+mj-cs"/>
        </a:defRPr>
      </a:lvl1pPr>
    </p:titleStyle>
    <p:bodyStyle>
      <a:lvl1pPr marL="274313" indent="-192019" algn="l" rtl="0" eaLnBrk="1" latinLnBrk="0" hangingPunct="1">
        <a:lnSpc>
          <a:spcPct val="130000"/>
        </a:lnSpc>
        <a:spcBef>
          <a:spcPts val="451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64" indent="-185162" algn="l" rtl="0" eaLnBrk="1" latinLnBrk="0" hangingPunct="1">
        <a:lnSpc>
          <a:spcPct val="130000"/>
        </a:lnSpc>
        <a:spcBef>
          <a:spcPts val="451"/>
        </a:spcBef>
        <a:buClr>
          <a:schemeClr val="accent2"/>
        </a:buClr>
        <a:buFont typeface="Georgia"/>
        <a:buChar char="▫"/>
        <a:defRPr kumimoji="0" sz="1951" kern="1200">
          <a:solidFill>
            <a:schemeClr val="tx2"/>
          </a:solidFill>
          <a:latin typeface="+mn-lt"/>
          <a:ea typeface="+mn-ea"/>
          <a:cs typeface="+mn-cs"/>
        </a:defRPr>
      </a:lvl2pPr>
      <a:lvl3pPr marL="692641" indent="-164588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61" indent="-150872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651" kern="1200">
          <a:solidFill>
            <a:schemeClr val="tx2"/>
          </a:solidFill>
          <a:latin typeface="+mn-lt"/>
          <a:ea typeface="+mn-ea"/>
          <a:cs typeface="+mn-cs"/>
        </a:defRPr>
      </a:lvl4pPr>
      <a:lvl5pPr marL="1042390" indent="-137157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6978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351" kern="1200">
          <a:solidFill>
            <a:schemeClr val="tx2"/>
          </a:solidFill>
          <a:latin typeface="+mn-lt"/>
          <a:ea typeface="+mn-ea"/>
          <a:cs typeface="+mn-cs"/>
        </a:defRPr>
      </a:lvl6pPr>
      <a:lvl7pPr marL="1371566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38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169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05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orient="horz" pos="2160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3A537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liuwei@nbu.edu.cn</a:t>
            </a:r>
          </a:p>
        </p:txBody>
      </p:sp>
      <p:sp>
        <p:nvSpPr>
          <p:cNvPr id="13314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04800" y="3886200"/>
            <a:ext cx="49530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400" dirty="0">
                <a:cs typeface="+mn-ea"/>
                <a:sym typeface="+mn-lt"/>
              </a:rPr>
              <a:t>软件工程系  刘慰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93035" y="2961861"/>
            <a:ext cx="5334000" cy="65266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b="0" dirty="0">
                <a:latin typeface="+mn-lt"/>
                <a:ea typeface="+mn-ea"/>
                <a:cs typeface="+mn-ea"/>
                <a:sym typeface="+mn-lt"/>
              </a:rPr>
              <a:t>数据库原理</a:t>
            </a:r>
          </a:p>
        </p:txBody>
      </p:sp>
    </p:spTree>
    <p:extLst>
      <p:ext uri="{BB962C8B-B14F-4D97-AF65-F5344CB8AC3E}">
        <p14:creationId xmlns:p14="http://schemas.microsoft.com/office/powerpoint/2010/main" val="37873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数据库</a:t>
            </a:r>
            <a:r>
              <a:rPr lang="zh-CN" altLang="en-US" sz="2800" b="1" dirty="0">
                <a:solidFill>
                  <a:schemeClr val="accent2"/>
                </a:solidFill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</a:rPr>
              <a:t>Database/DB</a:t>
            </a:r>
            <a:r>
              <a:rPr lang="zh-CN" altLang="en-US" sz="2800" b="1" dirty="0">
                <a:solidFill>
                  <a:schemeClr val="accent2"/>
                </a:solidFill>
              </a:rPr>
              <a:t>）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2800" u="sng" dirty="0">
                <a:solidFill>
                  <a:srgbClr val="C00000"/>
                </a:solidFill>
              </a:rPr>
              <a:t>长期存储</a:t>
            </a:r>
            <a:r>
              <a:rPr lang="zh-CN" altLang="en-US" sz="2800" dirty="0"/>
              <a:t>在计算机内的</a:t>
            </a:r>
            <a:r>
              <a:rPr lang="zh-CN" altLang="en-US" sz="2800" u="sng" dirty="0">
                <a:solidFill>
                  <a:srgbClr val="C00000"/>
                </a:solidFill>
              </a:rPr>
              <a:t>有组织的</a:t>
            </a:r>
            <a:r>
              <a:rPr lang="zh-CN" altLang="en-US" sz="2800" dirty="0"/>
              <a:t>、</a:t>
            </a:r>
            <a:r>
              <a:rPr lang="zh-CN" altLang="en-US" sz="2800" u="sng" dirty="0">
                <a:solidFill>
                  <a:srgbClr val="C00000"/>
                </a:solidFill>
              </a:rPr>
              <a:t>可共享的 大量</a:t>
            </a:r>
            <a:r>
              <a:rPr lang="zh-CN" altLang="en-US" sz="2800" dirty="0">
                <a:solidFill>
                  <a:schemeClr val="accent2"/>
                </a:solidFill>
              </a:rPr>
              <a:t>数据</a:t>
            </a:r>
            <a:r>
              <a:rPr lang="zh-CN" altLang="en-US" sz="2800" dirty="0"/>
              <a:t>的集合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dirty="0"/>
              <a:t>为什么要建立</a:t>
            </a:r>
            <a:r>
              <a:rPr lang="zh-CN" altLang="en-US" sz="2800" dirty="0" smtClean="0"/>
              <a:t>数据库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收集并抽取出一个应用所需要的大量数据，将其保存，以供进一步</a:t>
            </a:r>
            <a:r>
              <a:rPr lang="zh-CN" altLang="en-US" sz="2400" dirty="0" smtClean="0">
                <a:solidFill>
                  <a:srgbClr val="C00000"/>
                </a:solidFill>
              </a:rPr>
              <a:t>加工处理，抽取有用信息，转换为有价值的知识。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个</a:t>
            </a:r>
            <a:r>
              <a:rPr lang="zh-CN" altLang="en-US" dirty="0"/>
              <a:t>基本概念</a:t>
            </a:r>
            <a:r>
              <a:rPr lang="en-US" altLang="zh-CN" dirty="0"/>
              <a:t>——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数据库管理系统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Database Management System/DBMS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zh-CN" altLang="en-US" sz="2800" dirty="0"/>
              <a:t>组织、存储、维护和获取数据库中数据的软件系统</a:t>
            </a:r>
            <a:r>
              <a:rPr lang="zh-CN" altLang="en-US" sz="2800" b="1" dirty="0"/>
              <a:t>，</a:t>
            </a:r>
            <a:r>
              <a:rPr lang="zh-CN" altLang="en-US" sz="2800" dirty="0"/>
              <a:t>是介于</a:t>
            </a:r>
            <a:r>
              <a:rPr lang="zh-CN" altLang="en-US" sz="2800" dirty="0">
                <a:solidFill>
                  <a:srgbClr val="C00000"/>
                </a:solidFill>
              </a:rPr>
              <a:t>数据库用户和操作系统之间</a:t>
            </a:r>
            <a:r>
              <a:rPr lang="zh-CN" altLang="en-US" sz="2800" dirty="0"/>
              <a:t>的数据管理软件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3200" dirty="0" smtClean="0"/>
              <a:t>数据库管理系统的作用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科学地</a:t>
            </a:r>
            <a:r>
              <a:rPr lang="zh-CN" altLang="en-US" sz="2800" dirty="0" smtClean="0">
                <a:solidFill>
                  <a:srgbClr val="C00000"/>
                </a:solidFill>
              </a:rPr>
              <a:t>组织和存储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高效</a:t>
            </a:r>
            <a:r>
              <a:rPr lang="zh-CN" altLang="en-US" sz="2800" dirty="0" smtClean="0"/>
              <a:t>地</a:t>
            </a:r>
            <a:r>
              <a:rPr lang="zh-CN" altLang="en-US" sz="2800" dirty="0" smtClean="0">
                <a:solidFill>
                  <a:srgbClr val="C00000"/>
                </a:solidFill>
              </a:rPr>
              <a:t>获取和维护</a:t>
            </a:r>
            <a:r>
              <a:rPr lang="zh-CN" altLang="en-US" sz="2800" dirty="0" smtClean="0"/>
              <a:t>数据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个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数据库管理系统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6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数据库系统</a:t>
            </a:r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Database System/DBS</a:t>
            </a:r>
            <a:r>
              <a:rPr lang="zh-CN" altLang="en-US" b="1" dirty="0">
                <a:solidFill>
                  <a:schemeClr val="accent2"/>
                </a:solidFill>
              </a:rPr>
              <a:t>）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在计算机系统中引入数据库后的系统</a:t>
            </a:r>
            <a:r>
              <a:rPr lang="zh-CN" altLang="en-US" sz="2400" b="1" dirty="0"/>
              <a:t>，</a:t>
            </a:r>
            <a:r>
              <a:rPr lang="zh-CN" altLang="en-US" sz="2400" dirty="0"/>
              <a:t>包括：</a:t>
            </a:r>
          </a:p>
          <a:p>
            <a:pPr marL="1042403" lvl="2" indent="-514350">
              <a:buFont typeface="+mj-lt"/>
              <a:buAutoNum type="arabicPeriod"/>
            </a:pPr>
            <a:r>
              <a:rPr lang="zh-CN" altLang="en-US" sz="2400" dirty="0"/>
              <a:t>数据库</a:t>
            </a:r>
            <a:r>
              <a:rPr lang="zh-CN" altLang="en-US" sz="2400" b="1" dirty="0"/>
              <a:t>、</a:t>
            </a:r>
            <a:r>
              <a:rPr lang="zh-CN" altLang="en-US" sz="2400" dirty="0"/>
              <a:t>数据库管理系统</a:t>
            </a:r>
            <a:r>
              <a:rPr lang="zh-CN" altLang="en-US" sz="2400" b="1" dirty="0"/>
              <a:t>、</a:t>
            </a:r>
            <a:r>
              <a:rPr lang="zh-CN" altLang="en-US" sz="2400" dirty="0"/>
              <a:t>各种开发工具</a:t>
            </a:r>
          </a:p>
          <a:p>
            <a:pPr marL="1042403" lvl="2" indent="-514350">
              <a:buFont typeface="+mj-lt"/>
              <a:buAutoNum type="arabicPeriod"/>
            </a:pPr>
            <a:r>
              <a:rPr lang="zh-CN" altLang="en-US" sz="2400" dirty="0"/>
              <a:t>数据库应用系统</a:t>
            </a:r>
            <a:r>
              <a:rPr lang="zh-CN" altLang="en-US" sz="2400" b="1" dirty="0"/>
              <a:t>、</a:t>
            </a:r>
            <a:r>
              <a:rPr lang="zh-CN" altLang="en-US" sz="2400" dirty="0"/>
              <a:t>计算机硬件及其他软件</a:t>
            </a:r>
          </a:p>
          <a:p>
            <a:pPr marL="1042403" lvl="2" indent="-514350">
              <a:buFont typeface="+mj-lt"/>
              <a:buAutoNum type="arabicPeriod"/>
            </a:pPr>
            <a:r>
              <a:rPr lang="zh-CN" altLang="en-US" sz="2400" dirty="0"/>
              <a:t>数据库管理员 </a:t>
            </a:r>
            <a:r>
              <a:rPr lang="en-US" altLang="zh-CN" sz="2400" b="1" dirty="0"/>
              <a:t>DBA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Database Administrator</a:t>
            </a:r>
            <a:r>
              <a:rPr lang="zh-CN" altLang="en-US" sz="2400" b="1" dirty="0"/>
              <a:t>）、</a:t>
            </a:r>
            <a:r>
              <a:rPr lang="zh-CN" altLang="en-US" sz="2400" dirty="0" smtClean="0"/>
              <a:t>用户</a:t>
            </a:r>
            <a:endParaRPr lang="en-US" altLang="zh-CN" sz="2400" dirty="0" smtClean="0"/>
          </a:p>
          <a:p>
            <a:pPr marL="843526" lvl="1" indent="-514350"/>
            <a:r>
              <a:rPr lang="zh-CN" altLang="en-US" sz="2400" dirty="0" smtClean="0"/>
              <a:t>在不引起混淆的情况下，常常简称为</a:t>
            </a:r>
            <a:r>
              <a:rPr lang="zh-CN" altLang="en-US" sz="2400" dirty="0" smtClean="0">
                <a:solidFill>
                  <a:srgbClr val="C00000"/>
                </a:solidFill>
              </a:rPr>
              <a:t>数据库</a:t>
            </a:r>
            <a:r>
              <a:rPr lang="zh-CN" altLang="en-US" sz="2400" dirty="0" smtClean="0"/>
              <a:t>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四个基本</a:t>
            </a:r>
            <a:r>
              <a:rPr lang="zh-CN" altLang="en-US" sz="3200" dirty="0" smtClean="0"/>
              <a:t>概念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数据库系统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152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392000" y="3338998"/>
            <a:ext cx="4320000" cy="333000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常见的数据库相关编程语言</a:t>
            </a:r>
            <a:endParaRPr lang="en-US" altLang="zh-CN" sz="1800" dirty="0"/>
          </a:p>
          <a:p>
            <a:pPr lvl="1"/>
            <a:r>
              <a:rPr lang="en-US" altLang="zh-CN" sz="1500" dirty="0"/>
              <a:t>Java</a:t>
            </a:r>
          </a:p>
          <a:p>
            <a:pPr lvl="1"/>
            <a:r>
              <a:rPr lang="en-US" altLang="zh-CN" sz="1500" dirty="0"/>
              <a:t>.NET</a:t>
            </a:r>
            <a:r>
              <a:rPr lang="zh-CN" altLang="en-US" sz="1500" dirty="0"/>
              <a:t>（</a:t>
            </a:r>
            <a:r>
              <a:rPr lang="en-US" altLang="zh-CN" sz="1500" dirty="0"/>
              <a:t>C#/VB.NET</a:t>
            </a:r>
            <a:r>
              <a:rPr lang="zh-CN" altLang="en-US" sz="1500" dirty="0"/>
              <a:t>）</a:t>
            </a:r>
            <a:endParaRPr lang="en-US" altLang="zh-CN" sz="1500" dirty="0"/>
          </a:p>
          <a:p>
            <a:pPr lvl="1"/>
            <a:r>
              <a:rPr lang="en-US" altLang="zh-CN" sz="1500" dirty="0"/>
              <a:t>PHP</a:t>
            </a:r>
          </a:p>
          <a:p>
            <a:pPr lvl="1"/>
            <a:r>
              <a:rPr lang="en-US" altLang="zh-CN" sz="1500" dirty="0"/>
              <a:t>C/C++</a:t>
            </a:r>
          </a:p>
          <a:p>
            <a:pPr lvl="1"/>
            <a:r>
              <a:rPr lang="en-US" altLang="zh-CN" sz="1500" dirty="0"/>
              <a:t>Python</a:t>
            </a:r>
          </a:p>
          <a:p>
            <a:pPr lvl="1"/>
            <a:r>
              <a:rPr lang="en-US" altLang="zh-CN" sz="1500" dirty="0"/>
              <a:t>Object C/Swift</a:t>
            </a:r>
            <a:endParaRPr lang="zh-CN" altLang="en-US" sz="15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C00000"/>
                </a:solidFill>
              </a:rPr>
              <a:t>常见的数据库产品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sz="1600" dirty="0"/>
              <a:t>传统关系型数据库</a:t>
            </a:r>
            <a:endParaRPr lang="en-US" altLang="zh-CN" sz="1600" dirty="0"/>
          </a:p>
          <a:p>
            <a:pPr lvl="1"/>
            <a:r>
              <a:rPr lang="en-US" altLang="zh-CN" sz="1500" dirty="0"/>
              <a:t>SQL Server 2005/2008/2012/2014</a:t>
            </a:r>
          </a:p>
          <a:p>
            <a:pPr lvl="1"/>
            <a:r>
              <a:rPr lang="en-US" altLang="zh-CN" sz="1500" dirty="0"/>
              <a:t>MySQL</a:t>
            </a:r>
          </a:p>
          <a:p>
            <a:pPr lvl="1"/>
            <a:r>
              <a:rPr lang="en-US" altLang="zh-CN" sz="1500" dirty="0"/>
              <a:t>Oracle</a:t>
            </a:r>
          </a:p>
          <a:p>
            <a:pPr lvl="1"/>
            <a:r>
              <a:rPr lang="en-US" altLang="zh-CN" sz="1500" dirty="0"/>
              <a:t>PostgreSQL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常见的数据库产品与相关编程语言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61272"/>
            <a:ext cx="1179201" cy="7393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01" y="4461272"/>
            <a:ext cx="983129" cy="7393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29" y="4461271"/>
            <a:ext cx="983129" cy="7393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410949"/>
            <a:ext cx="2494800" cy="914760"/>
          </a:xfrm>
          <a:prstGeom prst="rect">
            <a:avLst/>
          </a:prstGeom>
        </p:spPr>
      </p:pic>
      <p:sp>
        <p:nvSpPr>
          <p:cNvPr id="12" name="内容占位符 4"/>
          <p:cNvSpPr txBox="1">
            <a:spLocks/>
          </p:cNvSpPr>
          <p:nvPr/>
        </p:nvSpPr>
        <p:spPr>
          <a:xfrm>
            <a:off x="4212000" y="2087182"/>
            <a:ext cx="4500000" cy="19636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90906" indent="-342900" algn="l" rtl="0" eaLnBrk="1" latinLnBrk="0" hangingPunct="1">
              <a:lnSpc>
                <a:spcPct val="130000"/>
              </a:lnSpc>
              <a:spcBef>
                <a:spcPts val="451"/>
              </a:spcBef>
              <a:buClr>
                <a:schemeClr val="accent3"/>
              </a:buClr>
              <a:buFont typeface="Georgia"/>
              <a:buChar char="•"/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93764" indent="-185162" algn="l" rtl="0" eaLnBrk="1" latinLnBrk="0" hangingPunct="1">
              <a:lnSpc>
                <a:spcPct val="130000"/>
              </a:lnSpc>
              <a:spcBef>
                <a:spcPts val="451"/>
              </a:spcBef>
              <a:buClr>
                <a:schemeClr val="accent2"/>
              </a:buClr>
              <a:buFont typeface="Georgia"/>
              <a:buChar char="▫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92641" indent="-164588" algn="l" rtl="0" eaLnBrk="1" latinLnBrk="0" hangingPunct="1">
              <a:lnSpc>
                <a:spcPct val="130000"/>
              </a:lnSpc>
              <a:spcBef>
                <a:spcPts val="451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84661" indent="-150872" algn="l" rtl="0" eaLnBrk="1" latinLnBrk="0" hangingPunct="1">
              <a:lnSpc>
                <a:spcPct val="130000"/>
              </a:lnSpc>
              <a:spcBef>
                <a:spcPts val="451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42390" indent="-137157" algn="l" rtl="0" eaLnBrk="1" latinLnBrk="0" hangingPunct="1">
              <a:lnSpc>
                <a:spcPct val="130000"/>
              </a:lnSpc>
              <a:spcBef>
                <a:spcPts val="451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06978" indent="-137157" algn="l" rtl="0" eaLnBrk="1" latinLnBrk="0" hangingPunct="1">
              <a:spcBef>
                <a:spcPts val="225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35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566" indent="-137157" algn="l" rtl="0" eaLnBrk="1" latinLnBrk="0" hangingPunct="1">
              <a:spcBef>
                <a:spcPts val="225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22438" indent="-137157" algn="l" rtl="0" eaLnBrk="1" latinLnBrk="0" hangingPunct="1">
              <a:spcBef>
                <a:spcPts val="225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12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80169" indent="-137157" algn="l" rtl="0" eaLnBrk="1" latinLnBrk="0" hangingPunct="1">
              <a:spcBef>
                <a:spcPts val="225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05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1600" dirty="0"/>
              <a:t>非关系型数据库（</a:t>
            </a:r>
            <a:r>
              <a:rPr lang="en-US" altLang="zh-CN" sz="1600" dirty="0"/>
              <a:t>NoSQL</a:t>
            </a:r>
            <a:r>
              <a:rPr lang="zh-CN" altLang="en-US" sz="1600" dirty="0"/>
              <a:t>）</a:t>
            </a:r>
            <a:endParaRPr lang="en-US" altLang="zh-CN" sz="1400" dirty="0"/>
          </a:p>
          <a:p>
            <a:pPr lvl="1" fontAlgn="auto">
              <a:spcAft>
                <a:spcPts val="0"/>
              </a:spcAft>
            </a:pPr>
            <a:r>
              <a:rPr lang="en-US" altLang="zh-CN" sz="1500" dirty="0" err="1"/>
              <a:t>Redis</a:t>
            </a:r>
            <a:endParaRPr lang="zh-CN" altLang="en-US" sz="1500" dirty="0"/>
          </a:p>
          <a:p>
            <a:pPr lvl="1" fontAlgn="auto">
              <a:spcAft>
                <a:spcPts val="0"/>
              </a:spcAft>
            </a:pPr>
            <a:r>
              <a:rPr lang="en-US" altLang="zh-CN" sz="1500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9254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00" y="1629000"/>
            <a:ext cx="8280000" cy="444728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数据库系统示意图</a:t>
            </a:r>
          </a:p>
        </p:txBody>
      </p:sp>
    </p:spTree>
    <p:extLst>
      <p:ext uri="{BB962C8B-B14F-4D97-AF65-F5344CB8AC3E}">
        <p14:creationId xmlns:p14="http://schemas.microsoft.com/office/powerpoint/2010/main" val="87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00" y="1629000"/>
            <a:ext cx="8280000" cy="406511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图书馆系统与数据库系统</a:t>
            </a:r>
          </a:p>
        </p:txBody>
      </p:sp>
    </p:spTree>
    <p:extLst>
      <p:ext uri="{BB962C8B-B14F-4D97-AF65-F5344CB8AC3E}">
        <p14:creationId xmlns:p14="http://schemas.microsoft.com/office/powerpoint/2010/main" val="40820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数据管理</a:t>
            </a:r>
            <a:endParaRPr lang="en-US" altLang="zh-CN" sz="2800" dirty="0"/>
          </a:p>
          <a:p>
            <a:pPr lvl="1"/>
            <a:r>
              <a:rPr lang="zh-CN" altLang="en-US" sz="2400" dirty="0"/>
              <a:t>对数据进行</a:t>
            </a:r>
            <a:r>
              <a:rPr lang="zh-CN" altLang="en-US" sz="2400" dirty="0">
                <a:solidFill>
                  <a:schemeClr val="accent2"/>
                </a:solidFill>
              </a:rPr>
              <a:t>分类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accent2"/>
                </a:solidFill>
              </a:rPr>
              <a:t>组织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accent2"/>
                </a:solidFill>
              </a:rPr>
              <a:t>编码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accent2"/>
                </a:solidFill>
              </a:rPr>
              <a:t>存储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accent2"/>
                </a:solidFill>
              </a:rPr>
              <a:t>检索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2"/>
                </a:solidFill>
              </a:rPr>
              <a:t>维护</a:t>
            </a:r>
            <a:r>
              <a:rPr lang="zh-CN" altLang="en-US" sz="2400" dirty="0"/>
              <a:t>的过程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800" dirty="0" smtClean="0"/>
              <a:t>数据管理</a:t>
            </a:r>
            <a:r>
              <a:rPr lang="zh-CN" altLang="en-US" sz="2800" dirty="0"/>
              <a:t>技术的三个阶段</a:t>
            </a:r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人工管理</a:t>
            </a:r>
            <a:r>
              <a:rPr lang="zh-CN" altLang="en-US" sz="2800" dirty="0"/>
              <a:t>阶段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文件系统</a:t>
            </a:r>
            <a:r>
              <a:rPr lang="zh-CN" altLang="en-US" sz="2800" dirty="0"/>
              <a:t>阶段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数据库系统</a:t>
            </a:r>
            <a:r>
              <a:rPr lang="zh-CN" altLang="en-US" sz="2800" dirty="0"/>
              <a:t>阶段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数据管理技术的发展</a:t>
            </a:r>
          </a:p>
        </p:txBody>
      </p:sp>
    </p:spTree>
    <p:extLst>
      <p:ext uri="{BB962C8B-B14F-4D97-AF65-F5344CB8AC3E}">
        <p14:creationId xmlns:p14="http://schemas.microsoft.com/office/powerpoint/2010/main" val="25679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特点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数据在计算机中</a:t>
            </a:r>
            <a:r>
              <a:rPr lang="zh-CN" altLang="en-US" sz="1800" dirty="0">
                <a:solidFill>
                  <a:srgbClr val="C00000"/>
                </a:solidFill>
              </a:rPr>
              <a:t>不保存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数据由应用程序管理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数据</a:t>
            </a:r>
            <a:r>
              <a:rPr lang="zh-CN" altLang="en-US" sz="1800" dirty="0">
                <a:solidFill>
                  <a:srgbClr val="C00000"/>
                </a:solidFill>
              </a:rPr>
              <a:t>不能共享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数据与程序不具有独立性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基本上是</a:t>
            </a:r>
            <a:r>
              <a:rPr lang="zh-CN" altLang="en-US" sz="1800" dirty="0">
                <a:solidFill>
                  <a:srgbClr val="C00000"/>
                </a:solidFill>
              </a:rPr>
              <a:t>一个程序对应一批数据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需求</a:t>
            </a:r>
            <a:endParaRPr lang="en-US" altLang="zh-CN" sz="1800" dirty="0"/>
          </a:p>
          <a:p>
            <a:pPr lvl="1"/>
            <a:r>
              <a:rPr lang="zh-CN" altLang="en-US" sz="1800" dirty="0"/>
              <a:t>计算机主要用于</a:t>
            </a:r>
            <a:r>
              <a:rPr lang="zh-CN" altLang="en-US" sz="1800" dirty="0">
                <a:solidFill>
                  <a:srgbClr val="C00000"/>
                </a:solidFill>
              </a:rPr>
              <a:t>科学计算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zh-CN" altLang="en-US" sz="1800" dirty="0">
                <a:solidFill>
                  <a:schemeClr val="accent2"/>
                </a:solidFill>
              </a:rPr>
              <a:t>硬件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使用纸带、穿孔卡片等保存数据</a:t>
            </a:r>
            <a:r>
              <a:rPr lang="zh-CN" altLang="en-US" sz="1800" b="1" dirty="0"/>
              <a:t>，</a:t>
            </a:r>
            <a:r>
              <a:rPr lang="zh-CN" altLang="en-US" sz="1800" dirty="0"/>
              <a:t>无直接存取存储设备</a:t>
            </a:r>
          </a:p>
          <a:p>
            <a:r>
              <a:rPr lang="zh-CN" altLang="en-US" sz="1800" dirty="0">
                <a:solidFill>
                  <a:schemeClr val="accent2"/>
                </a:solidFill>
              </a:rPr>
              <a:t>软件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无操作系统和数据管理软件</a:t>
            </a:r>
            <a:endParaRPr lang="en-US" altLang="zh-CN" sz="1800" b="1" dirty="0"/>
          </a:p>
          <a:p>
            <a:r>
              <a:rPr lang="zh-CN" altLang="en-US" sz="1800" dirty="0">
                <a:solidFill>
                  <a:schemeClr val="accent2"/>
                </a:solidFill>
              </a:rPr>
              <a:t>数据处理方式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批处理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人工管理阶段</a:t>
            </a:r>
          </a:p>
        </p:txBody>
      </p:sp>
    </p:spTree>
    <p:extLst>
      <p:ext uri="{BB962C8B-B14F-4D97-AF65-F5344CB8AC3E}">
        <p14:creationId xmlns:p14="http://schemas.microsoft.com/office/powerpoint/2010/main" val="38046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特点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数据可以在计算机的文件中</a:t>
            </a:r>
            <a:r>
              <a:rPr lang="zh-CN" altLang="en-US" sz="1800" dirty="0">
                <a:solidFill>
                  <a:srgbClr val="C00000"/>
                </a:solidFill>
              </a:rPr>
              <a:t>长期保存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由文件管理系统进行程序与文件中的数据之间的转换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文件形式多样化，包括顺序文件、直接文件、索引文件等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数据</a:t>
            </a:r>
            <a:r>
              <a:rPr lang="zh-CN" altLang="en-US" sz="1800" dirty="0">
                <a:solidFill>
                  <a:srgbClr val="C00000"/>
                </a:solidFill>
              </a:rPr>
              <a:t>共享性差、冗余度大、无安全控制功能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数据</a:t>
            </a:r>
            <a:r>
              <a:rPr lang="zh-CN" altLang="en-US" sz="1800" dirty="0">
                <a:solidFill>
                  <a:srgbClr val="C00000"/>
                </a:solidFill>
              </a:rPr>
              <a:t>容易出现不一致性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数据对程序依赖性强</a:t>
            </a:r>
            <a:r>
              <a:rPr lang="zh-CN" altLang="en-US" sz="1800" b="1" dirty="0"/>
              <a:t>，</a:t>
            </a:r>
            <a:r>
              <a:rPr lang="zh-CN" altLang="en-US" sz="1800" dirty="0"/>
              <a:t>数据结构由应用程序决定</a:t>
            </a:r>
            <a:r>
              <a:rPr lang="zh-CN" altLang="en-US" sz="1800" b="1" dirty="0"/>
              <a:t>，</a:t>
            </a:r>
            <a:r>
              <a:rPr lang="zh-CN" altLang="en-US" sz="1800" dirty="0"/>
              <a:t>编程难度大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需求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数据量增大</a:t>
            </a:r>
            <a:r>
              <a:rPr lang="zh-CN" altLang="en-US" sz="1800" b="1" dirty="0"/>
              <a:t>，</a:t>
            </a:r>
            <a:r>
              <a:rPr lang="zh-CN" altLang="en-US" sz="1800" dirty="0"/>
              <a:t>联机处理增多</a:t>
            </a:r>
            <a:endParaRPr lang="en-US" altLang="zh-CN" sz="1800" b="1" dirty="0"/>
          </a:p>
          <a:p>
            <a:r>
              <a:rPr lang="zh-CN" altLang="en-US" sz="1800" dirty="0">
                <a:solidFill>
                  <a:schemeClr val="accent2"/>
                </a:solidFill>
              </a:rPr>
              <a:t>硬件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使用磁盘、磁鼓等直接存取存储设备</a:t>
            </a:r>
            <a:endParaRPr lang="en-US" altLang="zh-CN" sz="1800" b="1" dirty="0"/>
          </a:p>
          <a:p>
            <a:r>
              <a:rPr lang="zh-CN" altLang="en-US" sz="1800" dirty="0">
                <a:solidFill>
                  <a:schemeClr val="accent2"/>
                </a:solidFill>
              </a:rPr>
              <a:t>软件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操作系统及其文件管理软件</a:t>
            </a:r>
            <a:endParaRPr lang="en-US" altLang="zh-CN" sz="1800" b="1" dirty="0"/>
          </a:p>
          <a:p>
            <a:r>
              <a:rPr lang="zh-CN" altLang="en-US" sz="1800" dirty="0">
                <a:solidFill>
                  <a:schemeClr val="accent2"/>
                </a:solidFill>
              </a:rPr>
              <a:t>数据处理方式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批处理、联机实时处理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文件系统阶段</a:t>
            </a:r>
          </a:p>
        </p:txBody>
      </p:sp>
    </p:spTree>
    <p:extLst>
      <p:ext uri="{BB962C8B-B14F-4D97-AF65-F5344CB8AC3E}">
        <p14:creationId xmlns:p14="http://schemas.microsoft.com/office/powerpoint/2010/main" val="14321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2544319"/>
            <a:ext cx="4038600" cy="1125596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需求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数据管理需要越来越多、数据规模越来越大</a:t>
            </a:r>
            <a:r>
              <a:rPr lang="zh-CN" altLang="en-US" sz="1800" b="1" dirty="0"/>
              <a:t>，</a:t>
            </a:r>
            <a:r>
              <a:rPr lang="zh-CN" altLang="en-US" sz="1800" dirty="0"/>
              <a:t>多种应用、多种语言互相覆盖</a:t>
            </a:r>
            <a:r>
              <a:rPr lang="zh-CN" altLang="en-US" sz="1800" b="1" dirty="0"/>
              <a:t>，</a:t>
            </a:r>
            <a:r>
              <a:rPr lang="zh-CN" altLang="en-US" sz="1800" dirty="0"/>
              <a:t>共享要求越来越大</a:t>
            </a:r>
            <a:endParaRPr lang="en-US" altLang="zh-CN" sz="1800" dirty="0"/>
          </a:p>
          <a:p>
            <a:r>
              <a:rPr lang="zh-CN" altLang="en-US" sz="1800" dirty="0">
                <a:solidFill>
                  <a:schemeClr val="accent2"/>
                </a:solidFill>
              </a:rPr>
              <a:t>硬件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大容量硬盘，硬件价格下降</a:t>
            </a:r>
          </a:p>
          <a:p>
            <a:r>
              <a:rPr lang="zh-CN" altLang="en-US" sz="1800" dirty="0">
                <a:solidFill>
                  <a:schemeClr val="accent2"/>
                </a:solidFill>
              </a:rPr>
              <a:t>软件</a:t>
            </a:r>
            <a:endParaRPr lang="en-US" altLang="zh-CN" sz="1800" dirty="0"/>
          </a:p>
          <a:p>
            <a:pPr lvl="1"/>
            <a:r>
              <a:rPr lang="zh-CN" altLang="en-US" sz="1800" dirty="0"/>
              <a:t>软件系统更加成熟，价格上升，编制和维护成本增加</a:t>
            </a:r>
            <a:endParaRPr lang="en-US" altLang="zh-CN" sz="1800" b="1" dirty="0"/>
          </a:p>
          <a:p>
            <a:r>
              <a:rPr lang="zh-CN" altLang="en-US" sz="1800" dirty="0">
                <a:solidFill>
                  <a:schemeClr val="accent2"/>
                </a:solidFill>
              </a:rPr>
              <a:t>数据处理方式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联机实时处理，分布式处理。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数据库系统阶段</a:t>
            </a:r>
          </a:p>
        </p:txBody>
      </p:sp>
    </p:spTree>
    <p:extLst>
      <p:ext uri="{BB962C8B-B14F-4D97-AF65-F5344CB8AC3E}">
        <p14:creationId xmlns:p14="http://schemas.microsoft.com/office/powerpoint/2010/main" val="7771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数据库技术在当前的应用</a:t>
            </a:r>
            <a:endParaRPr lang="en-US" altLang="zh-CN" sz="2800" dirty="0"/>
          </a:p>
          <a:p>
            <a:r>
              <a:rPr lang="zh-CN" altLang="en-US" sz="2800" dirty="0"/>
              <a:t>数据库技术产生的背景</a:t>
            </a:r>
            <a:endParaRPr lang="en-US" altLang="zh-CN" sz="2800" dirty="0"/>
          </a:p>
          <a:p>
            <a:r>
              <a:rPr lang="zh-CN" altLang="en-US" sz="2800" dirty="0"/>
              <a:t>数据、数据库、数据库管理系统与数据库系统</a:t>
            </a:r>
            <a:endParaRPr lang="en-US" altLang="zh-CN" sz="2800" dirty="0"/>
          </a:p>
          <a:p>
            <a:r>
              <a:rPr lang="zh-CN" altLang="en-US" sz="2800" dirty="0"/>
              <a:t>数据管理技术的发展</a:t>
            </a:r>
            <a:endParaRPr lang="en-US" altLang="zh-CN" sz="2800" dirty="0"/>
          </a:p>
          <a:p>
            <a:r>
              <a:rPr lang="zh-CN" altLang="en-US" sz="2800" dirty="0"/>
              <a:t>数据库系统的特点</a:t>
            </a:r>
            <a:endParaRPr lang="en-US" altLang="zh-CN" sz="2800" dirty="0"/>
          </a:p>
          <a:p>
            <a:r>
              <a:rPr lang="zh-CN" altLang="en-US" sz="2800" dirty="0"/>
              <a:t>常见的数据库产品</a:t>
            </a: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本章主要内容</a:t>
            </a:r>
          </a:p>
        </p:txBody>
      </p:sp>
    </p:spTree>
    <p:extLst>
      <p:ext uri="{BB962C8B-B14F-4D97-AF65-F5344CB8AC3E}">
        <p14:creationId xmlns:p14="http://schemas.microsoft.com/office/powerpoint/2010/main" val="343756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989000"/>
            <a:ext cx="3960000" cy="2641290"/>
          </a:xfrm>
          <a:ln>
            <a:solidFill>
              <a:schemeClr val="tx2"/>
            </a:solidFill>
          </a:ln>
        </p:spPr>
      </p:pic>
      <p:pic>
        <p:nvPicPr>
          <p:cNvPr id="15" name="内容占位符 1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9000"/>
            <a:ext cx="4140000" cy="2464286"/>
          </a:xfrm>
          <a:ln>
            <a:solidFill>
              <a:schemeClr val="tx2"/>
            </a:solidFill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数据库系统与文件系统的区别</a:t>
            </a:r>
          </a:p>
        </p:txBody>
      </p:sp>
    </p:spTree>
    <p:extLst>
      <p:ext uri="{BB962C8B-B14F-4D97-AF65-F5344CB8AC3E}">
        <p14:creationId xmlns:p14="http://schemas.microsoft.com/office/powerpoint/2010/main" val="2420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数据</a:t>
            </a:r>
            <a:r>
              <a:rPr lang="zh-CN" altLang="en-US" sz="2800" dirty="0"/>
              <a:t>结构化</a:t>
            </a:r>
            <a:endParaRPr lang="en-US" altLang="zh-CN" sz="2800" dirty="0"/>
          </a:p>
          <a:p>
            <a:r>
              <a:rPr lang="zh-CN" altLang="en-US" sz="2800" dirty="0"/>
              <a:t>共享性高</a:t>
            </a:r>
            <a:r>
              <a:rPr lang="zh-CN" altLang="en-US" sz="2800" dirty="0">
                <a:solidFill>
                  <a:schemeClr val="tx2"/>
                </a:solidFill>
              </a:rPr>
              <a:t>，</a:t>
            </a:r>
            <a:r>
              <a:rPr lang="zh-CN" altLang="en-US" sz="2800" dirty="0"/>
              <a:t>冗余度低</a:t>
            </a:r>
            <a:r>
              <a:rPr lang="zh-CN" altLang="en-US" sz="2800" dirty="0">
                <a:solidFill>
                  <a:schemeClr val="tx2"/>
                </a:solidFill>
              </a:rPr>
              <a:t>，可扩充性强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</a:rPr>
              <a:t>具有较高的</a:t>
            </a:r>
            <a:r>
              <a:rPr lang="zh-CN" altLang="en-US" sz="2800" dirty="0"/>
              <a:t>数据独立性</a:t>
            </a:r>
            <a:endParaRPr lang="en-US" altLang="zh-CN" sz="2800" dirty="0"/>
          </a:p>
          <a:p>
            <a:r>
              <a:rPr lang="zh-CN" altLang="en-US" sz="2800" dirty="0">
                <a:solidFill>
                  <a:schemeClr val="tx2"/>
                </a:solidFill>
              </a:rPr>
              <a:t>数据通过 </a:t>
            </a:r>
            <a:r>
              <a:rPr lang="en-US" altLang="zh-CN" sz="2800" dirty="0"/>
              <a:t>DBMS</a:t>
            </a: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进行管理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</a:rPr>
              <a:t>易于被应用程序使用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/>
              <a:t>安全性</a:t>
            </a:r>
            <a:r>
              <a:rPr lang="zh-CN" altLang="en-US" sz="2800" dirty="0">
                <a:solidFill>
                  <a:schemeClr val="tx2"/>
                </a:solidFill>
              </a:rPr>
              <a:t>和</a:t>
            </a:r>
            <a:r>
              <a:rPr lang="zh-CN" altLang="en-US" sz="2800" dirty="0"/>
              <a:t>保密性</a:t>
            </a:r>
            <a:r>
              <a:rPr lang="zh-CN" altLang="en-US" sz="2800" dirty="0">
                <a:solidFill>
                  <a:schemeClr val="tx2"/>
                </a:solidFill>
              </a:rPr>
              <a:t>好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</a:rPr>
              <a:t>现在的信息系统几乎都是建立在</a:t>
            </a:r>
            <a:r>
              <a:rPr lang="zh-CN" altLang="en-US" sz="2800" dirty="0"/>
              <a:t>数据库系统</a:t>
            </a:r>
            <a:r>
              <a:rPr lang="zh-CN" altLang="en-US" sz="2800" dirty="0">
                <a:solidFill>
                  <a:schemeClr val="tx2"/>
                </a:solidFill>
              </a:rPr>
              <a:t>之上</a:t>
            </a:r>
            <a:endParaRPr lang="en-US" altLang="zh-CN" sz="2800" dirty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数据库系统的特点</a:t>
            </a:r>
          </a:p>
        </p:txBody>
      </p:sp>
    </p:spTree>
    <p:extLst>
      <p:ext uri="{BB962C8B-B14F-4D97-AF65-F5344CB8AC3E}">
        <p14:creationId xmlns:p14="http://schemas.microsoft.com/office/powerpoint/2010/main" val="19604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从一个组织全部应用的角度</a:t>
            </a:r>
            <a:r>
              <a:rPr lang="zh-CN" altLang="en-US" sz="2800" b="1" dirty="0">
                <a:solidFill>
                  <a:schemeClr val="tx2"/>
                </a:solidFill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</a:rPr>
              <a:t>全面考虑并集成数据的</a:t>
            </a:r>
            <a:r>
              <a:rPr lang="zh-CN" altLang="en-US" sz="2800" dirty="0"/>
              <a:t>结构</a:t>
            </a:r>
            <a:endParaRPr lang="en-US" altLang="zh-CN" sz="2800" b="1" dirty="0"/>
          </a:p>
          <a:p>
            <a:r>
              <a:rPr lang="zh-CN" altLang="en-US" sz="2800" dirty="0">
                <a:solidFill>
                  <a:schemeClr val="tx2"/>
                </a:solidFill>
              </a:rPr>
              <a:t>不仅能反映</a:t>
            </a:r>
            <a:r>
              <a:rPr lang="zh-CN" altLang="en-US" sz="2800" dirty="0">
                <a:solidFill>
                  <a:srgbClr val="C00000"/>
                </a:solidFill>
              </a:rPr>
              <a:t>数据本身</a:t>
            </a:r>
            <a:r>
              <a:rPr lang="zh-CN" altLang="en-US" sz="2800" b="1" dirty="0">
                <a:solidFill>
                  <a:schemeClr val="tx2"/>
                </a:solidFill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</a:rPr>
              <a:t>而且还能反映</a:t>
            </a:r>
            <a:r>
              <a:rPr lang="zh-CN" altLang="en-US" sz="2800" dirty="0">
                <a:solidFill>
                  <a:srgbClr val="C00000"/>
                </a:solidFill>
              </a:rPr>
              <a:t>数据之间的</a:t>
            </a:r>
            <a:r>
              <a:rPr lang="zh-CN" altLang="en-US" sz="2800" dirty="0" smtClean="0">
                <a:solidFill>
                  <a:srgbClr val="C00000"/>
                </a:solidFill>
              </a:rPr>
              <a:t>联系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数据结构化</a:t>
            </a:r>
          </a:p>
        </p:txBody>
      </p:sp>
    </p:spTree>
    <p:extLst>
      <p:ext uri="{BB962C8B-B14F-4D97-AF65-F5344CB8AC3E}">
        <p14:creationId xmlns:p14="http://schemas.microsoft.com/office/powerpoint/2010/main" val="29032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</a:t>
            </a:r>
            <a:r>
              <a:rPr lang="zh-CN" altLang="en-US" b="1" dirty="0"/>
              <a:t>（</a:t>
            </a:r>
            <a:r>
              <a:rPr lang="zh-CN" altLang="en-US" u="sng" dirty="0">
                <a:solidFill>
                  <a:srgbClr val="C00000"/>
                </a:solidFill>
              </a:rPr>
              <a:t>学号</a:t>
            </a:r>
            <a:r>
              <a:rPr lang="zh-CN" altLang="en-US" b="1" dirty="0"/>
              <a:t>，</a:t>
            </a:r>
            <a:r>
              <a:rPr lang="zh-CN" altLang="en-US" dirty="0"/>
              <a:t>姓名</a:t>
            </a:r>
            <a:r>
              <a:rPr lang="zh-CN" altLang="en-US" b="1" dirty="0"/>
              <a:t>，</a:t>
            </a:r>
            <a:r>
              <a:rPr lang="zh-CN" altLang="en-US" dirty="0"/>
              <a:t>性别</a:t>
            </a:r>
            <a:r>
              <a:rPr lang="zh-CN" altLang="en-US" b="1" dirty="0"/>
              <a:t>，</a:t>
            </a:r>
            <a:r>
              <a:rPr lang="en-US" altLang="zh-CN" b="1" dirty="0"/>
              <a:t> </a:t>
            </a:r>
            <a:r>
              <a:rPr lang="zh-CN" altLang="en-US" dirty="0"/>
              <a:t>出生日期</a:t>
            </a:r>
            <a:r>
              <a:rPr lang="zh-CN" altLang="en-US" b="1" dirty="0"/>
              <a:t>，</a:t>
            </a:r>
            <a:r>
              <a:rPr lang="zh-CN" altLang="en-US" dirty="0"/>
              <a:t>出生地</a:t>
            </a:r>
            <a:r>
              <a:rPr lang="zh-CN" altLang="en-US" b="1" dirty="0"/>
              <a:t>，</a:t>
            </a:r>
            <a:r>
              <a:rPr lang="zh-CN" altLang="en-US" dirty="0"/>
              <a:t>系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家庭成员</a:t>
            </a:r>
            <a:r>
              <a:rPr lang="zh-CN" altLang="en-US" b="1" dirty="0"/>
              <a:t>（</a:t>
            </a:r>
            <a:r>
              <a:rPr lang="zh-CN" altLang="en-US" u="sng" dirty="0">
                <a:solidFill>
                  <a:srgbClr val="C00000"/>
                </a:solidFill>
              </a:rPr>
              <a:t>学号</a:t>
            </a:r>
            <a:r>
              <a:rPr lang="zh-CN" altLang="en-US" b="1" dirty="0"/>
              <a:t>，</a:t>
            </a:r>
            <a:r>
              <a:rPr lang="zh-CN" altLang="en-US" dirty="0"/>
              <a:t>姓名</a:t>
            </a:r>
            <a:r>
              <a:rPr lang="zh-CN" altLang="en-US" b="1" dirty="0"/>
              <a:t>，</a:t>
            </a:r>
            <a:r>
              <a:rPr lang="zh-CN" altLang="en-US" dirty="0"/>
              <a:t>性别</a:t>
            </a:r>
            <a:r>
              <a:rPr lang="zh-CN" altLang="en-US" b="1" dirty="0"/>
              <a:t>，</a:t>
            </a:r>
            <a:r>
              <a:rPr lang="zh-CN" altLang="en-US" dirty="0"/>
              <a:t>与本人关系</a:t>
            </a:r>
            <a:r>
              <a:rPr lang="zh-CN" altLang="en-US" b="1" dirty="0"/>
              <a:t>，</a:t>
            </a:r>
            <a:r>
              <a:rPr lang="zh-CN" altLang="en-US" dirty="0"/>
              <a:t>单位</a:t>
            </a:r>
            <a:r>
              <a:rPr lang="zh-CN" altLang="en-US" b="1" dirty="0"/>
              <a:t>，</a:t>
            </a:r>
            <a:r>
              <a:rPr lang="zh-CN" altLang="en-US" dirty="0"/>
              <a:t>职务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奖惩</a:t>
            </a:r>
            <a:r>
              <a:rPr lang="zh-CN" altLang="en-US" b="1" dirty="0"/>
              <a:t>（</a:t>
            </a:r>
            <a:r>
              <a:rPr lang="zh-CN" altLang="en-US" u="sng" dirty="0">
                <a:solidFill>
                  <a:srgbClr val="C00000"/>
                </a:solidFill>
              </a:rPr>
              <a:t>学号</a:t>
            </a:r>
            <a:r>
              <a:rPr lang="zh-CN" altLang="en-US" b="1" dirty="0"/>
              <a:t>，</a:t>
            </a:r>
            <a:r>
              <a:rPr lang="zh-CN" altLang="en-US" dirty="0"/>
              <a:t>时间</a:t>
            </a:r>
            <a:r>
              <a:rPr lang="zh-CN" altLang="en-US" b="1" dirty="0"/>
              <a:t>，</a:t>
            </a:r>
            <a:r>
              <a:rPr lang="zh-CN" altLang="en-US" dirty="0"/>
              <a:t>类别</a:t>
            </a:r>
            <a:r>
              <a:rPr lang="zh-CN" altLang="en-US" b="1" dirty="0"/>
              <a:t>，</a:t>
            </a:r>
            <a:r>
              <a:rPr lang="zh-CN" altLang="en-US" dirty="0"/>
              <a:t>事由</a:t>
            </a:r>
            <a:r>
              <a:rPr lang="zh-CN" altLang="en-US" b="1" dirty="0"/>
              <a:t>，</a:t>
            </a:r>
            <a:r>
              <a:rPr lang="zh-CN" altLang="en-US" dirty="0"/>
              <a:t>级别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系</a:t>
            </a:r>
            <a:r>
              <a:rPr lang="zh-CN" altLang="en-US" b="1" dirty="0"/>
              <a:t>（</a:t>
            </a:r>
            <a:r>
              <a:rPr lang="zh-CN" altLang="en-US" u="sng" dirty="0">
                <a:solidFill>
                  <a:srgbClr val="C00000"/>
                </a:solidFill>
              </a:rPr>
              <a:t>系号</a:t>
            </a:r>
            <a:r>
              <a:rPr lang="zh-CN" altLang="en-US" b="1" dirty="0"/>
              <a:t>，</a:t>
            </a:r>
            <a:r>
              <a:rPr lang="zh-CN" altLang="en-US" dirty="0"/>
              <a:t>系名</a:t>
            </a:r>
            <a:r>
              <a:rPr lang="zh-CN" altLang="en-US" b="1" dirty="0"/>
              <a:t>，</a:t>
            </a:r>
            <a:r>
              <a:rPr lang="zh-CN" altLang="en-US" dirty="0"/>
              <a:t>地址</a:t>
            </a:r>
            <a:r>
              <a:rPr lang="zh-CN" altLang="en-US" b="1" dirty="0"/>
              <a:t>，</a:t>
            </a:r>
            <a:r>
              <a:rPr lang="zh-CN" altLang="en-US" dirty="0"/>
              <a:t>电话</a:t>
            </a:r>
            <a:r>
              <a:rPr lang="zh-CN" altLang="en-US" b="1" dirty="0"/>
              <a:t>，</a:t>
            </a:r>
            <a:r>
              <a:rPr lang="zh-CN" altLang="en-US" dirty="0"/>
              <a:t>系主任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课程</a:t>
            </a:r>
            <a:r>
              <a:rPr lang="zh-CN" altLang="en-US" b="1" dirty="0"/>
              <a:t>（</a:t>
            </a:r>
            <a:r>
              <a:rPr lang="zh-CN" altLang="en-US" u="sng" dirty="0">
                <a:solidFill>
                  <a:srgbClr val="C00000"/>
                </a:solidFill>
              </a:rPr>
              <a:t>课号</a:t>
            </a:r>
            <a:r>
              <a:rPr lang="zh-CN" altLang="en-US" b="1" dirty="0"/>
              <a:t>，</a:t>
            </a:r>
            <a:r>
              <a:rPr lang="zh-CN" altLang="en-US" dirty="0"/>
              <a:t>课程名</a:t>
            </a:r>
            <a:r>
              <a:rPr lang="zh-CN" altLang="en-US" b="1" dirty="0"/>
              <a:t>，</a:t>
            </a:r>
            <a:r>
              <a:rPr lang="zh-CN" altLang="en-US" dirty="0"/>
              <a:t>学分</a:t>
            </a:r>
            <a:r>
              <a:rPr lang="zh-CN" altLang="en-US" b="1" dirty="0"/>
              <a:t>，</a:t>
            </a:r>
            <a:r>
              <a:rPr lang="zh-CN" altLang="en-US" dirty="0"/>
              <a:t>类型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选课</a:t>
            </a:r>
            <a:r>
              <a:rPr lang="zh-CN" altLang="en-US" b="1" dirty="0"/>
              <a:t>（</a:t>
            </a:r>
            <a:r>
              <a:rPr lang="zh-CN" altLang="en-US" u="sng" dirty="0">
                <a:solidFill>
                  <a:srgbClr val="C00000"/>
                </a:solidFill>
              </a:rPr>
              <a:t>学号</a:t>
            </a:r>
            <a:r>
              <a:rPr lang="zh-CN" altLang="en-US" b="1" dirty="0"/>
              <a:t>，</a:t>
            </a:r>
            <a:r>
              <a:rPr lang="zh-CN" altLang="en-US" u="sng" dirty="0">
                <a:solidFill>
                  <a:srgbClr val="C00000"/>
                </a:solidFill>
              </a:rPr>
              <a:t>课号</a:t>
            </a:r>
            <a:r>
              <a:rPr lang="zh-CN" altLang="en-US" b="1" dirty="0"/>
              <a:t>，</a:t>
            </a:r>
            <a:r>
              <a:rPr lang="zh-CN" altLang="en-US" dirty="0"/>
              <a:t>成绩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教师</a:t>
            </a:r>
            <a:r>
              <a:rPr lang="zh-CN" altLang="en-US" b="1" dirty="0"/>
              <a:t>（</a:t>
            </a:r>
            <a:r>
              <a:rPr lang="zh-CN" altLang="en-US" u="sng" dirty="0">
                <a:solidFill>
                  <a:srgbClr val="C00000"/>
                </a:solidFill>
              </a:rPr>
              <a:t>教师号</a:t>
            </a:r>
            <a:r>
              <a:rPr lang="zh-CN" altLang="en-US" b="1" dirty="0"/>
              <a:t>，</a:t>
            </a:r>
            <a:r>
              <a:rPr lang="zh-CN" altLang="en-US" dirty="0"/>
              <a:t>姓名</a:t>
            </a:r>
            <a:r>
              <a:rPr lang="zh-CN" altLang="en-US" b="1" dirty="0"/>
              <a:t>，</a:t>
            </a:r>
            <a:r>
              <a:rPr lang="zh-CN" altLang="en-US" dirty="0"/>
              <a:t>职称</a:t>
            </a:r>
            <a:r>
              <a:rPr lang="zh-CN" altLang="en-US" b="1" dirty="0"/>
              <a:t>，</a:t>
            </a:r>
            <a:r>
              <a:rPr lang="zh-CN" altLang="en-US" dirty="0"/>
              <a:t>系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一个简单的教学数据库系统的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共享性好</a:t>
            </a:r>
          </a:p>
          <a:p>
            <a:pPr lvl="1"/>
            <a:r>
              <a:rPr lang="zh-CN" altLang="en-US" sz="2400" dirty="0"/>
              <a:t>数据是从整体角度看待和描述的</a:t>
            </a:r>
            <a:r>
              <a:rPr lang="zh-CN" altLang="en-US" sz="2400" b="1" dirty="0"/>
              <a:t>，</a:t>
            </a:r>
            <a:r>
              <a:rPr lang="zh-CN" altLang="en-US" sz="2400" dirty="0"/>
              <a:t>可以被</a:t>
            </a:r>
            <a:r>
              <a:rPr lang="zh-CN" altLang="en-US" sz="2400" dirty="0">
                <a:solidFill>
                  <a:schemeClr val="accent2"/>
                </a:solidFill>
              </a:rPr>
              <a:t>多个用户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accent2"/>
                </a:solidFill>
              </a:rPr>
              <a:t>多个应用</a:t>
            </a:r>
            <a:r>
              <a:rPr lang="zh-CN" altLang="en-US" sz="2400" dirty="0"/>
              <a:t>共享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r>
              <a:rPr lang="zh-CN" altLang="en-US" sz="2400" dirty="0">
                <a:solidFill>
                  <a:schemeClr val="accent2"/>
                </a:solidFill>
              </a:rPr>
              <a:t>冗余度低</a:t>
            </a:r>
          </a:p>
          <a:p>
            <a:pPr lvl="1"/>
            <a:r>
              <a:rPr lang="zh-CN" altLang="en-US" sz="2400" dirty="0"/>
              <a:t>相同的数据不必重复存放</a:t>
            </a:r>
            <a:r>
              <a:rPr lang="zh-CN" altLang="en-US" sz="2400" b="1" dirty="0"/>
              <a:t>，</a:t>
            </a:r>
            <a:r>
              <a:rPr lang="zh-CN" altLang="en-US" sz="2400" dirty="0"/>
              <a:t>大大</a:t>
            </a:r>
            <a:r>
              <a:rPr lang="zh-CN" altLang="en-US" sz="2400" dirty="0">
                <a:solidFill>
                  <a:schemeClr val="accent2"/>
                </a:solidFill>
              </a:rPr>
              <a:t>减少</a:t>
            </a:r>
            <a:r>
              <a:rPr lang="zh-CN" altLang="en-US" sz="2400" dirty="0"/>
              <a:t>了数据的</a:t>
            </a:r>
            <a:r>
              <a:rPr lang="zh-CN" altLang="en-US" sz="2400" u="sng" dirty="0">
                <a:solidFill>
                  <a:schemeClr val="accent2"/>
                </a:solidFill>
              </a:rPr>
              <a:t>冗余</a:t>
            </a:r>
            <a:r>
              <a:rPr lang="zh-CN" altLang="en-US" sz="2400" dirty="0">
                <a:solidFill>
                  <a:schemeClr val="accent2"/>
                </a:solidFill>
              </a:rPr>
              <a:t>度</a:t>
            </a:r>
            <a:r>
              <a:rPr lang="zh-CN" altLang="en-US" sz="2400" b="1" dirty="0"/>
              <a:t>，</a:t>
            </a:r>
            <a:r>
              <a:rPr lang="zh-CN" altLang="en-US" sz="2400" dirty="0"/>
              <a:t>节约存储空间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r>
              <a:rPr lang="zh-CN" altLang="en-US" sz="2400" dirty="0">
                <a:solidFill>
                  <a:schemeClr val="accent2"/>
                </a:solidFill>
              </a:rPr>
              <a:t>可扩充性强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/>
              <a:t>增加、修改或删除数据时</a:t>
            </a:r>
            <a:r>
              <a:rPr lang="zh-CN" altLang="en-US" sz="2400" b="1" dirty="0"/>
              <a:t>，</a:t>
            </a:r>
            <a:r>
              <a:rPr lang="zh-CN" altLang="en-US" sz="2400" dirty="0"/>
              <a:t>只是在一部分数据上进行的</a:t>
            </a:r>
            <a:r>
              <a:rPr lang="zh-CN" altLang="en-US" sz="2400" b="1" dirty="0"/>
              <a:t>，</a:t>
            </a:r>
            <a:r>
              <a:rPr lang="zh-CN" altLang="en-US" sz="2400" dirty="0"/>
              <a:t>可以减少操作量</a:t>
            </a:r>
            <a:r>
              <a:rPr lang="zh-CN" altLang="en-US" sz="2400" b="1" dirty="0"/>
              <a:t>，</a:t>
            </a:r>
            <a:r>
              <a:rPr lang="zh-CN" altLang="en-US" sz="2400" dirty="0"/>
              <a:t>避免数据之间的</a:t>
            </a:r>
            <a:r>
              <a:rPr lang="zh-CN" altLang="en-US" sz="2400" u="sng" dirty="0">
                <a:solidFill>
                  <a:srgbClr val="C00000"/>
                </a:solidFill>
              </a:rPr>
              <a:t>不一致性</a:t>
            </a:r>
            <a:r>
              <a:rPr lang="zh-CN" altLang="en-US" sz="2400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共享性高，冗余度低，可扩充性强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32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数据独立性</a:t>
            </a:r>
          </a:p>
          <a:p>
            <a:pPr lvl="1"/>
            <a:r>
              <a:rPr lang="zh-CN" altLang="en-US" sz="2400" dirty="0"/>
              <a:t>数据与应用程序之间相互依赖的程度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/>
            <a:r>
              <a:rPr lang="zh-CN" altLang="en-US" sz="2400" dirty="0"/>
              <a:t>包括</a:t>
            </a:r>
            <a:r>
              <a:rPr lang="zh-CN" altLang="en-US" sz="2400" u="sng" dirty="0">
                <a:solidFill>
                  <a:srgbClr val="C00000"/>
                </a:solidFill>
              </a:rPr>
              <a:t>逻辑独立性</a:t>
            </a:r>
            <a:r>
              <a:rPr lang="zh-CN" altLang="en-US" sz="2400" dirty="0"/>
              <a:t>与</a:t>
            </a:r>
            <a:r>
              <a:rPr lang="zh-CN" altLang="en-US" sz="2400" u="sng" dirty="0">
                <a:solidFill>
                  <a:srgbClr val="C00000"/>
                </a:solidFill>
              </a:rPr>
              <a:t>物理独立性</a:t>
            </a:r>
            <a:endParaRPr lang="en-US" altLang="zh-CN" sz="2400" u="sng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accent2"/>
                </a:solidFill>
              </a:rPr>
              <a:t>逻辑独立性</a:t>
            </a:r>
          </a:p>
          <a:p>
            <a:pPr lvl="1"/>
            <a:r>
              <a:rPr lang="zh-CN" altLang="en-US" sz="2400" dirty="0"/>
              <a:t>指用户的应用程序与数据库的逻辑结构是相互独立的。</a:t>
            </a:r>
            <a:r>
              <a:rPr lang="zh-CN" altLang="en-US" sz="2400" dirty="0">
                <a:solidFill>
                  <a:srgbClr val="C00000"/>
                </a:solidFill>
              </a:rPr>
              <a:t>数据的逻辑结构改变了，用户程序也可以不变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accent2"/>
                </a:solidFill>
              </a:rPr>
              <a:t>物理独立性</a:t>
            </a:r>
          </a:p>
          <a:p>
            <a:pPr lvl="1"/>
            <a:r>
              <a:rPr lang="zh-CN" altLang="en-US" sz="2400" dirty="0"/>
              <a:t>指用户的应用程序与存储在磁盘上的数据库中数据是相互独立的。</a:t>
            </a:r>
            <a:r>
              <a:rPr lang="zh-CN" altLang="en-US" sz="2400" dirty="0">
                <a:solidFill>
                  <a:srgbClr val="C00000"/>
                </a:solidFill>
              </a:rPr>
              <a:t>当数据的物理存储改变了，应用程序不用改变</a:t>
            </a:r>
            <a:r>
              <a:rPr lang="zh-CN" altLang="en-US" sz="2400" dirty="0"/>
              <a:t>。</a:t>
            </a:r>
          </a:p>
          <a:p>
            <a:pPr lvl="1"/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具有较高的数据独立性</a:t>
            </a:r>
          </a:p>
        </p:txBody>
      </p:sp>
    </p:spTree>
    <p:extLst>
      <p:ext uri="{BB962C8B-B14F-4D97-AF65-F5344CB8AC3E}">
        <p14:creationId xmlns:p14="http://schemas.microsoft.com/office/powerpoint/2010/main" val="36612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三级模式</a:t>
            </a:r>
            <a:endParaRPr lang="en-US" altLang="zh-CN" sz="2800" dirty="0"/>
          </a:p>
          <a:p>
            <a:pPr lvl="1"/>
            <a:r>
              <a:rPr lang="zh-CN" altLang="en-US" sz="2000" dirty="0"/>
              <a:t>模式</a:t>
            </a:r>
            <a:r>
              <a:rPr lang="zh-CN" altLang="en-US" sz="2000" dirty="0">
                <a:solidFill>
                  <a:srgbClr val="C00000"/>
                </a:solidFill>
              </a:rPr>
              <a:t>（逻辑模式）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内模式</a:t>
            </a:r>
            <a:r>
              <a:rPr lang="zh-CN" altLang="en-US" sz="2000" dirty="0">
                <a:solidFill>
                  <a:srgbClr val="C00000"/>
                </a:solidFill>
              </a:rPr>
              <a:t>（物理模式）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外模式</a:t>
            </a:r>
            <a:r>
              <a:rPr lang="zh-CN" altLang="en-US" sz="2000" dirty="0">
                <a:solidFill>
                  <a:srgbClr val="C00000"/>
                </a:solidFill>
              </a:rPr>
              <a:t>（用户模式）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二级映像</a:t>
            </a:r>
            <a:endParaRPr lang="en-US" altLang="zh-CN" sz="2800" dirty="0"/>
          </a:p>
          <a:p>
            <a:pPr lvl="1"/>
            <a:r>
              <a:rPr lang="zh-CN" altLang="en-US" sz="2000" dirty="0"/>
              <a:t>模式</a:t>
            </a:r>
            <a:r>
              <a:rPr lang="en-US" altLang="zh-CN" sz="2000" dirty="0"/>
              <a:t>/</a:t>
            </a:r>
            <a:r>
              <a:rPr lang="zh-CN" altLang="en-US" sz="2000" dirty="0"/>
              <a:t>内模式</a:t>
            </a:r>
            <a:r>
              <a:rPr lang="zh-CN" altLang="en-US" sz="2000" dirty="0" smtClean="0"/>
              <a:t>映像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zh-CN" altLang="en-US" sz="2000" dirty="0">
                <a:solidFill>
                  <a:srgbClr val="C00000"/>
                </a:solidFill>
              </a:rPr>
              <a:t>物理独立性）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外模式</a:t>
            </a:r>
            <a:r>
              <a:rPr lang="en-US" altLang="zh-CN" sz="2000" dirty="0"/>
              <a:t>/</a:t>
            </a:r>
            <a:r>
              <a:rPr lang="zh-CN" altLang="en-US" sz="2000" dirty="0"/>
              <a:t>模式</a:t>
            </a:r>
            <a:r>
              <a:rPr lang="zh-CN" altLang="en-US" sz="2000" dirty="0" smtClean="0"/>
              <a:t>映像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zh-CN" altLang="en-US" sz="2000" smtClean="0">
                <a:solidFill>
                  <a:srgbClr val="C00000"/>
                </a:solidFill>
              </a:rPr>
              <a:t>（</a:t>
            </a:r>
            <a:r>
              <a:rPr lang="zh-CN" altLang="en-US" sz="2000" dirty="0">
                <a:solidFill>
                  <a:srgbClr val="C00000"/>
                </a:solidFill>
              </a:rPr>
              <a:t>逻辑独立性）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数据库的三</a:t>
            </a:r>
            <a:r>
              <a:rPr lang="zh-CN" altLang="en-US" dirty="0"/>
              <a:t>级</a:t>
            </a:r>
            <a:r>
              <a:rPr lang="zh-CN" altLang="en-US" dirty="0" smtClean="0"/>
              <a:t>模式结构与二级映像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99" y="1809000"/>
            <a:ext cx="4508921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/>
              <a:t>也称</a:t>
            </a:r>
            <a:r>
              <a:rPr lang="zh-CN" altLang="en-US" dirty="0">
                <a:solidFill>
                  <a:srgbClr val="C00000"/>
                </a:solidFill>
              </a:rPr>
              <a:t>逻辑模式</a:t>
            </a:r>
            <a:r>
              <a:rPr lang="zh-CN" altLang="en-US" dirty="0" smtClean="0"/>
              <a:t>，是数据库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全体数据的逻辑结构和特征</a:t>
            </a:r>
            <a:r>
              <a:rPr lang="zh-CN" altLang="en-US" dirty="0"/>
              <a:t>的</a:t>
            </a:r>
            <a:r>
              <a:rPr lang="zh-CN" altLang="en-US" dirty="0" smtClean="0"/>
              <a:t>描述。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是所有用户的公共数据视图。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个数据库中</a:t>
            </a:r>
            <a:r>
              <a:rPr lang="zh-CN" altLang="en-US" dirty="0" smtClean="0">
                <a:solidFill>
                  <a:srgbClr val="C00000"/>
                </a:solidFill>
              </a:rPr>
              <a:t>有且仅有一个模式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与数据的物理存储细节和硬件环境无关</a:t>
            </a:r>
            <a:endParaRPr lang="en-US" altLang="zh-CN" dirty="0" smtClean="0"/>
          </a:p>
          <a:p>
            <a:pPr lvl="1"/>
            <a:r>
              <a:rPr lang="zh-CN" altLang="en-US" dirty="0"/>
              <a:t>与具体的应用程序、开发工具</a:t>
            </a:r>
            <a:r>
              <a:rPr lang="zh-CN" altLang="en-US" dirty="0" smtClean="0"/>
              <a:t>及程序设计语言无关</a:t>
            </a:r>
            <a:endParaRPr lang="en-US" altLang="zh-CN" dirty="0"/>
          </a:p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以某种数据模型为基础，定义数据的逻辑结构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定义数据之间的联系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定义与数据有关的安全性、完整性要求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9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也称</a:t>
            </a:r>
            <a:r>
              <a:rPr lang="zh-CN" altLang="en-US" dirty="0" smtClean="0">
                <a:solidFill>
                  <a:srgbClr val="C00000"/>
                </a:solidFill>
              </a:rPr>
              <a:t>子模式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C00000"/>
                </a:solidFill>
              </a:rPr>
              <a:t>用户模式</a:t>
            </a:r>
            <a:r>
              <a:rPr lang="zh-CN" altLang="en-US" dirty="0" smtClean="0"/>
              <a:t>，是数据库</a:t>
            </a:r>
            <a:r>
              <a:rPr lang="zh-CN" altLang="en-US" dirty="0"/>
              <a:t>用户使用的</a:t>
            </a:r>
            <a:r>
              <a:rPr lang="zh-CN" altLang="en-US" dirty="0">
                <a:solidFill>
                  <a:srgbClr val="C00000"/>
                </a:solidFill>
              </a:rPr>
              <a:t>局部数据的逻辑结构和特征</a:t>
            </a:r>
            <a:r>
              <a:rPr lang="zh-CN" altLang="en-US" dirty="0"/>
              <a:t>的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数据库用户的数据视图，是与某一应用有关的数据的逻辑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外模式与模式的关系</a:t>
            </a:r>
            <a:endParaRPr lang="en-US" altLang="zh-CN" dirty="0" smtClean="0"/>
          </a:p>
          <a:p>
            <a:pPr lvl="1"/>
            <a:r>
              <a:rPr lang="zh-CN" altLang="en-US" dirty="0"/>
              <a:t>通常是模式的子集、</a:t>
            </a:r>
            <a:r>
              <a:rPr lang="zh-CN" altLang="en-US" dirty="0">
                <a:solidFill>
                  <a:srgbClr val="C00000"/>
                </a:solidFill>
              </a:rPr>
              <a:t>一个模式可以有多个</a:t>
            </a:r>
            <a:r>
              <a:rPr lang="zh-CN" altLang="en-US" dirty="0" smtClean="0">
                <a:solidFill>
                  <a:srgbClr val="C00000"/>
                </a:solidFill>
              </a:rPr>
              <a:t>外模式</a:t>
            </a:r>
            <a:r>
              <a:rPr lang="zh-CN" altLang="en-US" dirty="0" smtClean="0"/>
              <a:t>，反映</a:t>
            </a:r>
            <a:r>
              <a:rPr lang="zh-CN" altLang="en-US" dirty="0"/>
              <a:t>了不同的用户的应用需求、看待数据的方式、对数据保密的要求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模式中某一数据，在不同的外模式</a:t>
            </a:r>
            <a:r>
              <a:rPr lang="zh-CN" altLang="en-US" dirty="0" smtClean="0"/>
              <a:t>中，</a:t>
            </a:r>
            <a:r>
              <a:rPr lang="zh-CN" altLang="en-US" dirty="0" smtClean="0">
                <a:solidFill>
                  <a:srgbClr val="C00000"/>
                </a:solidFill>
              </a:rPr>
              <a:t>结构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长度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保密级别</a:t>
            </a:r>
            <a:r>
              <a:rPr lang="zh-CN" altLang="en-US" dirty="0"/>
              <a:t>等都可以</a:t>
            </a:r>
            <a:r>
              <a:rPr lang="zh-CN" altLang="en-US" dirty="0" smtClean="0"/>
              <a:t>不同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外模式与应用的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一</a:t>
            </a:r>
            <a:r>
              <a:rPr lang="zh-CN" altLang="en-US" dirty="0">
                <a:solidFill>
                  <a:srgbClr val="C00000"/>
                </a:solidFill>
              </a:rPr>
              <a:t>个外模式可以</a:t>
            </a:r>
            <a:r>
              <a:rPr lang="zh-CN" altLang="en-US" dirty="0" smtClean="0">
                <a:solidFill>
                  <a:srgbClr val="C00000"/>
                </a:solidFill>
              </a:rPr>
              <a:t>为多</a:t>
            </a:r>
            <a:r>
              <a:rPr lang="zh-CN" altLang="en-US" dirty="0">
                <a:solidFill>
                  <a:srgbClr val="C00000"/>
                </a:solidFill>
              </a:rPr>
              <a:t>个应用系统所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一</a:t>
            </a:r>
            <a:r>
              <a:rPr lang="zh-CN" altLang="en-US" dirty="0">
                <a:solidFill>
                  <a:srgbClr val="C00000"/>
                </a:solidFill>
              </a:rPr>
              <a:t>个应用程序只能使用一个外模式</a:t>
            </a:r>
          </a:p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每个</a:t>
            </a:r>
            <a:r>
              <a:rPr lang="zh-CN" altLang="en-US" dirty="0">
                <a:solidFill>
                  <a:srgbClr val="C00000"/>
                </a:solidFill>
              </a:rPr>
              <a:t>用户只能看见和访问所对应的外模式中的数据</a:t>
            </a:r>
            <a:r>
              <a:rPr lang="zh-CN" altLang="en-US" dirty="0"/>
              <a:t>，简化用户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保证</a:t>
            </a:r>
            <a:r>
              <a:rPr lang="zh-CN" altLang="en-US" dirty="0"/>
              <a:t>数据库安全性</a:t>
            </a:r>
            <a:r>
              <a:rPr lang="zh-CN" altLang="en-US" dirty="0" smtClean="0"/>
              <a:t>的有力</a:t>
            </a:r>
            <a:r>
              <a:rPr lang="zh-CN" altLang="en-US" dirty="0"/>
              <a:t>措施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99556"/>
              </p:ext>
            </p:extLst>
          </p:nvPr>
        </p:nvGraphicFramePr>
        <p:xfrm>
          <a:off x="457200" y="1805737"/>
          <a:ext cx="8229600" cy="396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数据库的应用领域</a:t>
            </a:r>
          </a:p>
        </p:txBody>
      </p:sp>
    </p:spTree>
    <p:extLst>
      <p:ext uri="{BB962C8B-B14F-4D97-AF65-F5344CB8AC3E}">
        <p14:creationId xmlns:p14="http://schemas.microsoft.com/office/powerpoint/2010/main" val="3788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</a:t>
            </a:r>
            <a:r>
              <a:rPr lang="zh-CN" altLang="en-US" dirty="0"/>
              <a:t>称</a:t>
            </a:r>
            <a:r>
              <a:rPr lang="zh-CN" altLang="en-US" dirty="0">
                <a:solidFill>
                  <a:srgbClr val="C00000"/>
                </a:solidFill>
              </a:rPr>
              <a:t>存储</a:t>
            </a:r>
            <a:r>
              <a:rPr lang="zh-CN" altLang="en-US" dirty="0" smtClean="0">
                <a:solidFill>
                  <a:srgbClr val="C00000"/>
                </a:solidFill>
              </a:rPr>
              <a:t>模式</a:t>
            </a:r>
            <a:r>
              <a:rPr lang="zh-CN" altLang="en-US" dirty="0"/>
              <a:t>，</a:t>
            </a:r>
            <a:r>
              <a:rPr lang="zh-CN" altLang="en-US" dirty="0" smtClean="0"/>
              <a:t>是</a:t>
            </a:r>
            <a:r>
              <a:rPr lang="zh-CN" altLang="en-US" dirty="0"/>
              <a:t>数据</a:t>
            </a:r>
            <a:r>
              <a:rPr lang="zh-CN" altLang="en-US" dirty="0">
                <a:solidFill>
                  <a:srgbClr val="C00000"/>
                </a:solidFill>
              </a:rPr>
              <a:t>物理结构和存储方式</a:t>
            </a:r>
            <a:r>
              <a:rPr lang="zh-CN" altLang="en-US" dirty="0"/>
              <a:t>的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数据在数据库内部的表示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记录</a:t>
            </a:r>
            <a:r>
              <a:rPr lang="zh-CN" altLang="en-US" dirty="0"/>
              <a:t>的存储方式 （例如，顺序存储，堆存储，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按 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方法</a:t>
            </a:r>
            <a:r>
              <a:rPr lang="zh-CN" altLang="en-US" dirty="0"/>
              <a:t>存储等） </a:t>
            </a:r>
            <a:endParaRPr lang="en-US" altLang="zh-CN" dirty="0"/>
          </a:p>
          <a:p>
            <a:pPr lvl="2"/>
            <a:r>
              <a:rPr lang="zh-CN" altLang="en-US" dirty="0" smtClean="0"/>
              <a:t>索引</a:t>
            </a:r>
            <a:r>
              <a:rPr lang="zh-CN" altLang="en-US" dirty="0"/>
              <a:t>的组织方式（</a:t>
            </a:r>
            <a:r>
              <a:rPr lang="en-US" altLang="zh-CN" dirty="0"/>
              <a:t>B</a:t>
            </a:r>
            <a:r>
              <a:rPr lang="en-US" altLang="zh-CN" dirty="0" smtClean="0"/>
              <a:t>+ </a:t>
            </a:r>
            <a:r>
              <a:rPr lang="zh-CN" altLang="en-US" dirty="0" smtClean="0"/>
              <a:t>树</a:t>
            </a:r>
            <a:r>
              <a:rPr lang="zh-CN" altLang="en-US" dirty="0"/>
              <a:t>，</a:t>
            </a:r>
            <a:r>
              <a:rPr lang="en-US" altLang="zh-CN" dirty="0"/>
              <a:t>Bitmap</a:t>
            </a:r>
            <a:r>
              <a:rPr lang="zh-CN" altLang="en-US" dirty="0"/>
              <a:t>，</a:t>
            </a:r>
            <a:r>
              <a:rPr lang="en-US" altLang="zh-CN" dirty="0"/>
              <a:t>Hash</a:t>
            </a:r>
            <a:r>
              <a:rPr lang="zh-CN" altLang="en-US" dirty="0"/>
              <a:t>） </a:t>
            </a:r>
            <a:endParaRPr lang="en-US" altLang="zh-CN" dirty="0"/>
          </a:p>
          <a:p>
            <a:pPr lvl="2"/>
            <a:r>
              <a:rPr lang="zh-CN" altLang="en-US" dirty="0" smtClean="0"/>
              <a:t>数据</a:t>
            </a:r>
            <a:r>
              <a:rPr lang="zh-CN" altLang="en-US" dirty="0"/>
              <a:t>是否压缩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</a:t>
            </a:r>
            <a:r>
              <a:rPr lang="zh-CN" altLang="en-US" dirty="0"/>
              <a:t>是否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</a:t>
            </a:r>
            <a:r>
              <a:rPr lang="zh-CN" altLang="en-US" dirty="0"/>
              <a:t>存储记录结构的</a:t>
            </a:r>
            <a:r>
              <a:rPr lang="zh-CN" altLang="en-US" dirty="0" smtClean="0"/>
              <a:t>规定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如定长或是变长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记录</a:t>
            </a:r>
            <a:r>
              <a:rPr lang="zh-CN" altLang="en-US" dirty="0"/>
              <a:t>是否可以跨页存放等</a:t>
            </a:r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C00000"/>
                </a:solidFill>
              </a:rPr>
              <a:t>一个数据库</a:t>
            </a:r>
            <a:r>
              <a:rPr lang="zh-CN" altLang="en-US" dirty="0" smtClean="0">
                <a:solidFill>
                  <a:srgbClr val="C00000"/>
                </a:solidFill>
              </a:rPr>
              <a:t>只能有</a:t>
            </a:r>
            <a:r>
              <a:rPr lang="zh-CN" altLang="en-US" dirty="0">
                <a:solidFill>
                  <a:srgbClr val="C00000"/>
                </a:solidFill>
              </a:rPr>
              <a:t>一个内模式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1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保证了应用程序的</a:t>
            </a:r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除非</a:t>
            </a:r>
            <a:r>
              <a:rPr lang="zh-CN" altLang="en-US" dirty="0"/>
              <a:t>应用需求本身发生变化，否则应用程序一般不需要修改。</a:t>
            </a:r>
          </a:p>
          <a:p>
            <a:r>
              <a:rPr lang="zh-CN" altLang="en-US" dirty="0" smtClean="0"/>
              <a:t>以程序</a:t>
            </a:r>
            <a:r>
              <a:rPr lang="zh-CN" altLang="en-US" dirty="0"/>
              <a:t>为</a:t>
            </a:r>
            <a:r>
              <a:rPr lang="zh-CN" altLang="en-US" dirty="0" smtClean="0"/>
              <a:t>中心 → 以</a:t>
            </a:r>
            <a:r>
              <a:rPr lang="zh-CN" altLang="en-US" dirty="0"/>
              <a:t>数据为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了数据与程序之间的独立性，使得数据的定义和描述可以从</a:t>
            </a:r>
            <a:r>
              <a:rPr lang="zh-CN" altLang="en-US" dirty="0" smtClean="0"/>
              <a:t>应用程序</a:t>
            </a:r>
            <a:r>
              <a:rPr lang="zh-CN" altLang="en-US" dirty="0"/>
              <a:t>中分离出去 。</a:t>
            </a:r>
          </a:p>
          <a:p>
            <a:r>
              <a:rPr lang="zh-CN" altLang="en-US" dirty="0" smtClean="0"/>
              <a:t>数据</a:t>
            </a:r>
            <a:r>
              <a:rPr lang="zh-CN" altLang="en-US" dirty="0"/>
              <a:t>的存取由数据库管理系统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简化</a:t>
            </a:r>
            <a:r>
              <a:rPr lang="zh-CN" altLang="en-US" dirty="0"/>
              <a:t>了应用程序的</a:t>
            </a:r>
            <a:r>
              <a:rPr lang="zh-CN" altLang="en-US" dirty="0" smtClean="0"/>
              <a:t>编制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大大</a:t>
            </a:r>
            <a:r>
              <a:rPr lang="zh-CN" altLang="en-US" dirty="0"/>
              <a:t>减少了应用程序的维护和修改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数据库二级映像的作用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6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集中式</a:t>
            </a:r>
            <a:r>
              <a:rPr lang="zh-CN" altLang="en-US" dirty="0">
                <a:solidFill>
                  <a:schemeClr val="tx2"/>
                </a:solidFill>
              </a:rPr>
              <a:t>结构</a:t>
            </a:r>
          </a:p>
          <a:p>
            <a:r>
              <a:rPr lang="zh-CN" altLang="en-US" dirty="0"/>
              <a:t>分布式</a:t>
            </a:r>
            <a:r>
              <a:rPr lang="zh-CN" altLang="en-US" dirty="0">
                <a:solidFill>
                  <a:schemeClr val="tx2"/>
                </a:solidFill>
              </a:rPr>
              <a:t>结构</a:t>
            </a:r>
          </a:p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</a:t>
            </a:r>
            <a:r>
              <a:rPr lang="zh-CN" altLang="en-US" dirty="0">
                <a:solidFill>
                  <a:schemeClr val="tx2"/>
                </a:solidFill>
              </a:rPr>
              <a:t>结构</a:t>
            </a:r>
            <a:r>
              <a:rPr lang="zh-CN" altLang="en-US" b="1" dirty="0">
                <a:solidFill>
                  <a:schemeClr val="tx2"/>
                </a:solidFill>
              </a:rPr>
              <a:t>（</a:t>
            </a:r>
            <a:r>
              <a:rPr lang="en-US" altLang="zh-CN" dirty="0"/>
              <a:t>C/S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结构</a:t>
            </a:r>
            <a:r>
              <a:rPr lang="en-US" altLang="zh-CN" b="1" dirty="0">
                <a:solidFill>
                  <a:schemeClr val="tx2"/>
                </a:solidFill>
              </a:rPr>
              <a:t>—</a:t>
            </a:r>
            <a:r>
              <a:rPr lang="en-US" altLang="zh-CN" dirty="0"/>
              <a:t>Client/Server</a:t>
            </a:r>
            <a:r>
              <a:rPr lang="zh-CN" altLang="en-US" b="1" dirty="0">
                <a:solidFill>
                  <a:schemeClr val="tx2"/>
                </a:solidFill>
              </a:rPr>
              <a:t>）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dirty="0"/>
              <a:t>浏览器</a:t>
            </a:r>
            <a:r>
              <a:rPr lang="en-US" altLang="zh-CN" dirty="0"/>
              <a:t>/</a:t>
            </a:r>
            <a:r>
              <a:rPr lang="zh-CN" altLang="en-US" dirty="0"/>
              <a:t>服务器</a:t>
            </a:r>
            <a:r>
              <a:rPr lang="zh-CN" altLang="en-US" dirty="0">
                <a:solidFill>
                  <a:schemeClr val="tx2"/>
                </a:solidFill>
              </a:rPr>
              <a:t>结构</a:t>
            </a:r>
            <a:r>
              <a:rPr lang="zh-CN" altLang="en-US" b="1" dirty="0">
                <a:solidFill>
                  <a:schemeClr val="tx2"/>
                </a:solidFill>
              </a:rPr>
              <a:t>（</a:t>
            </a:r>
            <a:r>
              <a:rPr lang="en-US" altLang="zh-CN" dirty="0"/>
              <a:t>B/S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结构</a:t>
            </a:r>
            <a:r>
              <a:rPr lang="en-US" altLang="zh-CN" b="1" dirty="0">
                <a:solidFill>
                  <a:schemeClr val="tx2"/>
                </a:solidFill>
              </a:rPr>
              <a:t>—</a:t>
            </a:r>
            <a:r>
              <a:rPr lang="en-US" altLang="zh-CN" dirty="0"/>
              <a:t>Browser/Server</a:t>
            </a:r>
            <a:r>
              <a:rPr lang="zh-CN" altLang="en-US" b="1" dirty="0">
                <a:solidFill>
                  <a:schemeClr val="tx2"/>
                </a:solidFill>
              </a:rPr>
              <a:t>）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dirty="0"/>
              <a:t>并行</a:t>
            </a:r>
            <a:r>
              <a:rPr lang="zh-CN" altLang="en-US" dirty="0">
                <a:solidFill>
                  <a:schemeClr val="tx2"/>
                </a:solidFill>
              </a:rPr>
              <a:t>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数据库系统的结构（外部）</a:t>
            </a:r>
          </a:p>
        </p:txBody>
      </p:sp>
    </p:spTree>
    <p:extLst>
      <p:ext uri="{BB962C8B-B14F-4D97-AF65-F5344CB8AC3E}">
        <p14:creationId xmlns:p14="http://schemas.microsoft.com/office/powerpoint/2010/main" val="24649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00" y="1628999"/>
            <a:ext cx="8280000" cy="447697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两层结构（</a:t>
            </a:r>
            <a:r>
              <a:rPr lang="en-US" altLang="zh-CN" dirty="0"/>
              <a:t>C/S</a:t>
            </a:r>
            <a:r>
              <a:rPr lang="zh-CN" altLang="en-US" dirty="0"/>
              <a:t>）与三层结构（</a:t>
            </a:r>
            <a:r>
              <a:rPr lang="en-US" altLang="zh-CN" dirty="0"/>
              <a:t>three-tier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13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</a:t>
            </a:r>
            <a:endParaRPr lang="en-US" altLang="zh-CN" dirty="0"/>
          </a:p>
          <a:p>
            <a:pPr lvl="1"/>
            <a:r>
              <a:rPr lang="zh-CN" altLang="en-US" dirty="0"/>
              <a:t>大内存、大硬盘、较高的通道能力</a:t>
            </a:r>
            <a:endParaRPr lang="en-US" altLang="zh-CN" dirty="0"/>
          </a:p>
          <a:p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支持数据库的操作系统</a:t>
            </a:r>
            <a:endParaRPr lang="en-US" altLang="zh-CN" dirty="0"/>
          </a:p>
          <a:p>
            <a:pPr lvl="1"/>
            <a:r>
              <a:rPr lang="zh-CN" altLang="en-US" dirty="0"/>
              <a:t>数据库管理系统</a:t>
            </a:r>
            <a:endParaRPr lang="en-US" altLang="zh-CN" dirty="0"/>
          </a:p>
          <a:p>
            <a:pPr lvl="1"/>
            <a:r>
              <a:rPr lang="zh-CN" altLang="en-US" dirty="0"/>
              <a:t>相关编程语言及开发工具</a:t>
            </a:r>
            <a:endParaRPr lang="en-US" altLang="zh-CN" dirty="0"/>
          </a:p>
          <a:p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包括其中的数据</a:t>
            </a:r>
            <a:endParaRPr lang="en-US" altLang="zh-CN" dirty="0"/>
          </a:p>
          <a:p>
            <a:r>
              <a:rPr lang="zh-CN" altLang="en-US" dirty="0"/>
              <a:t>人员</a:t>
            </a:r>
            <a:endParaRPr lang="en-US" altLang="zh-CN" dirty="0"/>
          </a:p>
          <a:p>
            <a:pPr lvl="1"/>
            <a:r>
              <a:rPr lang="zh-CN" altLang="en-US" dirty="0"/>
              <a:t>数据库管理员、系统分析员、用户、应用程序员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  <a:r>
              <a:rPr lang="zh-CN" altLang="en-US" dirty="0" smtClean="0"/>
              <a:t>的组成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0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00" y="1629000"/>
            <a:ext cx="7099200" cy="5040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数据库系统</a:t>
            </a:r>
            <a:r>
              <a:rPr lang="zh-CN" altLang="en-US" smtClean="0"/>
              <a:t>的组成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6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625809"/>
              </p:ext>
            </p:extLst>
          </p:nvPr>
        </p:nvGraphicFramePr>
        <p:xfrm>
          <a:off x="457200" y="1805737"/>
          <a:ext cx="8229600" cy="324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与数据库有关的工作方向</a:t>
            </a:r>
          </a:p>
        </p:txBody>
      </p:sp>
    </p:spTree>
    <p:extLst>
      <p:ext uri="{BB962C8B-B14F-4D97-AF65-F5344CB8AC3E}">
        <p14:creationId xmlns:p14="http://schemas.microsoft.com/office/powerpoint/2010/main" val="20405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中药的故事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</a:t>
            </a:r>
          </a:p>
        </p:txBody>
      </p:sp>
      <p:pic>
        <p:nvPicPr>
          <p:cNvPr id="13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9" y="2540346"/>
            <a:ext cx="2520001" cy="18900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99" y="2540345"/>
            <a:ext cx="3240001" cy="19386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0" y="2540345"/>
            <a:ext cx="1810759" cy="245659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370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随着计算机技术的发展</a:t>
            </a:r>
            <a:r>
              <a:rPr lang="zh-CN" altLang="en-US" sz="2800" b="1" dirty="0">
                <a:solidFill>
                  <a:schemeClr val="tx2"/>
                </a:solidFill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</a:rPr>
              <a:t>如何妥善地</a:t>
            </a:r>
            <a:r>
              <a:rPr lang="zh-CN" altLang="en-US" sz="2800" dirty="0">
                <a:solidFill>
                  <a:srgbClr val="C00000"/>
                </a:solidFill>
              </a:rPr>
              <a:t>保存数据</a:t>
            </a:r>
            <a:r>
              <a:rPr lang="zh-CN" altLang="en-US" sz="2800" dirty="0">
                <a:solidFill>
                  <a:schemeClr val="tx2"/>
                </a:solidFill>
              </a:rPr>
              <a:t>、科学地</a:t>
            </a:r>
            <a:r>
              <a:rPr lang="zh-CN" altLang="en-US" sz="2800" dirty="0">
                <a:solidFill>
                  <a:srgbClr val="C00000"/>
                </a:solidFill>
              </a:rPr>
              <a:t>管理数据</a:t>
            </a:r>
            <a:r>
              <a:rPr lang="zh-CN" altLang="en-US" sz="2800" dirty="0">
                <a:solidFill>
                  <a:schemeClr val="tx2"/>
                </a:solidFill>
              </a:rPr>
              <a:t>、高效率地</a:t>
            </a:r>
            <a:r>
              <a:rPr lang="zh-CN" altLang="en-US" sz="2800" dirty="0">
                <a:solidFill>
                  <a:srgbClr val="C00000"/>
                </a:solidFill>
              </a:rPr>
              <a:t>使用数据</a:t>
            </a:r>
            <a:r>
              <a:rPr lang="zh-CN" altLang="en-US" sz="2800" b="1" dirty="0">
                <a:solidFill>
                  <a:schemeClr val="tx2"/>
                </a:solidFill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</a:rPr>
              <a:t>便成为数据处理活动中的一个重要问题</a:t>
            </a:r>
            <a:r>
              <a:rPr lang="zh-CN" altLang="en-US" sz="2800" b="1" dirty="0">
                <a:solidFill>
                  <a:schemeClr val="tx2"/>
                </a:solidFill>
              </a:rPr>
              <a:t>。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r>
              <a:rPr lang="en-US" altLang="zh-CN" sz="2800" dirty="0"/>
              <a:t>20 </a:t>
            </a:r>
            <a:r>
              <a:rPr lang="zh-CN" altLang="en-US" sz="2800" dirty="0"/>
              <a:t>世纪 </a:t>
            </a:r>
            <a:r>
              <a:rPr lang="en-US" altLang="zh-CN" sz="2800" dirty="0"/>
              <a:t>60 </a:t>
            </a:r>
            <a:r>
              <a:rPr lang="zh-CN" altLang="en-US" sz="2800" dirty="0"/>
              <a:t>年代末</a:t>
            </a:r>
            <a:r>
              <a:rPr lang="zh-CN" altLang="en-US" sz="2800" dirty="0">
                <a:solidFill>
                  <a:schemeClr val="tx2"/>
                </a:solidFill>
              </a:rPr>
              <a:t>出现了</a:t>
            </a:r>
            <a:r>
              <a:rPr lang="zh-CN" altLang="en-US" sz="2800" dirty="0">
                <a:solidFill>
                  <a:srgbClr val="C00000"/>
                </a:solidFill>
              </a:rPr>
              <a:t>数据库</a:t>
            </a:r>
            <a:r>
              <a:rPr lang="zh-CN" altLang="en-US" sz="2800" dirty="0">
                <a:solidFill>
                  <a:schemeClr val="tx2"/>
                </a:solidFill>
              </a:rPr>
              <a:t>技术。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</a:rPr>
              <a:t>现在，数据库技术已成为</a:t>
            </a:r>
            <a:r>
              <a:rPr lang="zh-CN" altLang="en-US" sz="2800" dirty="0">
                <a:solidFill>
                  <a:srgbClr val="C00000"/>
                </a:solidFill>
              </a:rPr>
              <a:t>对大量数据进行组织和管理</a:t>
            </a:r>
            <a:r>
              <a:rPr lang="zh-CN" altLang="en-US" sz="2800" dirty="0">
                <a:solidFill>
                  <a:schemeClr val="tx2"/>
                </a:solidFill>
              </a:rPr>
              <a:t>的重要技术手段，也是</a:t>
            </a:r>
            <a:r>
              <a:rPr lang="zh-CN" altLang="en-US" sz="2800" dirty="0" smtClean="0">
                <a:solidFill>
                  <a:srgbClr val="C00000"/>
                </a:solidFill>
              </a:rPr>
              <a:t>信息系统</a:t>
            </a:r>
            <a:r>
              <a:rPr lang="zh-CN" altLang="en-US" sz="2800" dirty="0">
                <a:solidFill>
                  <a:srgbClr val="C00000"/>
                </a:solidFill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</a:rPr>
              <a:t>IS</a:t>
            </a:r>
            <a:r>
              <a:rPr lang="zh-CN" altLang="en-US" sz="2800" dirty="0">
                <a:solidFill>
                  <a:srgbClr val="C00000"/>
                </a:solidFill>
              </a:rPr>
              <a:t>）</a:t>
            </a:r>
            <a:r>
              <a:rPr lang="zh-CN" altLang="en-US" sz="2800" dirty="0">
                <a:solidFill>
                  <a:schemeClr val="tx2"/>
                </a:solidFill>
              </a:rPr>
              <a:t>的基础。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数据库技术产生的背景</a:t>
            </a:r>
          </a:p>
        </p:txBody>
      </p:sp>
    </p:spTree>
    <p:extLst>
      <p:ext uri="{BB962C8B-B14F-4D97-AF65-F5344CB8AC3E}">
        <p14:creationId xmlns:p14="http://schemas.microsoft.com/office/powerpoint/2010/main" val="13621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信息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800" dirty="0"/>
              <a:t>信息是人类对自然界的感知</a:t>
            </a:r>
            <a:endParaRPr lang="en-US" altLang="zh-CN" sz="2800" dirty="0"/>
          </a:p>
          <a:p>
            <a:r>
              <a:rPr lang="zh-CN" altLang="en-US" sz="2800" dirty="0">
                <a:solidFill>
                  <a:schemeClr val="accent2"/>
                </a:solidFill>
              </a:rPr>
              <a:t>信息的表现形式多种多样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800" dirty="0"/>
              <a:t>文字、声音、图形、图像、动画、视频、气味等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3613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数据（</a:t>
            </a:r>
            <a:r>
              <a:rPr lang="en-US" altLang="zh-CN" sz="2400" dirty="0">
                <a:solidFill>
                  <a:schemeClr val="accent2"/>
                </a:solidFill>
              </a:rPr>
              <a:t>Data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/>
              <a:t>数据是信息的</a:t>
            </a:r>
            <a:r>
              <a:rPr lang="zh-CN" altLang="en-US" sz="2400" dirty="0">
                <a:solidFill>
                  <a:srgbClr val="C00000"/>
                </a:solidFill>
              </a:rPr>
              <a:t>符号化表示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在计算机中</a:t>
            </a:r>
            <a:r>
              <a:rPr lang="zh-CN" altLang="en-US" sz="2400" b="1" dirty="0"/>
              <a:t>，</a:t>
            </a:r>
            <a:r>
              <a:rPr lang="zh-CN" altLang="en-US" sz="2400" dirty="0"/>
              <a:t>数据是描述各种信息的符号记录（</a:t>
            </a:r>
            <a:r>
              <a:rPr lang="en-US" altLang="zh-CN" sz="2400" dirty="0">
                <a:hlinkClick r:id="rId2"/>
              </a:rPr>
              <a:t>http://en.Wikipedia.org/wiki/Data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accent2"/>
                </a:solidFill>
              </a:rPr>
              <a:t>数据的分类</a:t>
            </a:r>
          </a:p>
          <a:p>
            <a:pPr lvl="1"/>
            <a:r>
              <a:rPr lang="zh-CN" altLang="en-US" sz="2400" dirty="0"/>
              <a:t>数值型数据</a:t>
            </a:r>
          </a:p>
          <a:p>
            <a:pPr lvl="1"/>
            <a:r>
              <a:rPr lang="zh-CN" altLang="en-US" sz="2400" dirty="0"/>
              <a:t>非数值型数据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四个</a:t>
            </a:r>
            <a:r>
              <a:rPr lang="zh-CN" altLang="en-US" sz="3200" dirty="0"/>
              <a:t>基本概念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数据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数据的语义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800" dirty="0" smtClean="0"/>
              <a:t>即数据的含义，也就是对数据的</a:t>
            </a:r>
            <a:r>
              <a:rPr lang="zh-CN" altLang="en-US" sz="2800" dirty="0" smtClean="0">
                <a:solidFill>
                  <a:srgbClr val="C00000"/>
                </a:solidFill>
              </a:rPr>
              <a:t>解释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/>
              <a:t>数据举例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日常生活</a:t>
            </a:r>
            <a:r>
              <a:rPr lang="zh-CN" altLang="en-US" sz="2400" dirty="0" smtClean="0"/>
              <a:t>中，人们可以用自然语言（如汉语）描述事物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在计算机中，常常用记录来描述事物，如：</a:t>
            </a:r>
            <a:endParaRPr lang="en-US" altLang="zh-CN" sz="2400" dirty="0"/>
          </a:p>
          <a:p>
            <a:pPr lvl="2"/>
            <a:r>
              <a:rPr lang="zh-CN" altLang="en-US" sz="2400" dirty="0" smtClean="0">
                <a:solidFill>
                  <a:srgbClr val="C00000"/>
                </a:solidFill>
              </a:rPr>
              <a:t>（张三，男，</a:t>
            </a:r>
            <a:r>
              <a:rPr lang="en-US" altLang="zh-CN" sz="2400" dirty="0" smtClean="0">
                <a:solidFill>
                  <a:srgbClr val="C00000"/>
                </a:solidFill>
              </a:rPr>
              <a:t>199608</a:t>
            </a:r>
            <a:r>
              <a:rPr lang="zh-CN" altLang="en-US" sz="2400" dirty="0" smtClean="0">
                <a:solidFill>
                  <a:srgbClr val="C00000"/>
                </a:solidFill>
              </a:rPr>
              <a:t>，浙江省宁波市，计算机系，</a:t>
            </a:r>
            <a:r>
              <a:rPr lang="en-US" altLang="zh-CN" sz="2400" dirty="0" smtClean="0">
                <a:solidFill>
                  <a:srgbClr val="C00000"/>
                </a:solidFill>
              </a:rPr>
              <a:t>2014</a:t>
            </a:r>
            <a:r>
              <a:rPr lang="zh-CN" altLang="en-US" sz="2400" dirty="0" smtClean="0">
                <a:solidFill>
                  <a:srgbClr val="C00000"/>
                </a:solidFill>
              </a:rPr>
              <a:t>）</a:t>
            </a:r>
            <a:r>
              <a:rPr lang="en-US" altLang="zh-CN" sz="2400" dirty="0" smtClean="0">
                <a:solidFill>
                  <a:srgbClr val="C00000"/>
                </a:solidFill>
              </a:rPr>
              <a:t/>
            </a:r>
            <a:br>
              <a:rPr lang="en-US" altLang="zh-CN" sz="2400" dirty="0" smtClean="0">
                <a:solidFill>
                  <a:srgbClr val="C00000"/>
                </a:solidFill>
              </a:rPr>
            </a:br>
            <a:r>
              <a:rPr lang="zh-CN" altLang="en-US" sz="2400" dirty="0" smtClean="0"/>
              <a:t>就是一条学生档案中的学生记录。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>
                <a:solidFill>
                  <a:schemeClr val="accent2"/>
                </a:solidFill>
              </a:rPr>
              <a:t>语义：</a:t>
            </a:r>
            <a:r>
              <a:rPr lang="zh-CN" altLang="en-US" sz="2400" dirty="0" smtClean="0"/>
              <a:t>姓名、性别、出生年月、出生地、系、入学时间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个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5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第0章-课程简介</Template>
  <TotalTime>0</TotalTime>
  <Words>1649</Words>
  <Application>Microsoft Office PowerPoint</Application>
  <PresentationFormat>全屏显示(4:3)</PresentationFormat>
  <Paragraphs>256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华文细黑</vt:lpstr>
      <vt:lpstr>宋体</vt:lpstr>
      <vt:lpstr>微软雅黑</vt:lpstr>
      <vt:lpstr>Arial</vt:lpstr>
      <vt:lpstr>Calibri</vt:lpstr>
      <vt:lpstr>Georgia</vt:lpstr>
      <vt:lpstr>Wingdings</vt:lpstr>
      <vt:lpstr>Wingdings 2</vt:lpstr>
      <vt:lpstr>Training presentation</vt:lpstr>
      <vt:lpstr>数据库原理</vt:lpstr>
      <vt:lpstr>本章主要内容</vt:lpstr>
      <vt:lpstr>数据库的应用领域</vt:lpstr>
      <vt:lpstr>与数据库有关的工作方向</vt:lpstr>
      <vt:lpstr>什么是数据库</vt:lpstr>
      <vt:lpstr>数据库技术产生的背景</vt:lpstr>
      <vt:lpstr>信息</vt:lpstr>
      <vt:lpstr>四个基本概念——数据</vt:lpstr>
      <vt:lpstr>四个基本概念——数据</vt:lpstr>
      <vt:lpstr>四个基本概念——数据库</vt:lpstr>
      <vt:lpstr>四个基本概念——数据库管理系统</vt:lpstr>
      <vt:lpstr>四个基本概念——数据库系统</vt:lpstr>
      <vt:lpstr>常见的数据库产品与相关编程语言</vt:lpstr>
      <vt:lpstr>数据库系统示意图</vt:lpstr>
      <vt:lpstr>图书馆系统与数据库系统</vt:lpstr>
      <vt:lpstr>数据管理技术的发展</vt:lpstr>
      <vt:lpstr>人工管理阶段</vt:lpstr>
      <vt:lpstr>文件系统阶段</vt:lpstr>
      <vt:lpstr>数据库系统阶段</vt:lpstr>
      <vt:lpstr>数据库系统与文件系统的区别</vt:lpstr>
      <vt:lpstr>数据库系统的特点</vt:lpstr>
      <vt:lpstr>数据结构化</vt:lpstr>
      <vt:lpstr>一个简单的教学数据库系统的模式</vt:lpstr>
      <vt:lpstr>共享性高，冗余度低，可扩充性强</vt:lpstr>
      <vt:lpstr>具有较高的数据独立性</vt:lpstr>
      <vt:lpstr>数据库的三级模式结构与二级映像</vt:lpstr>
      <vt:lpstr>模式</vt:lpstr>
      <vt:lpstr>外模式</vt:lpstr>
      <vt:lpstr>外模式</vt:lpstr>
      <vt:lpstr>内模式</vt:lpstr>
      <vt:lpstr>数据库二级映像的作用</vt:lpstr>
      <vt:lpstr>数据库系统的结构（外部）</vt:lpstr>
      <vt:lpstr>两层结构（C/S）与三层结构（three-tier）</vt:lpstr>
      <vt:lpstr>数据库系统的组成</vt:lpstr>
      <vt:lpstr>数据库系统的组成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2014-02-16T11:26:44Z</dcterms:created>
  <dcterms:modified xsi:type="dcterms:W3CDTF">2017-03-02T01:01:30Z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