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82" r:id="rId3"/>
    <p:sldId id="258" r:id="rId4"/>
    <p:sldId id="259" r:id="rId5"/>
    <p:sldId id="269" r:id="rId6"/>
    <p:sldId id="268" r:id="rId7"/>
    <p:sldId id="263" r:id="rId8"/>
    <p:sldId id="264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15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A3D12C-5169-4397-99E8-E8C0B249F40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E439DD-C9CE-45B6-B12D-C228016C8D0A}">
      <dgm:prSet phldrT="[文本]"/>
      <dgm:spPr/>
      <dgm:t>
        <a:bodyPr/>
        <a:lstStyle/>
        <a:p>
          <a:r>
            <a:rPr lang="zh-CN" altLang="en-US" dirty="0" smtClean="0"/>
            <a:t>实验和作业</a:t>
          </a:r>
          <a:endParaRPr lang="zh-CN" altLang="en-US" dirty="0"/>
        </a:p>
      </dgm:t>
    </dgm:pt>
    <dgm:pt modelId="{7D14AB61-C622-4139-BE6D-6B143D2A74A6}" type="parTrans" cxnId="{B386C8A7-16F9-4710-BF4A-7E5BE94013D1}">
      <dgm:prSet/>
      <dgm:spPr/>
      <dgm:t>
        <a:bodyPr/>
        <a:lstStyle/>
        <a:p>
          <a:endParaRPr lang="zh-CN" altLang="en-US"/>
        </a:p>
      </dgm:t>
    </dgm:pt>
    <dgm:pt modelId="{771832F4-6B15-410B-9A52-4450CAAF0F41}" type="sibTrans" cxnId="{B386C8A7-16F9-4710-BF4A-7E5BE94013D1}">
      <dgm:prSet/>
      <dgm:spPr/>
      <dgm:t>
        <a:bodyPr/>
        <a:lstStyle/>
        <a:p>
          <a:endParaRPr lang="zh-CN" altLang="en-US"/>
        </a:p>
      </dgm:t>
    </dgm:pt>
    <dgm:pt modelId="{940DA56A-2F88-45DF-B1AF-2268D6357D86}">
      <dgm:prSet phldrT="[文本]"/>
      <dgm:spPr/>
      <dgm:t>
        <a:bodyPr/>
        <a:lstStyle/>
        <a:p>
          <a:r>
            <a:rPr lang="zh-CN" altLang="en-US" dirty="0" smtClean="0"/>
            <a:t>测试用例和代码</a:t>
          </a:r>
          <a:endParaRPr lang="zh-CN" altLang="en-US" dirty="0"/>
        </a:p>
      </dgm:t>
    </dgm:pt>
    <dgm:pt modelId="{AD22B470-0984-4741-8BCE-FC20F2D8EE83}" type="parTrans" cxnId="{04922A2C-DA31-40C6-8EB2-69F4C979BF76}">
      <dgm:prSet/>
      <dgm:spPr/>
      <dgm:t>
        <a:bodyPr/>
        <a:lstStyle/>
        <a:p>
          <a:endParaRPr lang="zh-CN" altLang="en-US"/>
        </a:p>
      </dgm:t>
    </dgm:pt>
    <dgm:pt modelId="{C36C8FCE-1C01-455D-B75B-08EC85D5EEFD}" type="sibTrans" cxnId="{04922A2C-DA31-40C6-8EB2-69F4C979BF76}">
      <dgm:prSet/>
      <dgm:spPr/>
      <dgm:t>
        <a:bodyPr/>
        <a:lstStyle/>
        <a:p>
          <a:endParaRPr lang="zh-CN" altLang="en-US"/>
        </a:p>
      </dgm:t>
    </dgm:pt>
    <dgm:pt modelId="{444D7A37-02EA-4F8E-B1DF-E85E9BD7D30D}">
      <dgm:prSet phldrT="[文本]"/>
      <dgm:spPr/>
      <dgm:t>
        <a:bodyPr/>
        <a:lstStyle/>
        <a:p>
          <a:r>
            <a:rPr lang="zh-CN" altLang="en-US" dirty="0" smtClean="0"/>
            <a:t>测试工具的使用</a:t>
          </a:r>
          <a:endParaRPr lang="zh-CN" altLang="en-US" dirty="0"/>
        </a:p>
      </dgm:t>
    </dgm:pt>
    <dgm:pt modelId="{245A3AFC-969F-4A78-A512-2F2CE837052A}" type="parTrans" cxnId="{737B1793-553E-424F-8791-082052135083}">
      <dgm:prSet/>
      <dgm:spPr/>
      <dgm:t>
        <a:bodyPr/>
        <a:lstStyle/>
        <a:p>
          <a:endParaRPr lang="zh-CN" altLang="en-US"/>
        </a:p>
      </dgm:t>
    </dgm:pt>
    <dgm:pt modelId="{CF7207BA-4C80-488C-9AA2-50BC83B1D41B}" type="sibTrans" cxnId="{737B1793-553E-424F-8791-082052135083}">
      <dgm:prSet/>
      <dgm:spPr/>
      <dgm:t>
        <a:bodyPr/>
        <a:lstStyle/>
        <a:p>
          <a:endParaRPr lang="zh-CN" altLang="en-US"/>
        </a:p>
      </dgm:t>
    </dgm:pt>
    <dgm:pt modelId="{0525D7CA-91F2-446A-99C1-ED040B9078E0}">
      <dgm:prSet phldrT="[文本]"/>
      <dgm:spPr/>
      <dgm:t>
        <a:bodyPr/>
        <a:lstStyle/>
        <a:p>
          <a:r>
            <a:rPr lang="zh-CN" altLang="en-US" dirty="0" smtClean="0"/>
            <a:t>知识讲解</a:t>
          </a:r>
          <a:endParaRPr lang="zh-CN" altLang="en-US" dirty="0"/>
        </a:p>
      </dgm:t>
    </dgm:pt>
    <dgm:pt modelId="{F6D32690-B8BE-4E71-A478-9DF01EADE107}" type="parTrans" cxnId="{C0BE9616-3743-44DC-B70D-3BBF9E456149}">
      <dgm:prSet/>
      <dgm:spPr/>
      <dgm:t>
        <a:bodyPr/>
        <a:lstStyle/>
        <a:p>
          <a:endParaRPr lang="zh-CN" altLang="en-US"/>
        </a:p>
      </dgm:t>
    </dgm:pt>
    <dgm:pt modelId="{286CD54D-B5BD-497F-89E3-DBFA744242D0}" type="sibTrans" cxnId="{C0BE9616-3743-44DC-B70D-3BBF9E456149}">
      <dgm:prSet/>
      <dgm:spPr/>
      <dgm:t>
        <a:bodyPr/>
        <a:lstStyle/>
        <a:p>
          <a:endParaRPr lang="zh-CN" altLang="en-US"/>
        </a:p>
      </dgm:t>
    </dgm:pt>
    <dgm:pt modelId="{FDC462B2-CAC8-4F8E-84BB-AAF453A34372}">
      <dgm:prSet phldrT="[文本]"/>
      <dgm:spPr/>
      <dgm:t>
        <a:bodyPr/>
        <a:lstStyle/>
        <a:p>
          <a:r>
            <a:rPr lang="zh-CN" altLang="en-US" dirty="0" smtClean="0"/>
            <a:t>单元测试</a:t>
          </a:r>
          <a:endParaRPr lang="zh-CN" altLang="en-US" dirty="0"/>
        </a:p>
      </dgm:t>
    </dgm:pt>
    <dgm:pt modelId="{862D0E4B-49C4-4C12-AF09-C04AB1657215}" type="parTrans" cxnId="{58A13DB3-15BE-4B32-A432-F3B91C243649}">
      <dgm:prSet/>
      <dgm:spPr/>
      <dgm:t>
        <a:bodyPr/>
        <a:lstStyle/>
        <a:p>
          <a:endParaRPr lang="zh-CN" altLang="en-US"/>
        </a:p>
      </dgm:t>
    </dgm:pt>
    <dgm:pt modelId="{CE3FA70D-BCC1-49D8-A5B2-52827D353A84}" type="sibTrans" cxnId="{58A13DB3-15BE-4B32-A432-F3B91C243649}">
      <dgm:prSet/>
      <dgm:spPr/>
      <dgm:t>
        <a:bodyPr/>
        <a:lstStyle/>
        <a:p>
          <a:endParaRPr lang="zh-CN" altLang="en-US"/>
        </a:p>
      </dgm:t>
    </dgm:pt>
    <dgm:pt modelId="{CACC9B0C-E8EB-4A9A-AA96-72893602C9A0}">
      <dgm:prSet phldrT="[文本]"/>
      <dgm:spPr/>
      <dgm:t>
        <a:bodyPr/>
        <a:lstStyle/>
        <a:p>
          <a:r>
            <a:rPr lang="zh-CN" altLang="en-US" dirty="0" smtClean="0"/>
            <a:t>系统测试</a:t>
          </a:r>
          <a:endParaRPr lang="zh-CN" altLang="en-US" dirty="0"/>
        </a:p>
      </dgm:t>
    </dgm:pt>
    <dgm:pt modelId="{17253591-BE0B-4392-907A-738EBE248967}" type="parTrans" cxnId="{47FBD737-EEEC-488E-A2F2-A0DA996C3A6C}">
      <dgm:prSet/>
      <dgm:spPr/>
      <dgm:t>
        <a:bodyPr/>
        <a:lstStyle/>
        <a:p>
          <a:endParaRPr lang="zh-CN" altLang="en-US"/>
        </a:p>
      </dgm:t>
    </dgm:pt>
    <dgm:pt modelId="{C6F0027C-5317-4A18-908B-94AF3D73362D}" type="sibTrans" cxnId="{47FBD737-EEEC-488E-A2F2-A0DA996C3A6C}">
      <dgm:prSet/>
      <dgm:spPr/>
      <dgm:t>
        <a:bodyPr/>
        <a:lstStyle/>
        <a:p>
          <a:endParaRPr lang="zh-CN" altLang="en-US"/>
        </a:p>
      </dgm:t>
    </dgm:pt>
    <dgm:pt modelId="{E5255006-D586-462D-BB3F-F1F61CDF2B9A}">
      <dgm:prSet phldrT="[文本]"/>
      <dgm:spPr/>
      <dgm:t>
        <a:bodyPr/>
        <a:lstStyle/>
        <a:p>
          <a:endParaRPr lang="zh-CN" altLang="en-US" dirty="0"/>
        </a:p>
      </dgm:t>
    </dgm:pt>
    <dgm:pt modelId="{14823B18-0830-44D7-AFC5-92DA6138679D}" type="parTrans" cxnId="{796DB58B-2EBA-4F2C-ABC7-350081396A17}">
      <dgm:prSet/>
      <dgm:spPr/>
      <dgm:t>
        <a:bodyPr/>
        <a:lstStyle/>
        <a:p>
          <a:endParaRPr lang="zh-CN" altLang="en-US"/>
        </a:p>
      </dgm:t>
    </dgm:pt>
    <dgm:pt modelId="{D253069D-0F81-4903-B228-77916693B365}" type="sibTrans" cxnId="{796DB58B-2EBA-4F2C-ABC7-350081396A17}">
      <dgm:prSet/>
      <dgm:spPr/>
      <dgm:t>
        <a:bodyPr/>
        <a:lstStyle/>
        <a:p>
          <a:endParaRPr lang="zh-CN" altLang="en-US"/>
        </a:p>
      </dgm:t>
    </dgm:pt>
    <dgm:pt modelId="{E438D641-CFAC-4D6A-A2E8-407C11E5AB9A}">
      <dgm:prSet phldrT="[文本]"/>
      <dgm:spPr/>
      <dgm:t>
        <a:bodyPr/>
        <a:lstStyle/>
        <a:p>
          <a:r>
            <a:rPr lang="zh-CN" altLang="en-US" dirty="0" smtClean="0"/>
            <a:t>质量保证</a:t>
          </a:r>
          <a:endParaRPr lang="zh-CN" altLang="en-US" dirty="0"/>
        </a:p>
      </dgm:t>
    </dgm:pt>
    <dgm:pt modelId="{3E73C34A-DD4D-4A16-80AF-6B57892D1127}" type="parTrans" cxnId="{EC12F6F6-1A2E-4DB9-BB1B-AD1F85FDFDD6}">
      <dgm:prSet/>
      <dgm:spPr/>
      <dgm:t>
        <a:bodyPr/>
        <a:lstStyle/>
        <a:p>
          <a:endParaRPr lang="zh-CN" altLang="en-US"/>
        </a:p>
      </dgm:t>
    </dgm:pt>
    <dgm:pt modelId="{7B591C38-07A8-4E73-9845-D6C67876F192}" type="sibTrans" cxnId="{EC12F6F6-1A2E-4DB9-BB1B-AD1F85FDFDD6}">
      <dgm:prSet/>
      <dgm:spPr/>
      <dgm:t>
        <a:bodyPr/>
        <a:lstStyle/>
        <a:p>
          <a:endParaRPr lang="zh-CN" altLang="en-US"/>
        </a:p>
      </dgm:t>
    </dgm:pt>
    <dgm:pt modelId="{9B4523CF-C0E1-4B1F-AD89-6C0C8B598DD8}" type="pres">
      <dgm:prSet presAssocID="{24A3D12C-5169-4397-99E8-E8C0B249F40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0D7F0CD-066D-4F72-81B8-2DF67FC69FB0}" type="pres">
      <dgm:prSet presAssocID="{04E439DD-C9CE-45B6-B12D-C228016C8D0A}" presName="comp" presStyleCnt="0"/>
      <dgm:spPr/>
    </dgm:pt>
    <dgm:pt modelId="{1DD5B8C3-CDE9-4471-8C39-176ED5633B55}" type="pres">
      <dgm:prSet presAssocID="{04E439DD-C9CE-45B6-B12D-C228016C8D0A}" presName="box" presStyleLbl="node1" presStyleIdx="0" presStyleCnt="2" custScaleY="61770"/>
      <dgm:spPr/>
      <dgm:t>
        <a:bodyPr/>
        <a:lstStyle/>
        <a:p>
          <a:endParaRPr lang="zh-CN" altLang="en-US"/>
        </a:p>
      </dgm:t>
    </dgm:pt>
    <dgm:pt modelId="{EEFB7D70-24EE-4592-99D4-1C1B113747DB}" type="pres">
      <dgm:prSet presAssocID="{04E439DD-C9CE-45B6-B12D-C228016C8D0A}" presName="img" presStyleLbl="fgImgPlace1" presStyleIdx="0" presStyleCnt="2" custScaleX="61357" custScaleY="29344" custLinFactNeighborX="-14002" custLinFactNeighborY="-1272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4A59AC4-AA7A-4068-97CB-BCD9DB283AFB}" type="pres">
      <dgm:prSet presAssocID="{04E439DD-C9CE-45B6-B12D-C228016C8D0A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CC10BF-E6A5-46EB-B282-3415E62B16B6}" type="pres">
      <dgm:prSet presAssocID="{771832F4-6B15-410B-9A52-4450CAAF0F41}" presName="spacer" presStyleCnt="0"/>
      <dgm:spPr/>
    </dgm:pt>
    <dgm:pt modelId="{34C9ED22-EA0D-47F0-8F5B-F4FEF87BE201}" type="pres">
      <dgm:prSet presAssocID="{0525D7CA-91F2-446A-99C1-ED040B9078E0}" presName="comp" presStyleCnt="0"/>
      <dgm:spPr/>
    </dgm:pt>
    <dgm:pt modelId="{EC2E4F35-59D7-48B8-9C7A-A2F815EB14A8}" type="pres">
      <dgm:prSet presAssocID="{0525D7CA-91F2-446A-99C1-ED040B9078E0}" presName="box" presStyleLbl="node1" presStyleIdx="1" presStyleCnt="2" custAng="0"/>
      <dgm:spPr/>
      <dgm:t>
        <a:bodyPr/>
        <a:lstStyle/>
        <a:p>
          <a:endParaRPr lang="zh-CN" altLang="en-US"/>
        </a:p>
      </dgm:t>
    </dgm:pt>
    <dgm:pt modelId="{83AC02E5-12C1-452E-AB44-37AC310D5AEC}" type="pres">
      <dgm:prSet presAssocID="{0525D7CA-91F2-446A-99C1-ED040B9078E0}" presName="img" presStyleLbl="fgImgPlace1" presStyleIdx="1" presStyleCnt="2" custScaleX="71723" custScaleY="27014" custLinFactNeighborX="-5183" custLinFactNeighborY="-3115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DA6F9814-20C0-4B87-B0A1-1917CFE3F88D}" type="pres">
      <dgm:prSet presAssocID="{0525D7CA-91F2-446A-99C1-ED040B9078E0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069A5F-1062-47DF-AE52-EB4F89B5D317}" type="presOf" srcId="{FDC462B2-CAC8-4F8E-84BB-AAF453A34372}" destId="{DA6F9814-20C0-4B87-B0A1-1917CFE3F88D}" srcOrd="1" destOrd="1" presId="urn:microsoft.com/office/officeart/2005/8/layout/vList4"/>
    <dgm:cxn modelId="{2F09B08C-E420-4AEF-9851-75AE144C0EF3}" type="presOf" srcId="{E5255006-D586-462D-BB3F-F1F61CDF2B9A}" destId="{EC2E4F35-59D7-48B8-9C7A-A2F815EB14A8}" srcOrd="0" destOrd="4" presId="urn:microsoft.com/office/officeart/2005/8/layout/vList4"/>
    <dgm:cxn modelId="{737B1793-553E-424F-8791-082052135083}" srcId="{04E439DD-C9CE-45B6-B12D-C228016C8D0A}" destId="{444D7A37-02EA-4F8E-B1DF-E85E9BD7D30D}" srcOrd="1" destOrd="0" parTransId="{245A3AFC-969F-4A78-A512-2F2CE837052A}" sibTransId="{CF7207BA-4C80-488C-9AA2-50BC83B1D41B}"/>
    <dgm:cxn modelId="{604D8794-5B53-4646-8C27-F1903426A68D}" type="presOf" srcId="{940DA56A-2F88-45DF-B1AF-2268D6357D86}" destId="{54A59AC4-AA7A-4068-97CB-BCD9DB283AFB}" srcOrd="1" destOrd="1" presId="urn:microsoft.com/office/officeart/2005/8/layout/vList4"/>
    <dgm:cxn modelId="{EBDC9163-C92B-4993-9B1E-84C58753B3A3}" type="presOf" srcId="{FDC462B2-CAC8-4F8E-84BB-AAF453A34372}" destId="{EC2E4F35-59D7-48B8-9C7A-A2F815EB14A8}" srcOrd="0" destOrd="1" presId="urn:microsoft.com/office/officeart/2005/8/layout/vList4"/>
    <dgm:cxn modelId="{32CAE2F0-375B-4080-AE59-D675B8D3C7A1}" type="presOf" srcId="{E438D641-CFAC-4D6A-A2E8-407C11E5AB9A}" destId="{DA6F9814-20C0-4B87-B0A1-1917CFE3F88D}" srcOrd="1" destOrd="3" presId="urn:microsoft.com/office/officeart/2005/8/layout/vList4"/>
    <dgm:cxn modelId="{796DB58B-2EBA-4F2C-ABC7-350081396A17}" srcId="{0525D7CA-91F2-446A-99C1-ED040B9078E0}" destId="{E5255006-D586-462D-BB3F-F1F61CDF2B9A}" srcOrd="3" destOrd="0" parTransId="{14823B18-0830-44D7-AFC5-92DA6138679D}" sibTransId="{D253069D-0F81-4903-B228-77916693B365}"/>
    <dgm:cxn modelId="{15E5DBAC-FA3A-4F7E-A690-84F4A28E9BB6}" type="presOf" srcId="{24A3D12C-5169-4397-99E8-E8C0B249F40F}" destId="{9B4523CF-C0E1-4B1F-AD89-6C0C8B598DD8}" srcOrd="0" destOrd="0" presId="urn:microsoft.com/office/officeart/2005/8/layout/vList4"/>
    <dgm:cxn modelId="{EB05A9C0-A627-4CD2-8D46-9CEB19BAB94F}" type="presOf" srcId="{CACC9B0C-E8EB-4A9A-AA96-72893602C9A0}" destId="{EC2E4F35-59D7-48B8-9C7A-A2F815EB14A8}" srcOrd="0" destOrd="2" presId="urn:microsoft.com/office/officeart/2005/8/layout/vList4"/>
    <dgm:cxn modelId="{EC12F6F6-1A2E-4DB9-BB1B-AD1F85FDFDD6}" srcId="{0525D7CA-91F2-446A-99C1-ED040B9078E0}" destId="{E438D641-CFAC-4D6A-A2E8-407C11E5AB9A}" srcOrd="2" destOrd="0" parTransId="{3E73C34A-DD4D-4A16-80AF-6B57892D1127}" sibTransId="{7B591C38-07A8-4E73-9845-D6C67876F192}"/>
    <dgm:cxn modelId="{93AA5D0B-797D-4129-9ED9-3E83D34E8F18}" type="presOf" srcId="{04E439DD-C9CE-45B6-B12D-C228016C8D0A}" destId="{54A59AC4-AA7A-4068-97CB-BCD9DB283AFB}" srcOrd="1" destOrd="0" presId="urn:microsoft.com/office/officeart/2005/8/layout/vList4"/>
    <dgm:cxn modelId="{575B0422-8AB8-40FF-8A19-EC0DB2FDCD66}" type="presOf" srcId="{04E439DD-C9CE-45B6-B12D-C228016C8D0A}" destId="{1DD5B8C3-CDE9-4471-8C39-176ED5633B55}" srcOrd="0" destOrd="0" presId="urn:microsoft.com/office/officeart/2005/8/layout/vList4"/>
    <dgm:cxn modelId="{C0BE9616-3743-44DC-B70D-3BBF9E456149}" srcId="{24A3D12C-5169-4397-99E8-E8C0B249F40F}" destId="{0525D7CA-91F2-446A-99C1-ED040B9078E0}" srcOrd="1" destOrd="0" parTransId="{F6D32690-B8BE-4E71-A478-9DF01EADE107}" sibTransId="{286CD54D-B5BD-497F-89E3-DBFA744242D0}"/>
    <dgm:cxn modelId="{7067FE8E-E37D-47B7-96AE-79354B1B80DB}" type="presOf" srcId="{0525D7CA-91F2-446A-99C1-ED040B9078E0}" destId="{EC2E4F35-59D7-48B8-9C7A-A2F815EB14A8}" srcOrd="0" destOrd="0" presId="urn:microsoft.com/office/officeart/2005/8/layout/vList4"/>
    <dgm:cxn modelId="{CD7B9762-1F64-4216-8E3D-FFCB68A785E1}" type="presOf" srcId="{0525D7CA-91F2-446A-99C1-ED040B9078E0}" destId="{DA6F9814-20C0-4B87-B0A1-1917CFE3F88D}" srcOrd="1" destOrd="0" presId="urn:microsoft.com/office/officeart/2005/8/layout/vList4"/>
    <dgm:cxn modelId="{47FBD737-EEEC-488E-A2F2-A0DA996C3A6C}" srcId="{0525D7CA-91F2-446A-99C1-ED040B9078E0}" destId="{CACC9B0C-E8EB-4A9A-AA96-72893602C9A0}" srcOrd="1" destOrd="0" parTransId="{17253591-BE0B-4392-907A-738EBE248967}" sibTransId="{C6F0027C-5317-4A18-908B-94AF3D73362D}"/>
    <dgm:cxn modelId="{58A13DB3-15BE-4B32-A432-F3B91C243649}" srcId="{0525D7CA-91F2-446A-99C1-ED040B9078E0}" destId="{FDC462B2-CAC8-4F8E-84BB-AAF453A34372}" srcOrd="0" destOrd="0" parTransId="{862D0E4B-49C4-4C12-AF09-C04AB1657215}" sibTransId="{CE3FA70D-BCC1-49D8-A5B2-52827D353A84}"/>
    <dgm:cxn modelId="{D116A388-2ABB-449C-98CE-9E403645F753}" type="presOf" srcId="{444D7A37-02EA-4F8E-B1DF-E85E9BD7D30D}" destId="{54A59AC4-AA7A-4068-97CB-BCD9DB283AFB}" srcOrd="1" destOrd="2" presId="urn:microsoft.com/office/officeart/2005/8/layout/vList4"/>
    <dgm:cxn modelId="{47D95E25-5A65-46A6-9CBF-76837D9FE716}" type="presOf" srcId="{E5255006-D586-462D-BB3F-F1F61CDF2B9A}" destId="{DA6F9814-20C0-4B87-B0A1-1917CFE3F88D}" srcOrd="1" destOrd="4" presId="urn:microsoft.com/office/officeart/2005/8/layout/vList4"/>
    <dgm:cxn modelId="{1179A739-DCB7-4EA1-A35F-D2930C33CC5B}" type="presOf" srcId="{E438D641-CFAC-4D6A-A2E8-407C11E5AB9A}" destId="{EC2E4F35-59D7-48B8-9C7A-A2F815EB14A8}" srcOrd="0" destOrd="3" presId="urn:microsoft.com/office/officeart/2005/8/layout/vList4"/>
    <dgm:cxn modelId="{04922A2C-DA31-40C6-8EB2-69F4C979BF76}" srcId="{04E439DD-C9CE-45B6-B12D-C228016C8D0A}" destId="{940DA56A-2F88-45DF-B1AF-2268D6357D86}" srcOrd="0" destOrd="0" parTransId="{AD22B470-0984-4741-8BCE-FC20F2D8EE83}" sibTransId="{C36C8FCE-1C01-455D-B75B-08EC85D5EEFD}"/>
    <dgm:cxn modelId="{C9AB3786-D4C9-43FB-A294-F59B0C563F7A}" type="presOf" srcId="{444D7A37-02EA-4F8E-B1DF-E85E9BD7D30D}" destId="{1DD5B8C3-CDE9-4471-8C39-176ED5633B55}" srcOrd="0" destOrd="2" presId="urn:microsoft.com/office/officeart/2005/8/layout/vList4"/>
    <dgm:cxn modelId="{B386C8A7-16F9-4710-BF4A-7E5BE94013D1}" srcId="{24A3D12C-5169-4397-99E8-E8C0B249F40F}" destId="{04E439DD-C9CE-45B6-B12D-C228016C8D0A}" srcOrd="0" destOrd="0" parTransId="{7D14AB61-C622-4139-BE6D-6B143D2A74A6}" sibTransId="{771832F4-6B15-410B-9A52-4450CAAF0F41}"/>
    <dgm:cxn modelId="{5AF7A862-3EC1-41E4-9C6D-F46645C8C901}" type="presOf" srcId="{CACC9B0C-E8EB-4A9A-AA96-72893602C9A0}" destId="{DA6F9814-20C0-4B87-B0A1-1917CFE3F88D}" srcOrd="1" destOrd="2" presId="urn:microsoft.com/office/officeart/2005/8/layout/vList4"/>
    <dgm:cxn modelId="{410FB2AD-F446-43ED-BB89-71A5EA25E7E6}" type="presOf" srcId="{940DA56A-2F88-45DF-B1AF-2268D6357D86}" destId="{1DD5B8C3-CDE9-4471-8C39-176ED5633B55}" srcOrd="0" destOrd="1" presId="urn:microsoft.com/office/officeart/2005/8/layout/vList4"/>
    <dgm:cxn modelId="{EEAAFE42-000D-4DE7-8803-8D8A7BC3950B}" type="presParOf" srcId="{9B4523CF-C0E1-4B1F-AD89-6C0C8B598DD8}" destId="{50D7F0CD-066D-4F72-81B8-2DF67FC69FB0}" srcOrd="0" destOrd="0" presId="urn:microsoft.com/office/officeart/2005/8/layout/vList4"/>
    <dgm:cxn modelId="{855A8414-AC51-4002-9044-2E3339957D76}" type="presParOf" srcId="{50D7F0CD-066D-4F72-81B8-2DF67FC69FB0}" destId="{1DD5B8C3-CDE9-4471-8C39-176ED5633B55}" srcOrd="0" destOrd="0" presId="urn:microsoft.com/office/officeart/2005/8/layout/vList4"/>
    <dgm:cxn modelId="{E923B5B3-C008-4206-97FF-0FE1B7805B82}" type="presParOf" srcId="{50D7F0CD-066D-4F72-81B8-2DF67FC69FB0}" destId="{EEFB7D70-24EE-4592-99D4-1C1B113747DB}" srcOrd="1" destOrd="0" presId="urn:microsoft.com/office/officeart/2005/8/layout/vList4"/>
    <dgm:cxn modelId="{B476CCA8-4EF8-4AEF-9744-5A3DCF4EBB6A}" type="presParOf" srcId="{50D7F0CD-066D-4F72-81B8-2DF67FC69FB0}" destId="{54A59AC4-AA7A-4068-97CB-BCD9DB283AFB}" srcOrd="2" destOrd="0" presId="urn:microsoft.com/office/officeart/2005/8/layout/vList4"/>
    <dgm:cxn modelId="{DD9EFA60-A61D-4682-8F89-867870D3F21D}" type="presParOf" srcId="{9B4523CF-C0E1-4B1F-AD89-6C0C8B598DD8}" destId="{87CC10BF-E6A5-46EB-B282-3415E62B16B6}" srcOrd="1" destOrd="0" presId="urn:microsoft.com/office/officeart/2005/8/layout/vList4"/>
    <dgm:cxn modelId="{5C688900-1D1F-4544-ADE3-53096A8E0F17}" type="presParOf" srcId="{9B4523CF-C0E1-4B1F-AD89-6C0C8B598DD8}" destId="{34C9ED22-EA0D-47F0-8F5B-F4FEF87BE201}" srcOrd="2" destOrd="0" presId="urn:microsoft.com/office/officeart/2005/8/layout/vList4"/>
    <dgm:cxn modelId="{F444235F-3739-45ED-80DD-3B907D590DAB}" type="presParOf" srcId="{34C9ED22-EA0D-47F0-8F5B-F4FEF87BE201}" destId="{EC2E4F35-59D7-48B8-9C7A-A2F815EB14A8}" srcOrd="0" destOrd="0" presId="urn:microsoft.com/office/officeart/2005/8/layout/vList4"/>
    <dgm:cxn modelId="{EA6CC034-A24F-42AC-884A-489EFBCC06A1}" type="presParOf" srcId="{34C9ED22-EA0D-47F0-8F5B-F4FEF87BE201}" destId="{83AC02E5-12C1-452E-AB44-37AC310D5AEC}" srcOrd="1" destOrd="0" presId="urn:microsoft.com/office/officeart/2005/8/layout/vList4"/>
    <dgm:cxn modelId="{52B971BA-505D-45BF-AFD2-711DB145DFE8}" type="presParOf" srcId="{34C9ED22-EA0D-47F0-8F5B-F4FEF87BE201}" destId="{DA6F9814-20C0-4B87-B0A1-1917CFE3F88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345B2-F973-4EEE-A2AB-8E00D6AF4964}" type="doc">
      <dgm:prSet loTypeId="urn:microsoft.com/office/officeart/2005/8/layout/pyramid2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CCB18EAC-90D0-419B-8C41-0CDBD1CE6653}">
      <dgm:prSet phldrT="[文本]" custT="1"/>
      <dgm:spPr/>
      <dgm:t>
        <a:bodyPr/>
        <a:lstStyle/>
        <a:p>
          <a:r>
            <a:rPr lang="zh-CN" altLang="en-US" sz="2800" dirty="0" smtClean="0"/>
            <a:t>实习预备</a:t>
          </a:r>
          <a:endParaRPr lang="zh-CN" altLang="en-US" sz="2800" dirty="0"/>
        </a:p>
      </dgm:t>
    </dgm:pt>
    <dgm:pt modelId="{667542F2-9062-403D-AB2D-CCA2A861CE51}" type="parTrans" cxnId="{8297E5F9-E5C2-43F4-A23E-0761FEC1BAC1}">
      <dgm:prSet/>
      <dgm:spPr/>
      <dgm:t>
        <a:bodyPr/>
        <a:lstStyle/>
        <a:p>
          <a:endParaRPr lang="zh-CN" altLang="en-US"/>
        </a:p>
      </dgm:t>
    </dgm:pt>
    <dgm:pt modelId="{F07F38B0-B95C-4BD6-A601-3E2399220DFA}" type="sibTrans" cxnId="{8297E5F9-E5C2-43F4-A23E-0761FEC1BAC1}">
      <dgm:prSet/>
      <dgm:spPr/>
      <dgm:t>
        <a:bodyPr/>
        <a:lstStyle/>
        <a:p>
          <a:endParaRPr lang="zh-CN" altLang="en-US"/>
        </a:p>
      </dgm:t>
    </dgm:pt>
    <dgm:pt modelId="{C8715DF9-2E2A-43D8-A1C6-4B293D64C278}">
      <dgm:prSet phldrT="[文本]" custT="1"/>
      <dgm:spPr/>
      <dgm:t>
        <a:bodyPr/>
        <a:lstStyle/>
        <a:p>
          <a:r>
            <a:rPr lang="zh-CN" altLang="en-US" sz="2800" dirty="0" smtClean="0"/>
            <a:t>实训</a:t>
          </a:r>
          <a:endParaRPr lang="zh-CN" altLang="en-US" sz="2800" dirty="0"/>
        </a:p>
      </dgm:t>
    </dgm:pt>
    <dgm:pt modelId="{58B0885A-5518-4D29-B10D-1D8AF1706C51}" type="parTrans" cxnId="{7FDADA96-5F3D-4AC7-AFD3-8A0E436F8E78}">
      <dgm:prSet/>
      <dgm:spPr/>
      <dgm:t>
        <a:bodyPr/>
        <a:lstStyle/>
        <a:p>
          <a:endParaRPr lang="zh-CN" altLang="en-US"/>
        </a:p>
      </dgm:t>
    </dgm:pt>
    <dgm:pt modelId="{52A8E330-8774-4A16-A4D6-4B26891F4674}" type="sibTrans" cxnId="{7FDADA96-5F3D-4AC7-AFD3-8A0E436F8E78}">
      <dgm:prSet/>
      <dgm:spPr/>
      <dgm:t>
        <a:bodyPr/>
        <a:lstStyle/>
        <a:p>
          <a:endParaRPr lang="zh-CN" altLang="en-US"/>
        </a:p>
      </dgm:t>
    </dgm:pt>
    <dgm:pt modelId="{03E037C5-F33B-4A54-BC4A-558EB7291136}">
      <dgm:prSet phldrT="[文本]" custT="1"/>
      <dgm:spPr/>
      <dgm:t>
        <a:bodyPr/>
        <a:lstStyle/>
        <a:p>
          <a:r>
            <a:rPr lang="zh-CN" altLang="en-US" sz="2800" dirty="0" smtClean="0"/>
            <a:t>实验</a:t>
          </a:r>
          <a:endParaRPr lang="zh-CN" altLang="en-US" sz="2800" dirty="0"/>
        </a:p>
      </dgm:t>
    </dgm:pt>
    <dgm:pt modelId="{496E3E4A-1B76-4C98-98FD-69B85A2B6823}" type="parTrans" cxnId="{C46B1B83-45F5-4155-B892-478D479869BA}">
      <dgm:prSet/>
      <dgm:spPr/>
      <dgm:t>
        <a:bodyPr/>
        <a:lstStyle/>
        <a:p>
          <a:endParaRPr lang="zh-CN" altLang="en-US"/>
        </a:p>
      </dgm:t>
    </dgm:pt>
    <dgm:pt modelId="{6C2E274D-C0A8-4660-B8B3-4AF56547AD3D}" type="sibTrans" cxnId="{C46B1B83-45F5-4155-B892-478D479869BA}">
      <dgm:prSet/>
      <dgm:spPr/>
      <dgm:t>
        <a:bodyPr/>
        <a:lstStyle/>
        <a:p>
          <a:endParaRPr lang="zh-CN" altLang="en-US"/>
        </a:p>
      </dgm:t>
    </dgm:pt>
    <dgm:pt modelId="{73AA0640-23A8-4391-A5FC-BC380D05FCB5}">
      <dgm:prSet custT="1"/>
      <dgm:spPr/>
      <dgm:t>
        <a:bodyPr/>
        <a:lstStyle/>
        <a:p>
          <a:pPr algn="ctr"/>
          <a:r>
            <a:rPr lang="zh-CN" altLang="en-US" sz="2800" dirty="0" smtClean="0"/>
            <a:t>知识传授</a:t>
          </a:r>
          <a:endParaRPr lang="zh-CN" altLang="en-US" sz="2800" dirty="0"/>
        </a:p>
      </dgm:t>
    </dgm:pt>
    <dgm:pt modelId="{7DF2EE15-5B89-4C75-A571-15736B9AD291}" type="parTrans" cxnId="{75A3CC07-B8BB-45A5-AFA3-58524195EB1F}">
      <dgm:prSet/>
      <dgm:spPr/>
      <dgm:t>
        <a:bodyPr/>
        <a:lstStyle/>
        <a:p>
          <a:endParaRPr lang="zh-CN" altLang="en-US"/>
        </a:p>
      </dgm:t>
    </dgm:pt>
    <dgm:pt modelId="{8C9ABF59-8923-4112-802E-BA1986551D82}" type="sibTrans" cxnId="{75A3CC07-B8BB-45A5-AFA3-58524195EB1F}">
      <dgm:prSet/>
      <dgm:spPr/>
      <dgm:t>
        <a:bodyPr/>
        <a:lstStyle/>
        <a:p>
          <a:endParaRPr lang="zh-CN" altLang="en-US"/>
        </a:p>
      </dgm:t>
    </dgm:pt>
    <dgm:pt modelId="{BBAC1FD3-0B10-4521-BA6F-56D30FC7F051}">
      <dgm:prSet/>
      <dgm:spPr/>
      <dgm:t>
        <a:bodyPr/>
        <a:lstStyle/>
        <a:p>
          <a:pPr algn="l"/>
          <a:endParaRPr lang="zh-CN" altLang="en-US" sz="1600" dirty="0"/>
        </a:p>
      </dgm:t>
    </dgm:pt>
    <dgm:pt modelId="{7475A65A-F20C-4449-963D-E70F3DE88529}" type="parTrans" cxnId="{C7FD53B9-0F2B-47AE-AA04-E23D0855CC39}">
      <dgm:prSet/>
      <dgm:spPr/>
      <dgm:t>
        <a:bodyPr/>
        <a:lstStyle/>
        <a:p>
          <a:endParaRPr lang="zh-CN" altLang="en-US"/>
        </a:p>
      </dgm:t>
    </dgm:pt>
    <dgm:pt modelId="{D8459A36-A54F-4BE4-99DA-B65369055D83}" type="sibTrans" cxnId="{C7FD53B9-0F2B-47AE-AA04-E23D0855CC39}">
      <dgm:prSet/>
      <dgm:spPr/>
      <dgm:t>
        <a:bodyPr/>
        <a:lstStyle/>
        <a:p>
          <a:endParaRPr lang="zh-CN" altLang="en-US"/>
        </a:p>
      </dgm:t>
    </dgm:pt>
    <dgm:pt modelId="{B812E416-EF51-4A8C-B037-75003974444E}" type="pres">
      <dgm:prSet presAssocID="{84B345B2-F973-4EEE-A2AB-8E00D6AF4964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EB36C018-75B6-4CDA-B991-A4352FEF73A0}" type="pres">
      <dgm:prSet presAssocID="{84B345B2-F973-4EEE-A2AB-8E00D6AF4964}" presName="pyramid" presStyleLbl="node1" presStyleIdx="0" presStyleCnt="1" custLinFactNeighborX="-25833" custLinFactNeighborY="1449"/>
      <dgm:spPr/>
      <dgm:t>
        <a:bodyPr/>
        <a:lstStyle/>
        <a:p>
          <a:endParaRPr lang="zh-CN" altLang="en-US"/>
        </a:p>
      </dgm:t>
    </dgm:pt>
    <dgm:pt modelId="{1190CC31-9C7C-472A-914F-E9E5693B298B}" type="pres">
      <dgm:prSet presAssocID="{84B345B2-F973-4EEE-A2AB-8E00D6AF4964}" presName="theList" presStyleCnt="0"/>
      <dgm:spPr/>
      <dgm:t>
        <a:bodyPr/>
        <a:lstStyle/>
        <a:p>
          <a:endParaRPr lang="zh-CN" altLang="en-US"/>
        </a:p>
      </dgm:t>
    </dgm:pt>
    <dgm:pt modelId="{A74C895F-E7D8-4ED3-B241-71B8771CDCEB}" type="pres">
      <dgm:prSet presAssocID="{CCB18EAC-90D0-419B-8C41-0CDBD1CE6653}" presName="aNode" presStyleLbl="fgAcc1" presStyleIdx="0" presStyleCnt="4" custLinFactNeighborX="-467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EECC9A-DDDD-4CD7-8477-7A11293F2D06}" type="pres">
      <dgm:prSet presAssocID="{CCB18EAC-90D0-419B-8C41-0CDBD1CE6653}" presName="aSpace" presStyleCnt="0"/>
      <dgm:spPr/>
      <dgm:t>
        <a:bodyPr/>
        <a:lstStyle/>
        <a:p>
          <a:endParaRPr lang="zh-CN" altLang="en-US"/>
        </a:p>
      </dgm:t>
    </dgm:pt>
    <dgm:pt modelId="{2714EEDD-0E2B-40FC-B6CA-9E34BD1FD881}" type="pres">
      <dgm:prSet presAssocID="{C8715DF9-2E2A-43D8-A1C6-4B293D64C278}" presName="aNode" presStyleLbl="fgAcc1" presStyleIdx="1" presStyleCnt="4" custLinFactNeighborX="-47547" custLinFactNeighborY="1935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EC368C-F1BE-4316-92D7-D3FFBB71791B}" type="pres">
      <dgm:prSet presAssocID="{C8715DF9-2E2A-43D8-A1C6-4B293D64C278}" presName="aSpace" presStyleCnt="0"/>
      <dgm:spPr/>
      <dgm:t>
        <a:bodyPr/>
        <a:lstStyle/>
        <a:p>
          <a:endParaRPr lang="zh-CN" altLang="en-US"/>
        </a:p>
      </dgm:t>
    </dgm:pt>
    <dgm:pt modelId="{B634BD67-5300-45BB-B390-760628C134EC}" type="pres">
      <dgm:prSet presAssocID="{03E037C5-F33B-4A54-BC4A-558EB7291136}" presName="aNode" presStyleLbl="fgAcc1" presStyleIdx="2" presStyleCnt="4" custLinFactNeighborX="-467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288D63-72B7-48E2-8BBB-1729EE8151DE}" type="pres">
      <dgm:prSet presAssocID="{03E037C5-F33B-4A54-BC4A-558EB7291136}" presName="aSpace" presStyleCnt="0"/>
      <dgm:spPr/>
      <dgm:t>
        <a:bodyPr/>
        <a:lstStyle/>
        <a:p>
          <a:endParaRPr lang="zh-CN" altLang="en-US"/>
        </a:p>
      </dgm:t>
    </dgm:pt>
    <dgm:pt modelId="{12278D88-E943-40EE-AA77-75E956709425}" type="pres">
      <dgm:prSet presAssocID="{73AA0640-23A8-4391-A5FC-BC380D05FCB5}" presName="aNode" presStyleLbl="fgAcc1" presStyleIdx="3" presStyleCnt="4" custLinFactNeighborX="-467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7C360E-649D-40F3-8C6D-A5215D08C8A5}" type="pres">
      <dgm:prSet presAssocID="{73AA0640-23A8-4391-A5FC-BC380D05FCB5}" presName="aSpace" presStyleCnt="0"/>
      <dgm:spPr/>
      <dgm:t>
        <a:bodyPr/>
        <a:lstStyle/>
        <a:p>
          <a:endParaRPr lang="zh-CN" altLang="en-US"/>
        </a:p>
      </dgm:t>
    </dgm:pt>
  </dgm:ptLst>
  <dgm:cxnLst>
    <dgm:cxn modelId="{7FDADA96-5F3D-4AC7-AFD3-8A0E436F8E78}" srcId="{84B345B2-F973-4EEE-A2AB-8E00D6AF4964}" destId="{C8715DF9-2E2A-43D8-A1C6-4B293D64C278}" srcOrd="1" destOrd="0" parTransId="{58B0885A-5518-4D29-B10D-1D8AF1706C51}" sibTransId="{52A8E330-8774-4A16-A4D6-4B26891F4674}"/>
    <dgm:cxn modelId="{677F5860-38C3-405C-ABEE-9647E730411F}" type="presOf" srcId="{C8715DF9-2E2A-43D8-A1C6-4B293D64C278}" destId="{2714EEDD-0E2B-40FC-B6CA-9E34BD1FD881}" srcOrd="0" destOrd="0" presId="urn:microsoft.com/office/officeart/2005/8/layout/pyramid2"/>
    <dgm:cxn modelId="{75A3CC07-B8BB-45A5-AFA3-58524195EB1F}" srcId="{84B345B2-F973-4EEE-A2AB-8E00D6AF4964}" destId="{73AA0640-23A8-4391-A5FC-BC380D05FCB5}" srcOrd="3" destOrd="0" parTransId="{7DF2EE15-5B89-4C75-A571-15736B9AD291}" sibTransId="{8C9ABF59-8923-4112-802E-BA1986551D82}"/>
    <dgm:cxn modelId="{44D68C1A-652C-478E-9C70-35B65ACA4C24}" type="presOf" srcId="{CCB18EAC-90D0-419B-8C41-0CDBD1CE6653}" destId="{A74C895F-E7D8-4ED3-B241-71B8771CDCEB}" srcOrd="0" destOrd="0" presId="urn:microsoft.com/office/officeart/2005/8/layout/pyramid2"/>
    <dgm:cxn modelId="{8297E5F9-E5C2-43F4-A23E-0761FEC1BAC1}" srcId="{84B345B2-F973-4EEE-A2AB-8E00D6AF4964}" destId="{CCB18EAC-90D0-419B-8C41-0CDBD1CE6653}" srcOrd="0" destOrd="0" parTransId="{667542F2-9062-403D-AB2D-CCA2A861CE51}" sibTransId="{F07F38B0-B95C-4BD6-A601-3E2399220DFA}"/>
    <dgm:cxn modelId="{C46B1B83-45F5-4155-B892-478D479869BA}" srcId="{84B345B2-F973-4EEE-A2AB-8E00D6AF4964}" destId="{03E037C5-F33B-4A54-BC4A-558EB7291136}" srcOrd="2" destOrd="0" parTransId="{496E3E4A-1B76-4C98-98FD-69B85A2B6823}" sibTransId="{6C2E274D-C0A8-4660-B8B3-4AF56547AD3D}"/>
    <dgm:cxn modelId="{99BEF365-551E-4B59-8CFE-4EAE98CF1443}" type="presOf" srcId="{BBAC1FD3-0B10-4521-BA6F-56D30FC7F051}" destId="{12278D88-E943-40EE-AA77-75E956709425}" srcOrd="0" destOrd="1" presId="urn:microsoft.com/office/officeart/2005/8/layout/pyramid2"/>
    <dgm:cxn modelId="{A4153E94-4249-4159-AB24-3429FB7D11AC}" type="presOf" srcId="{84B345B2-F973-4EEE-A2AB-8E00D6AF4964}" destId="{B812E416-EF51-4A8C-B037-75003974444E}" srcOrd="0" destOrd="0" presId="urn:microsoft.com/office/officeart/2005/8/layout/pyramid2"/>
    <dgm:cxn modelId="{E87AE784-5909-44DB-8619-D75FAA03E90F}" type="presOf" srcId="{73AA0640-23A8-4391-A5FC-BC380D05FCB5}" destId="{12278D88-E943-40EE-AA77-75E956709425}" srcOrd="0" destOrd="0" presId="urn:microsoft.com/office/officeart/2005/8/layout/pyramid2"/>
    <dgm:cxn modelId="{C7FD53B9-0F2B-47AE-AA04-E23D0855CC39}" srcId="{73AA0640-23A8-4391-A5FC-BC380D05FCB5}" destId="{BBAC1FD3-0B10-4521-BA6F-56D30FC7F051}" srcOrd="0" destOrd="0" parTransId="{7475A65A-F20C-4449-963D-E70F3DE88529}" sibTransId="{D8459A36-A54F-4BE4-99DA-B65369055D83}"/>
    <dgm:cxn modelId="{DD8F5E08-7AA5-4FCA-BF8B-BE2BCF210BE0}" type="presOf" srcId="{03E037C5-F33B-4A54-BC4A-558EB7291136}" destId="{B634BD67-5300-45BB-B390-760628C134EC}" srcOrd="0" destOrd="0" presId="urn:microsoft.com/office/officeart/2005/8/layout/pyramid2"/>
    <dgm:cxn modelId="{E89CB561-D3FF-4ADC-B171-139852993F7F}" type="presParOf" srcId="{B812E416-EF51-4A8C-B037-75003974444E}" destId="{EB36C018-75B6-4CDA-B991-A4352FEF73A0}" srcOrd="0" destOrd="0" presId="urn:microsoft.com/office/officeart/2005/8/layout/pyramid2"/>
    <dgm:cxn modelId="{4B5FB3B5-E3D2-4C42-9E3E-FF8491DACBA2}" type="presParOf" srcId="{B812E416-EF51-4A8C-B037-75003974444E}" destId="{1190CC31-9C7C-472A-914F-E9E5693B298B}" srcOrd="1" destOrd="0" presId="urn:microsoft.com/office/officeart/2005/8/layout/pyramid2"/>
    <dgm:cxn modelId="{CFC85C3B-5E84-40BF-A0FF-1DA7648E0A7D}" type="presParOf" srcId="{1190CC31-9C7C-472A-914F-E9E5693B298B}" destId="{A74C895F-E7D8-4ED3-B241-71B8771CDCEB}" srcOrd="0" destOrd="0" presId="urn:microsoft.com/office/officeart/2005/8/layout/pyramid2"/>
    <dgm:cxn modelId="{8CB29650-8EE6-462C-9469-EADFE9F46420}" type="presParOf" srcId="{1190CC31-9C7C-472A-914F-E9E5693B298B}" destId="{23EECC9A-DDDD-4CD7-8477-7A11293F2D06}" srcOrd="1" destOrd="0" presId="urn:microsoft.com/office/officeart/2005/8/layout/pyramid2"/>
    <dgm:cxn modelId="{4BE9EB96-1A62-4FF3-B361-40963ADDBC49}" type="presParOf" srcId="{1190CC31-9C7C-472A-914F-E9E5693B298B}" destId="{2714EEDD-0E2B-40FC-B6CA-9E34BD1FD881}" srcOrd="2" destOrd="0" presId="urn:microsoft.com/office/officeart/2005/8/layout/pyramid2"/>
    <dgm:cxn modelId="{032C6ED4-ED90-4420-8040-2C84C3E27026}" type="presParOf" srcId="{1190CC31-9C7C-472A-914F-E9E5693B298B}" destId="{DFEC368C-F1BE-4316-92D7-D3FFBB71791B}" srcOrd="3" destOrd="0" presId="urn:microsoft.com/office/officeart/2005/8/layout/pyramid2"/>
    <dgm:cxn modelId="{9D72FCAB-3C0F-4852-9CB8-B46352C1CF8C}" type="presParOf" srcId="{1190CC31-9C7C-472A-914F-E9E5693B298B}" destId="{B634BD67-5300-45BB-B390-760628C134EC}" srcOrd="4" destOrd="0" presId="urn:microsoft.com/office/officeart/2005/8/layout/pyramid2"/>
    <dgm:cxn modelId="{AB55407D-5262-4648-9DC8-84FAACAB7154}" type="presParOf" srcId="{1190CC31-9C7C-472A-914F-E9E5693B298B}" destId="{FD288D63-72B7-48E2-8BBB-1729EE8151DE}" srcOrd="5" destOrd="0" presId="urn:microsoft.com/office/officeart/2005/8/layout/pyramid2"/>
    <dgm:cxn modelId="{E37A7F64-1457-41DF-80D2-6F0A295C4123}" type="presParOf" srcId="{1190CC31-9C7C-472A-914F-E9E5693B298B}" destId="{12278D88-E943-40EE-AA77-75E956709425}" srcOrd="6" destOrd="0" presId="urn:microsoft.com/office/officeart/2005/8/layout/pyramid2"/>
    <dgm:cxn modelId="{6F881BE2-73D1-4E97-8EAF-B30D4FEEEB25}" type="presParOf" srcId="{1190CC31-9C7C-472A-914F-E9E5693B298B}" destId="{4B7C360E-649D-40F3-8C6D-A5215D08C8A5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97C9E3-134F-433E-A51D-7706FA3A2826}" type="doc">
      <dgm:prSet loTypeId="urn:microsoft.com/office/officeart/2005/8/layout/hList7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68D3A55-3D52-44E0-A02B-D3DD9DDFA6C1}">
      <dgm:prSet/>
      <dgm:spPr/>
      <dgm:t>
        <a:bodyPr/>
        <a:lstStyle/>
        <a:p>
          <a:pPr rtl="0"/>
          <a:r>
            <a:rPr lang="zh-CN" dirty="0" smtClean="0">
              <a:solidFill>
                <a:srgbClr val="C00000"/>
              </a:solidFill>
            </a:rPr>
            <a:t>参观企业，了解业态</a:t>
          </a:r>
          <a:endParaRPr lang="en-US" dirty="0">
            <a:solidFill>
              <a:srgbClr val="C00000"/>
            </a:solidFill>
          </a:endParaRPr>
        </a:p>
      </dgm:t>
    </dgm:pt>
    <dgm:pt modelId="{48BD9AB2-A468-4A8E-95D9-E77F45FC60D9}" type="parTrans" cxnId="{E52E7AE9-70F9-4D7F-BEA5-1FADE50B4BBC}">
      <dgm:prSet/>
      <dgm:spPr/>
      <dgm:t>
        <a:bodyPr/>
        <a:lstStyle/>
        <a:p>
          <a:endParaRPr lang="zh-CN" altLang="en-US"/>
        </a:p>
      </dgm:t>
    </dgm:pt>
    <dgm:pt modelId="{F7A01A94-0471-4DB0-84E4-1800A9E42265}" type="sibTrans" cxnId="{E52E7AE9-70F9-4D7F-BEA5-1FADE50B4BBC}">
      <dgm:prSet/>
      <dgm:spPr/>
      <dgm:t>
        <a:bodyPr/>
        <a:lstStyle/>
        <a:p>
          <a:endParaRPr lang="zh-CN" altLang="en-US"/>
        </a:p>
      </dgm:t>
    </dgm:pt>
    <dgm:pt modelId="{00077251-CF52-4C83-B80E-FAE5BE85E3C3}">
      <dgm:prSet/>
      <dgm:spPr/>
      <dgm:t>
        <a:bodyPr/>
        <a:lstStyle/>
        <a:p>
          <a:pPr rtl="0"/>
          <a:r>
            <a:rPr lang="zh-CN" dirty="0" smtClean="0">
              <a:solidFill>
                <a:srgbClr val="FF0000"/>
              </a:solidFill>
            </a:rPr>
            <a:t>授课</a:t>
          </a:r>
          <a:endParaRPr lang="en-US" dirty="0">
            <a:solidFill>
              <a:srgbClr val="FF0000"/>
            </a:solidFill>
          </a:endParaRPr>
        </a:p>
      </dgm:t>
    </dgm:pt>
    <dgm:pt modelId="{83A5A4FB-F096-4D6D-ACFB-A09E3D049C18}" type="parTrans" cxnId="{7D715B5D-4FD9-44F3-BE91-0D5DC4BD34A8}">
      <dgm:prSet/>
      <dgm:spPr/>
      <dgm:t>
        <a:bodyPr/>
        <a:lstStyle/>
        <a:p>
          <a:endParaRPr lang="zh-CN" altLang="en-US"/>
        </a:p>
      </dgm:t>
    </dgm:pt>
    <dgm:pt modelId="{0F9848D3-6874-4DB3-9135-6B0F76DC4A3B}" type="sibTrans" cxnId="{7D715B5D-4FD9-44F3-BE91-0D5DC4BD34A8}">
      <dgm:prSet/>
      <dgm:spPr/>
      <dgm:t>
        <a:bodyPr/>
        <a:lstStyle/>
        <a:p>
          <a:endParaRPr lang="zh-CN" altLang="en-US"/>
        </a:p>
      </dgm:t>
    </dgm:pt>
    <dgm:pt modelId="{0BC5156A-C8D0-4E23-BE65-B4CEC411234E}">
      <dgm:prSet/>
      <dgm:spPr/>
      <dgm:t>
        <a:bodyPr/>
        <a:lstStyle/>
        <a:p>
          <a:pPr rtl="0"/>
          <a:r>
            <a:rPr lang="zh-CN" altLang="en-US" dirty="0" smtClean="0">
              <a:solidFill>
                <a:srgbClr val="FF0000"/>
              </a:solidFill>
            </a:rPr>
            <a:t>实验、习题</a:t>
          </a:r>
          <a:endParaRPr lang="en-US" dirty="0">
            <a:solidFill>
              <a:srgbClr val="FF0000"/>
            </a:solidFill>
          </a:endParaRPr>
        </a:p>
      </dgm:t>
    </dgm:pt>
    <dgm:pt modelId="{D55CB27E-90E7-4B86-A2DA-9F024039DE32}" type="parTrans" cxnId="{C265E76F-63FE-48A9-9FBB-531C5B4C7A0F}">
      <dgm:prSet/>
      <dgm:spPr/>
      <dgm:t>
        <a:bodyPr/>
        <a:lstStyle/>
        <a:p>
          <a:endParaRPr lang="zh-CN" altLang="en-US"/>
        </a:p>
      </dgm:t>
    </dgm:pt>
    <dgm:pt modelId="{59E7B8C7-FEC0-4307-ACE4-90F7A53BBB56}" type="sibTrans" cxnId="{C265E76F-63FE-48A9-9FBB-531C5B4C7A0F}">
      <dgm:prSet/>
      <dgm:spPr/>
      <dgm:t>
        <a:bodyPr/>
        <a:lstStyle/>
        <a:p>
          <a:endParaRPr lang="zh-CN" altLang="en-US"/>
        </a:p>
      </dgm:t>
    </dgm:pt>
    <dgm:pt modelId="{D43DA17F-19AF-4E75-8C4D-4AEB7EB7050C}">
      <dgm:prSet/>
      <dgm:spPr/>
      <dgm:t>
        <a:bodyPr/>
        <a:lstStyle/>
        <a:p>
          <a:pPr rtl="0"/>
          <a:r>
            <a:rPr lang="zh-CN" dirty="0" smtClean="0">
              <a:solidFill>
                <a:srgbClr val="FF0000"/>
              </a:solidFill>
            </a:rPr>
            <a:t>企业的讲座</a:t>
          </a:r>
          <a:endParaRPr lang="en-US" dirty="0">
            <a:solidFill>
              <a:srgbClr val="FF0000"/>
            </a:solidFill>
          </a:endParaRPr>
        </a:p>
      </dgm:t>
    </dgm:pt>
    <dgm:pt modelId="{54495DE0-DA20-49D9-B9BC-2DEEA7430008}" type="parTrans" cxnId="{E7B1F71E-1CA1-47D2-BD8C-10AAB9D974A2}">
      <dgm:prSet/>
      <dgm:spPr/>
      <dgm:t>
        <a:bodyPr/>
        <a:lstStyle/>
        <a:p>
          <a:endParaRPr lang="zh-CN" altLang="en-US"/>
        </a:p>
      </dgm:t>
    </dgm:pt>
    <dgm:pt modelId="{F051B9EF-5BBC-4796-BFA4-31BE84B5D851}" type="sibTrans" cxnId="{E7B1F71E-1CA1-47D2-BD8C-10AAB9D974A2}">
      <dgm:prSet/>
      <dgm:spPr/>
      <dgm:t>
        <a:bodyPr/>
        <a:lstStyle/>
        <a:p>
          <a:endParaRPr lang="zh-CN" altLang="en-US"/>
        </a:p>
      </dgm:t>
    </dgm:pt>
    <dgm:pt modelId="{60DB7D3D-B5DD-4E71-A1AB-72C9360E7F2D}">
      <dgm:prSet/>
      <dgm:spPr/>
      <dgm:t>
        <a:bodyPr/>
        <a:lstStyle/>
        <a:p>
          <a:pPr rtl="0"/>
          <a:r>
            <a:rPr lang="zh-CN" dirty="0" smtClean="0">
              <a:solidFill>
                <a:srgbClr val="FF0000"/>
              </a:solidFill>
            </a:rPr>
            <a:t>实训</a:t>
          </a:r>
          <a:endParaRPr lang="en-US" dirty="0">
            <a:solidFill>
              <a:srgbClr val="FF0000"/>
            </a:solidFill>
          </a:endParaRPr>
        </a:p>
      </dgm:t>
    </dgm:pt>
    <dgm:pt modelId="{524EE01A-1B34-4524-83AE-AD8B11F64634}" type="parTrans" cxnId="{531294DD-550A-46CF-A61C-2D591830CFA3}">
      <dgm:prSet/>
      <dgm:spPr/>
      <dgm:t>
        <a:bodyPr/>
        <a:lstStyle/>
        <a:p>
          <a:endParaRPr lang="zh-CN" altLang="en-US"/>
        </a:p>
      </dgm:t>
    </dgm:pt>
    <dgm:pt modelId="{81D08FC6-486E-4450-96E9-FCD4CCCFA1B4}" type="sibTrans" cxnId="{531294DD-550A-46CF-A61C-2D591830CFA3}">
      <dgm:prSet/>
      <dgm:spPr/>
      <dgm:t>
        <a:bodyPr/>
        <a:lstStyle/>
        <a:p>
          <a:endParaRPr lang="zh-CN" altLang="en-US"/>
        </a:p>
      </dgm:t>
    </dgm:pt>
    <dgm:pt modelId="{97C25A88-0F9F-44D2-ADF8-5A720B66E028}">
      <dgm:prSet/>
      <dgm:spPr/>
      <dgm:t>
        <a:bodyPr/>
        <a:lstStyle/>
        <a:p>
          <a:pPr rtl="0"/>
          <a:r>
            <a:rPr lang="zh-CN" dirty="0" smtClean="0">
              <a:solidFill>
                <a:schemeClr val="bg2">
                  <a:lumMod val="75000"/>
                </a:schemeClr>
              </a:solidFill>
            </a:rPr>
            <a:t>实习前辅导</a:t>
          </a:r>
          <a:endParaRPr lang="zh-CN" dirty="0">
            <a:solidFill>
              <a:schemeClr val="bg2">
                <a:lumMod val="75000"/>
              </a:schemeClr>
            </a:solidFill>
          </a:endParaRPr>
        </a:p>
      </dgm:t>
    </dgm:pt>
    <dgm:pt modelId="{C7D56E13-A9C4-4F33-B762-35A9561980E1}" type="parTrans" cxnId="{52E65E89-EB08-4DBC-8D54-84B888102D72}">
      <dgm:prSet/>
      <dgm:spPr/>
      <dgm:t>
        <a:bodyPr/>
        <a:lstStyle/>
        <a:p>
          <a:endParaRPr lang="zh-CN" altLang="en-US"/>
        </a:p>
      </dgm:t>
    </dgm:pt>
    <dgm:pt modelId="{C9F8E6A4-5025-47AC-BC0D-47389644993E}" type="sibTrans" cxnId="{52E65E89-EB08-4DBC-8D54-84B888102D72}">
      <dgm:prSet/>
      <dgm:spPr/>
      <dgm:t>
        <a:bodyPr/>
        <a:lstStyle/>
        <a:p>
          <a:endParaRPr lang="zh-CN" altLang="en-US"/>
        </a:p>
      </dgm:t>
    </dgm:pt>
    <dgm:pt modelId="{FB392D39-AF4E-460E-ADA8-5993D32DAD28}" type="pres">
      <dgm:prSet presAssocID="{3497C9E3-134F-433E-A51D-7706FA3A282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F11DA0-A7DB-4088-9CA0-982461197E05}" type="pres">
      <dgm:prSet presAssocID="{3497C9E3-134F-433E-A51D-7706FA3A2826}" presName="fgShape" presStyleLbl="fgShp" presStyleIdx="0" presStyleCnt="1"/>
      <dgm:spPr/>
    </dgm:pt>
    <dgm:pt modelId="{8999752D-53A9-48E7-8D34-DA948422E106}" type="pres">
      <dgm:prSet presAssocID="{3497C9E3-134F-433E-A51D-7706FA3A2826}" presName="linComp" presStyleCnt="0"/>
      <dgm:spPr/>
    </dgm:pt>
    <dgm:pt modelId="{6C6F7A34-FE2D-4BF3-8FD8-10F3A021C4F1}" type="pres">
      <dgm:prSet presAssocID="{468D3A55-3D52-44E0-A02B-D3DD9DDFA6C1}" presName="compNode" presStyleCnt="0"/>
      <dgm:spPr/>
    </dgm:pt>
    <dgm:pt modelId="{F1C8794F-E14F-4940-A523-D3EE8E2AA803}" type="pres">
      <dgm:prSet presAssocID="{468D3A55-3D52-44E0-A02B-D3DD9DDFA6C1}" presName="bkgdShape" presStyleLbl="node1" presStyleIdx="0" presStyleCnt="6"/>
      <dgm:spPr/>
      <dgm:t>
        <a:bodyPr/>
        <a:lstStyle/>
        <a:p>
          <a:endParaRPr lang="zh-CN" altLang="en-US"/>
        </a:p>
      </dgm:t>
    </dgm:pt>
    <dgm:pt modelId="{86EA5E2E-C9D4-42D2-8D4F-50A019DD8478}" type="pres">
      <dgm:prSet presAssocID="{468D3A55-3D52-44E0-A02B-D3DD9DDFA6C1}" presName="nodeTx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E7135D-BB9E-4D8C-8DB6-17E153583EB9}" type="pres">
      <dgm:prSet presAssocID="{468D3A55-3D52-44E0-A02B-D3DD9DDFA6C1}" presName="invisiNode" presStyleLbl="node1" presStyleIdx="0" presStyleCnt="6"/>
      <dgm:spPr/>
    </dgm:pt>
    <dgm:pt modelId="{3B661D54-5209-44BE-AF06-9B0DD9AF1246}" type="pres">
      <dgm:prSet presAssocID="{468D3A55-3D52-44E0-A02B-D3DD9DDFA6C1}" presName="imagNode" presStyleLbl="fgImgPlace1" presStyleIdx="0" presStyleCnt="6"/>
      <dgm:spPr/>
    </dgm:pt>
    <dgm:pt modelId="{57036813-7F13-425C-9B54-E60FB167072A}" type="pres">
      <dgm:prSet presAssocID="{F7A01A94-0471-4DB0-84E4-1800A9E42265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3C299AD-C2E6-4C3D-95D7-310EE00A2ED6}" type="pres">
      <dgm:prSet presAssocID="{00077251-CF52-4C83-B80E-FAE5BE85E3C3}" presName="compNode" presStyleCnt="0"/>
      <dgm:spPr/>
    </dgm:pt>
    <dgm:pt modelId="{F08D8C7A-1EA4-4C5E-93D7-8690CCF129DB}" type="pres">
      <dgm:prSet presAssocID="{00077251-CF52-4C83-B80E-FAE5BE85E3C3}" presName="bkgdShape" presStyleLbl="node1" presStyleIdx="1" presStyleCnt="6"/>
      <dgm:spPr/>
      <dgm:t>
        <a:bodyPr/>
        <a:lstStyle/>
        <a:p>
          <a:endParaRPr lang="zh-CN" altLang="en-US"/>
        </a:p>
      </dgm:t>
    </dgm:pt>
    <dgm:pt modelId="{079600B8-02F0-4AF5-8B3D-3C18EB0BC855}" type="pres">
      <dgm:prSet presAssocID="{00077251-CF52-4C83-B80E-FAE5BE85E3C3}" presName="nodeTx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3B6A1C-3AB8-4C71-B932-A488DC93074E}" type="pres">
      <dgm:prSet presAssocID="{00077251-CF52-4C83-B80E-FAE5BE85E3C3}" presName="invisiNode" presStyleLbl="node1" presStyleIdx="1" presStyleCnt="6"/>
      <dgm:spPr/>
    </dgm:pt>
    <dgm:pt modelId="{CFC8B9E2-E9CF-4E83-9F72-EBBF61B25380}" type="pres">
      <dgm:prSet presAssocID="{00077251-CF52-4C83-B80E-FAE5BE85E3C3}" presName="imagNode" presStyleLbl="fgImgPlace1" presStyleIdx="1" presStyleCnt="6"/>
      <dgm:spPr/>
    </dgm:pt>
    <dgm:pt modelId="{8E65BECD-203B-4116-B892-64E53C59D9DB}" type="pres">
      <dgm:prSet presAssocID="{0F9848D3-6874-4DB3-9135-6B0F76DC4A3B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0FBC31C4-D815-49CD-A60F-114E86E23415}" type="pres">
      <dgm:prSet presAssocID="{0BC5156A-C8D0-4E23-BE65-B4CEC411234E}" presName="compNode" presStyleCnt="0"/>
      <dgm:spPr/>
    </dgm:pt>
    <dgm:pt modelId="{92024E08-DE97-48CF-A5F4-B9376464A9B1}" type="pres">
      <dgm:prSet presAssocID="{0BC5156A-C8D0-4E23-BE65-B4CEC411234E}" presName="bkgdShape" presStyleLbl="node1" presStyleIdx="2" presStyleCnt="6"/>
      <dgm:spPr/>
      <dgm:t>
        <a:bodyPr/>
        <a:lstStyle/>
        <a:p>
          <a:endParaRPr lang="zh-CN" altLang="en-US"/>
        </a:p>
      </dgm:t>
    </dgm:pt>
    <dgm:pt modelId="{A5D4B763-7D02-4891-8D8E-D9587DBC492B}" type="pres">
      <dgm:prSet presAssocID="{0BC5156A-C8D0-4E23-BE65-B4CEC411234E}" presName="nodeTx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F9C3F8-75D8-4A02-88C5-D2EFBE39835D}" type="pres">
      <dgm:prSet presAssocID="{0BC5156A-C8D0-4E23-BE65-B4CEC411234E}" presName="invisiNode" presStyleLbl="node1" presStyleIdx="2" presStyleCnt="6"/>
      <dgm:spPr/>
    </dgm:pt>
    <dgm:pt modelId="{890B8DCF-CD5B-4C90-9447-788013099552}" type="pres">
      <dgm:prSet presAssocID="{0BC5156A-C8D0-4E23-BE65-B4CEC411234E}" presName="imagNode" presStyleLbl="fgImgPlace1" presStyleIdx="2" presStyleCnt="6"/>
      <dgm:spPr/>
    </dgm:pt>
    <dgm:pt modelId="{998098DB-3B57-483C-A936-36364E9C5F89}" type="pres">
      <dgm:prSet presAssocID="{59E7B8C7-FEC0-4307-ACE4-90F7A53BBB56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58972657-3EC5-4872-A8A6-CE781CDBC8D8}" type="pres">
      <dgm:prSet presAssocID="{D43DA17F-19AF-4E75-8C4D-4AEB7EB7050C}" presName="compNode" presStyleCnt="0"/>
      <dgm:spPr/>
    </dgm:pt>
    <dgm:pt modelId="{AA93AF77-8C5D-4A99-835B-AB02BE626C5F}" type="pres">
      <dgm:prSet presAssocID="{D43DA17F-19AF-4E75-8C4D-4AEB7EB7050C}" presName="bkgdShape" presStyleLbl="node1" presStyleIdx="3" presStyleCnt="6"/>
      <dgm:spPr/>
      <dgm:t>
        <a:bodyPr/>
        <a:lstStyle/>
        <a:p>
          <a:endParaRPr lang="zh-CN" altLang="en-US"/>
        </a:p>
      </dgm:t>
    </dgm:pt>
    <dgm:pt modelId="{499613E3-5C9A-4C23-A80D-9FB59940B9D4}" type="pres">
      <dgm:prSet presAssocID="{D43DA17F-19AF-4E75-8C4D-4AEB7EB7050C}" presName="nodeTx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65AD6B-4734-4AE6-B841-AC140A295560}" type="pres">
      <dgm:prSet presAssocID="{D43DA17F-19AF-4E75-8C4D-4AEB7EB7050C}" presName="invisiNode" presStyleLbl="node1" presStyleIdx="3" presStyleCnt="6"/>
      <dgm:spPr/>
    </dgm:pt>
    <dgm:pt modelId="{9C75BB37-D340-4354-8E3C-82C25A71C985}" type="pres">
      <dgm:prSet presAssocID="{D43DA17F-19AF-4E75-8C4D-4AEB7EB7050C}" presName="imagNode" presStyleLbl="fgImgPlace1" presStyleIdx="3" presStyleCnt="6"/>
      <dgm:spPr/>
    </dgm:pt>
    <dgm:pt modelId="{45FF85F7-96D5-41C0-9C7B-3CC7A3846046}" type="pres">
      <dgm:prSet presAssocID="{F051B9EF-5BBC-4796-BFA4-31BE84B5D851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CB77572B-40BF-4CE7-9646-55F47F979343}" type="pres">
      <dgm:prSet presAssocID="{60DB7D3D-B5DD-4E71-A1AB-72C9360E7F2D}" presName="compNode" presStyleCnt="0"/>
      <dgm:spPr/>
    </dgm:pt>
    <dgm:pt modelId="{16A0A851-30F5-4E40-8914-14974EE96B93}" type="pres">
      <dgm:prSet presAssocID="{60DB7D3D-B5DD-4E71-A1AB-72C9360E7F2D}" presName="bkgdShape" presStyleLbl="node1" presStyleIdx="4" presStyleCnt="6"/>
      <dgm:spPr/>
      <dgm:t>
        <a:bodyPr/>
        <a:lstStyle/>
        <a:p>
          <a:endParaRPr lang="zh-CN" altLang="en-US"/>
        </a:p>
      </dgm:t>
    </dgm:pt>
    <dgm:pt modelId="{E9D045CD-62A5-4B4A-BF57-7EC162CAEEEB}" type="pres">
      <dgm:prSet presAssocID="{60DB7D3D-B5DD-4E71-A1AB-72C9360E7F2D}" presName="nodeTx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1497D0-07E7-4BF4-AFFC-71E9D877BE2D}" type="pres">
      <dgm:prSet presAssocID="{60DB7D3D-B5DD-4E71-A1AB-72C9360E7F2D}" presName="invisiNode" presStyleLbl="node1" presStyleIdx="4" presStyleCnt="6"/>
      <dgm:spPr/>
    </dgm:pt>
    <dgm:pt modelId="{A4A05394-1BB3-4D23-891F-9A8EC3F6FFF2}" type="pres">
      <dgm:prSet presAssocID="{60DB7D3D-B5DD-4E71-A1AB-72C9360E7F2D}" presName="imagNode" presStyleLbl="fgImgPlace1" presStyleIdx="4" presStyleCnt="6"/>
      <dgm:spPr/>
    </dgm:pt>
    <dgm:pt modelId="{ED891184-CC0C-4196-9173-72852A154EC9}" type="pres">
      <dgm:prSet presAssocID="{81D08FC6-486E-4450-96E9-FCD4CCCFA1B4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694CE408-C84E-4A90-9022-8BD09EC5417C}" type="pres">
      <dgm:prSet presAssocID="{97C25A88-0F9F-44D2-ADF8-5A720B66E028}" presName="compNode" presStyleCnt="0"/>
      <dgm:spPr/>
    </dgm:pt>
    <dgm:pt modelId="{3F59C9CD-05D0-422C-A8F3-9BC7AB0605E9}" type="pres">
      <dgm:prSet presAssocID="{97C25A88-0F9F-44D2-ADF8-5A720B66E028}" presName="bkgdShape" presStyleLbl="node1" presStyleIdx="5" presStyleCnt="6"/>
      <dgm:spPr/>
      <dgm:t>
        <a:bodyPr/>
        <a:lstStyle/>
        <a:p>
          <a:endParaRPr lang="zh-CN" altLang="en-US"/>
        </a:p>
      </dgm:t>
    </dgm:pt>
    <dgm:pt modelId="{99639A33-98CC-4D31-A870-0B4CF890ED43}" type="pres">
      <dgm:prSet presAssocID="{97C25A88-0F9F-44D2-ADF8-5A720B66E028}" presName="nodeTx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39E54B-FD16-4DD2-9255-DC3925D0B18F}" type="pres">
      <dgm:prSet presAssocID="{97C25A88-0F9F-44D2-ADF8-5A720B66E028}" presName="invisiNode" presStyleLbl="node1" presStyleIdx="5" presStyleCnt="6"/>
      <dgm:spPr/>
    </dgm:pt>
    <dgm:pt modelId="{D2475F61-557C-424C-B33A-A920E2D0AD0B}" type="pres">
      <dgm:prSet presAssocID="{97C25A88-0F9F-44D2-ADF8-5A720B66E028}" presName="imagNode" presStyleLbl="fgImgPlace1" presStyleIdx="5" presStyleCnt="6"/>
      <dgm:spPr/>
    </dgm:pt>
  </dgm:ptLst>
  <dgm:cxnLst>
    <dgm:cxn modelId="{E4206013-6199-41B7-B421-518146F32B89}" type="presOf" srcId="{97C25A88-0F9F-44D2-ADF8-5A720B66E028}" destId="{99639A33-98CC-4D31-A870-0B4CF890ED43}" srcOrd="1" destOrd="0" presId="urn:microsoft.com/office/officeart/2005/8/layout/hList7"/>
    <dgm:cxn modelId="{F9BEEFC9-7545-42DA-9800-32ABA1B4EF41}" type="presOf" srcId="{59E7B8C7-FEC0-4307-ACE4-90F7A53BBB56}" destId="{998098DB-3B57-483C-A936-36364E9C5F89}" srcOrd="0" destOrd="0" presId="urn:microsoft.com/office/officeart/2005/8/layout/hList7"/>
    <dgm:cxn modelId="{E298BFEB-C689-4E1A-BAFE-3DBC82F3BADF}" type="presOf" srcId="{468D3A55-3D52-44E0-A02B-D3DD9DDFA6C1}" destId="{86EA5E2E-C9D4-42D2-8D4F-50A019DD8478}" srcOrd="1" destOrd="0" presId="urn:microsoft.com/office/officeart/2005/8/layout/hList7"/>
    <dgm:cxn modelId="{3B8B478D-5B7F-42F1-8B6B-93DF1ABF04C2}" type="presOf" srcId="{3497C9E3-134F-433E-A51D-7706FA3A2826}" destId="{FB392D39-AF4E-460E-ADA8-5993D32DAD28}" srcOrd="0" destOrd="0" presId="urn:microsoft.com/office/officeart/2005/8/layout/hList7"/>
    <dgm:cxn modelId="{E52E7AE9-70F9-4D7F-BEA5-1FADE50B4BBC}" srcId="{3497C9E3-134F-433E-A51D-7706FA3A2826}" destId="{468D3A55-3D52-44E0-A02B-D3DD9DDFA6C1}" srcOrd="0" destOrd="0" parTransId="{48BD9AB2-A468-4A8E-95D9-E77F45FC60D9}" sibTransId="{F7A01A94-0471-4DB0-84E4-1800A9E42265}"/>
    <dgm:cxn modelId="{E7B1F71E-1CA1-47D2-BD8C-10AAB9D974A2}" srcId="{3497C9E3-134F-433E-A51D-7706FA3A2826}" destId="{D43DA17F-19AF-4E75-8C4D-4AEB7EB7050C}" srcOrd="3" destOrd="0" parTransId="{54495DE0-DA20-49D9-B9BC-2DEEA7430008}" sibTransId="{F051B9EF-5BBC-4796-BFA4-31BE84B5D851}"/>
    <dgm:cxn modelId="{C265E76F-63FE-48A9-9FBB-531C5B4C7A0F}" srcId="{3497C9E3-134F-433E-A51D-7706FA3A2826}" destId="{0BC5156A-C8D0-4E23-BE65-B4CEC411234E}" srcOrd="2" destOrd="0" parTransId="{D55CB27E-90E7-4B86-A2DA-9F024039DE32}" sibTransId="{59E7B8C7-FEC0-4307-ACE4-90F7A53BBB56}"/>
    <dgm:cxn modelId="{3EC23FA1-BDB6-4F44-82CF-9611DA6D457B}" type="presOf" srcId="{D43DA17F-19AF-4E75-8C4D-4AEB7EB7050C}" destId="{AA93AF77-8C5D-4A99-835B-AB02BE626C5F}" srcOrd="0" destOrd="0" presId="urn:microsoft.com/office/officeart/2005/8/layout/hList7"/>
    <dgm:cxn modelId="{FF3BBE1D-E44C-4638-98DD-E4F34DD23AC8}" type="presOf" srcId="{00077251-CF52-4C83-B80E-FAE5BE85E3C3}" destId="{F08D8C7A-1EA4-4C5E-93D7-8690CCF129DB}" srcOrd="0" destOrd="0" presId="urn:microsoft.com/office/officeart/2005/8/layout/hList7"/>
    <dgm:cxn modelId="{8E774993-B862-49B7-BF5E-90ED48865E68}" type="presOf" srcId="{97C25A88-0F9F-44D2-ADF8-5A720B66E028}" destId="{3F59C9CD-05D0-422C-A8F3-9BC7AB0605E9}" srcOrd="0" destOrd="0" presId="urn:microsoft.com/office/officeart/2005/8/layout/hList7"/>
    <dgm:cxn modelId="{531294DD-550A-46CF-A61C-2D591830CFA3}" srcId="{3497C9E3-134F-433E-A51D-7706FA3A2826}" destId="{60DB7D3D-B5DD-4E71-A1AB-72C9360E7F2D}" srcOrd="4" destOrd="0" parTransId="{524EE01A-1B34-4524-83AE-AD8B11F64634}" sibTransId="{81D08FC6-486E-4450-96E9-FCD4CCCFA1B4}"/>
    <dgm:cxn modelId="{7D715B5D-4FD9-44F3-BE91-0D5DC4BD34A8}" srcId="{3497C9E3-134F-433E-A51D-7706FA3A2826}" destId="{00077251-CF52-4C83-B80E-FAE5BE85E3C3}" srcOrd="1" destOrd="0" parTransId="{83A5A4FB-F096-4D6D-ACFB-A09E3D049C18}" sibTransId="{0F9848D3-6874-4DB3-9135-6B0F76DC4A3B}"/>
    <dgm:cxn modelId="{9DDEA2BB-747F-4D00-9E8E-C560BC798522}" type="presOf" srcId="{0BC5156A-C8D0-4E23-BE65-B4CEC411234E}" destId="{A5D4B763-7D02-4891-8D8E-D9587DBC492B}" srcOrd="1" destOrd="0" presId="urn:microsoft.com/office/officeart/2005/8/layout/hList7"/>
    <dgm:cxn modelId="{A5C4D2DF-DCB0-4C74-98C3-4645268801CF}" type="presOf" srcId="{0F9848D3-6874-4DB3-9135-6B0F76DC4A3B}" destId="{8E65BECD-203B-4116-B892-64E53C59D9DB}" srcOrd="0" destOrd="0" presId="urn:microsoft.com/office/officeart/2005/8/layout/hList7"/>
    <dgm:cxn modelId="{C5601152-3825-4050-A114-49FC3F869A72}" type="presOf" srcId="{00077251-CF52-4C83-B80E-FAE5BE85E3C3}" destId="{079600B8-02F0-4AF5-8B3D-3C18EB0BC855}" srcOrd="1" destOrd="0" presId="urn:microsoft.com/office/officeart/2005/8/layout/hList7"/>
    <dgm:cxn modelId="{995E8545-D211-46E1-A7FE-A84BADB24FD5}" type="presOf" srcId="{0BC5156A-C8D0-4E23-BE65-B4CEC411234E}" destId="{92024E08-DE97-48CF-A5F4-B9376464A9B1}" srcOrd="0" destOrd="0" presId="urn:microsoft.com/office/officeart/2005/8/layout/hList7"/>
    <dgm:cxn modelId="{7A477A8B-17CB-47DC-A7C7-C20F4671F3DE}" type="presOf" srcId="{60DB7D3D-B5DD-4E71-A1AB-72C9360E7F2D}" destId="{E9D045CD-62A5-4B4A-BF57-7EC162CAEEEB}" srcOrd="1" destOrd="0" presId="urn:microsoft.com/office/officeart/2005/8/layout/hList7"/>
    <dgm:cxn modelId="{AD7A540D-2467-492C-BA42-83D0DA638C04}" type="presOf" srcId="{D43DA17F-19AF-4E75-8C4D-4AEB7EB7050C}" destId="{499613E3-5C9A-4C23-A80D-9FB59940B9D4}" srcOrd="1" destOrd="0" presId="urn:microsoft.com/office/officeart/2005/8/layout/hList7"/>
    <dgm:cxn modelId="{52E65E89-EB08-4DBC-8D54-84B888102D72}" srcId="{3497C9E3-134F-433E-A51D-7706FA3A2826}" destId="{97C25A88-0F9F-44D2-ADF8-5A720B66E028}" srcOrd="5" destOrd="0" parTransId="{C7D56E13-A9C4-4F33-B762-35A9561980E1}" sibTransId="{C9F8E6A4-5025-47AC-BC0D-47389644993E}"/>
    <dgm:cxn modelId="{6510B771-8DF8-4E80-AF78-81BEFF9D68E2}" type="presOf" srcId="{468D3A55-3D52-44E0-A02B-D3DD9DDFA6C1}" destId="{F1C8794F-E14F-4940-A523-D3EE8E2AA803}" srcOrd="0" destOrd="0" presId="urn:microsoft.com/office/officeart/2005/8/layout/hList7"/>
    <dgm:cxn modelId="{293129E5-DE24-4A6A-9403-07ECABDF634E}" type="presOf" srcId="{F051B9EF-5BBC-4796-BFA4-31BE84B5D851}" destId="{45FF85F7-96D5-41C0-9C7B-3CC7A3846046}" srcOrd="0" destOrd="0" presId="urn:microsoft.com/office/officeart/2005/8/layout/hList7"/>
    <dgm:cxn modelId="{B87AFF39-4EC3-48B5-BEB7-2EFAC9844593}" type="presOf" srcId="{81D08FC6-486E-4450-96E9-FCD4CCCFA1B4}" destId="{ED891184-CC0C-4196-9173-72852A154EC9}" srcOrd="0" destOrd="0" presId="urn:microsoft.com/office/officeart/2005/8/layout/hList7"/>
    <dgm:cxn modelId="{7ACAB668-ADFA-434F-9C81-901A535346A0}" type="presOf" srcId="{60DB7D3D-B5DD-4E71-A1AB-72C9360E7F2D}" destId="{16A0A851-30F5-4E40-8914-14974EE96B93}" srcOrd="0" destOrd="0" presId="urn:microsoft.com/office/officeart/2005/8/layout/hList7"/>
    <dgm:cxn modelId="{C9E1F772-2847-4CD8-A0FB-7E29C71733C0}" type="presOf" srcId="{F7A01A94-0471-4DB0-84E4-1800A9E42265}" destId="{57036813-7F13-425C-9B54-E60FB167072A}" srcOrd="0" destOrd="0" presId="urn:microsoft.com/office/officeart/2005/8/layout/hList7"/>
    <dgm:cxn modelId="{F586EDBB-CC29-4178-82A8-741DC0555FC2}" type="presParOf" srcId="{FB392D39-AF4E-460E-ADA8-5993D32DAD28}" destId="{A0F11DA0-A7DB-4088-9CA0-982461197E05}" srcOrd="0" destOrd="0" presId="urn:microsoft.com/office/officeart/2005/8/layout/hList7"/>
    <dgm:cxn modelId="{5CD6E320-C550-4753-AB70-937FAA5BFA6D}" type="presParOf" srcId="{FB392D39-AF4E-460E-ADA8-5993D32DAD28}" destId="{8999752D-53A9-48E7-8D34-DA948422E106}" srcOrd="1" destOrd="0" presId="urn:microsoft.com/office/officeart/2005/8/layout/hList7"/>
    <dgm:cxn modelId="{5A785DA7-0369-447F-B56D-A20FA9E3B651}" type="presParOf" srcId="{8999752D-53A9-48E7-8D34-DA948422E106}" destId="{6C6F7A34-FE2D-4BF3-8FD8-10F3A021C4F1}" srcOrd="0" destOrd="0" presId="urn:microsoft.com/office/officeart/2005/8/layout/hList7"/>
    <dgm:cxn modelId="{D04B4812-CC34-43EB-8C67-4B91C8BC7873}" type="presParOf" srcId="{6C6F7A34-FE2D-4BF3-8FD8-10F3A021C4F1}" destId="{F1C8794F-E14F-4940-A523-D3EE8E2AA803}" srcOrd="0" destOrd="0" presId="urn:microsoft.com/office/officeart/2005/8/layout/hList7"/>
    <dgm:cxn modelId="{32442DEE-7D7B-487F-A058-EA3C3F197C2E}" type="presParOf" srcId="{6C6F7A34-FE2D-4BF3-8FD8-10F3A021C4F1}" destId="{86EA5E2E-C9D4-42D2-8D4F-50A019DD8478}" srcOrd="1" destOrd="0" presId="urn:microsoft.com/office/officeart/2005/8/layout/hList7"/>
    <dgm:cxn modelId="{9C244057-B358-40D0-9CB6-01237F3ECDC4}" type="presParOf" srcId="{6C6F7A34-FE2D-4BF3-8FD8-10F3A021C4F1}" destId="{B6E7135D-BB9E-4D8C-8DB6-17E153583EB9}" srcOrd="2" destOrd="0" presId="urn:microsoft.com/office/officeart/2005/8/layout/hList7"/>
    <dgm:cxn modelId="{B00132F9-38A6-4AE3-AB7F-72724F793B9C}" type="presParOf" srcId="{6C6F7A34-FE2D-4BF3-8FD8-10F3A021C4F1}" destId="{3B661D54-5209-44BE-AF06-9B0DD9AF1246}" srcOrd="3" destOrd="0" presId="urn:microsoft.com/office/officeart/2005/8/layout/hList7"/>
    <dgm:cxn modelId="{ABC5AE94-BE85-49E2-9625-378945598D30}" type="presParOf" srcId="{8999752D-53A9-48E7-8D34-DA948422E106}" destId="{57036813-7F13-425C-9B54-E60FB167072A}" srcOrd="1" destOrd="0" presId="urn:microsoft.com/office/officeart/2005/8/layout/hList7"/>
    <dgm:cxn modelId="{8305E329-F099-48FE-925E-A438FBA345B3}" type="presParOf" srcId="{8999752D-53A9-48E7-8D34-DA948422E106}" destId="{53C299AD-C2E6-4C3D-95D7-310EE00A2ED6}" srcOrd="2" destOrd="0" presId="urn:microsoft.com/office/officeart/2005/8/layout/hList7"/>
    <dgm:cxn modelId="{864F0740-619C-446C-A6F9-42DE6FBA30B6}" type="presParOf" srcId="{53C299AD-C2E6-4C3D-95D7-310EE00A2ED6}" destId="{F08D8C7A-1EA4-4C5E-93D7-8690CCF129DB}" srcOrd="0" destOrd="0" presId="urn:microsoft.com/office/officeart/2005/8/layout/hList7"/>
    <dgm:cxn modelId="{C3FFB90E-6A99-402D-94CA-8DBA64A96472}" type="presParOf" srcId="{53C299AD-C2E6-4C3D-95D7-310EE00A2ED6}" destId="{079600B8-02F0-4AF5-8B3D-3C18EB0BC855}" srcOrd="1" destOrd="0" presId="urn:microsoft.com/office/officeart/2005/8/layout/hList7"/>
    <dgm:cxn modelId="{23508A06-0340-43E2-8347-A5F05FB9C090}" type="presParOf" srcId="{53C299AD-C2E6-4C3D-95D7-310EE00A2ED6}" destId="{183B6A1C-3AB8-4C71-B932-A488DC93074E}" srcOrd="2" destOrd="0" presId="urn:microsoft.com/office/officeart/2005/8/layout/hList7"/>
    <dgm:cxn modelId="{F94A758F-33DD-41CF-87D1-CB0F3A7A2628}" type="presParOf" srcId="{53C299AD-C2E6-4C3D-95D7-310EE00A2ED6}" destId="{CFC8B9E2-E9CF-4E83-9F72-EBBF61B25380}" srcOrd="3" destOrd="0" presId="urn:microsoft.com/office/officeart/2005/8/layout/hList7"/>
    <dgm:cxn modelId="{4FD754D6-0551-44C9-B28D-C34EDC27E218}" type="presParOf" srcId="{8999752D-53A9-48E7-8D34-DA948422E106}" destId="{8E65BECD-203B-4116-B892-64E53C59D9DB}" srcOrd="3" destOrd="0" presId="urn:microsoft.com/office/officeart/2005/8/layout/hList7"/>
    <dgm:cxn modelId="{FDB3935C-1F89-4D3E-88F2-A4B9856CAA1A}" type="presParOf" srcId="{8999752D-53A9-48E7-8D34-DA948422E106}" destId="{0FBC31C4-D815-49CD-A60F-114E86E23415}" srcOrd="4" destOrd="0" presId="urn:microsoft.com/office/officeart/2005/8/layout/hList7"/>
    <dgm:cxn modelId="{7B1ADD78-A7E8-4F8B-A613-2260625485B5}" type="presParOf" srcId="{0FBC31C4-D815-49CD-A60F-114E86E23415}" destId="{92024E08-DE97-48CF-A5F4-B9376464A9B1}" srcOrd="0" destOrd="0" presId="urn:microsoft.com/office/officeart/2005/8/layout/hList7"/>
    <dgm:cxn modelId="{A87058F4-009E-4DE6-BE89-B889C2437D86}" type="presParOf" srcId="{0FBC31C4-D815-49CD-A60F-114E86E23415}" destId="{A5D4B763-7D02-4891-8D8E-D9587DBC492B}" srcOrd="1" destOrd="0" presId="urn:microsoft.com/office/officeart/2005/8/layout/hList7"/>
    <dgm:cxn modelId="{EF750EEB-DBDF-4A9B-B3E3-D91BFB081444}" type="presParOf" srcId="{0FBC31C4-D815-49CD-A60F-114E86E23415}" destId="{41F9C3F8-75D8-4A02-88C5-D2EFBE39835D}" srcOrd="2" destOrd="0" presId="urn:microsoft.com/office/officeart/2005/8/layout/hList7"/>
    <dgm:cxn modelId="{C5A45EE5-B761-4732-B287-4B822DA47F49}" type="presParOf" srcId="{0FBC31C4-D815-49CD-A60F-114E86E23415}" destId="{890B8DCF-CD5B-4C90-9447-788013099552}" srcOrd="3" destOrd="0" presId="urn:microsoft.com/office/officeart/2005/8/layout/hList7"/>
    <dgm:cxn modelId="{C08C3E30-F691-4132-81C5-3AAA5CD219C9}" type="presParOf" srcId="{8999752D-53A9-48E7-8D34-DA948422E106}" destId="{998098DB-3B57-483C-A936-36364E9C5F89}" srcOrd="5" destOrd="0" presId="urn:microsoft.com/office/officeart/2005/8/layout/hList7"/>
    <dgm:cxn modelId="{AD015DE5-B649-432B-8B8E-742B0FE60F8E}" type="presParOf" srcId="{8999752D-53A9-48E7-8D34-DA948422E106}" destId="{58972657-3EC5-4872-A8A6-CE781CDBC8D8}" srcOrd="6" destOrd="0" presId="urn:microsoft.com/office/officeart/2005/8/layout/hList7"/>
    <dgm:cxn modelId="{AEC12DC0-D599-4A35-821D-30CEBD3F25C1}" type="presParOf" srcId="{58972657-3EC5-4872-A8A6-CE781CDBC8D8}" destId="{AA93AF77-8C5D-4A99-835B-AB02BE626C5F}" srcOrd="0" destOrd="0" presId="urn:microsoft.com/office/officeart/2005/8/layout/hList7"/>
    <dgm:cxn modelId="{884CE36A-8C1A-4633-9746-6AE72A8EC0B9}" type="presParOf" srcId="{58972657-3EC5-4872-A8A6-CE781CDBC8D8}" destId="{499613E3-5C9A-4C23-A80D-9FB59940B9D4}" srcOrd="1" destOrd="0" presId="urn:microsoft.com/office/officeart/2005/8/layout/hList7"/>
    <dgm:cxn modelId="{6FCCADA3-FE16-4FA1-80F0-9621287990A1}" type="presParOf" srcId="{58972657-3EC5-4872-A8A6-CE781CDBC8D8}" destId="{5765AD6B-4734-4AE6-B841-AC140A295560}" srcOrd="2" destOrd="0" presId="urn:microsoft.com/office/officeart/2005/8/layout/hList7"/>
    <dgm:cxn modelId="{48DDDBD9-45AE-4F5C-A572-C82105DA4254}" type="presParOf" srcId="{58972657-3EC5-4872-A8A6-CE781CDBC8D8}" destId="{9C75BB37-D340-4354-8E3C-82C25A71C985}" srcOrd="3" destOrd="0" presId="urn:microsoft.com/office/officeart/2005/8/layout/hList7"/>
    <dgm:cxn modelId="{02172223-38E1-48FB-B805-E21A9BD1280D}" type="presParOf" srcId="{8999752D-53A9-48E7-8D34-DA948422E106}" destId="{45FF85F7-96D5-41C0-9C7B-3CC7A3846046}" srcOrd="7" destOrd="0" presId="urn:microsoft.com/office/officeart/2005/8/layout/hList7"/>
    <dgm:cxn modelId="{1D57547F-4DE7-4E11-9DBD-DD2F5014B565}" type="presParOf" srcId="{8999752D-53A9-48E7-8D34-DA948422E106}" destId="{CB77572B-40BF-4CE7-9646-55F47F979343}" srcOrd="8" destOrd="0" presId="urn:microsoft.com/office/officeart/2005/8/layout/hList7"/>
    <dgm:cxn modelId="{21638B90-E812-4881-A3D0-5ED74E5CDB9A}" type="presParOf" srcId="{CB77572B-40BF-4CE7-9646-55F47F979343}" destId="{16A0A851-30F5-4E40-8914-14974EE96B93}" srcOrd="0" destOrd="0" presId="urn:microsoft.com/office/officeart/2005/8/layout/hList7"/>
    <dgm:cxn modelId="{70897CFE-9DE9-476A-B861-83AFD1A5949D}" type="presParOf" srcId="{CB77572B-40BF-4CE7-9646-55F47F979343}" destId="{E9D045CD-62A5-4B4A-BF57-7EC162CAEEEB}" srcOrd="1" destOrd="0" presId="urn:microsoft.com/office/officeart/2005/8/layout/hList7"/>
    <dgm:cxn modelId="{9566D91D-EB6E-4640-B149-4CE7B2810AB5}" type="presParOf" srcId="{CB77572B-40BF-4CE7-9646-55F47F979343}" destId="{951497D0-07E7-4BF4-AFFC-71E9D877BE2D}" srcOrd="2" destOrd="0" presId="urn:microsoft.com/office/officeart/2005/8/layout/hList7"/>
    <dgm:cxn modelId="{58F6CB5A-F4FA-4C67-A690-72119E14B4CE}" type="presParOf" srcId="{CB77572B-40BF-4CE7-9646-55F47F979343}" destId="{A4A05394-1BB3-4D23-891F-9A8EC3F6FFF2}" srcOrd="3" destOrd="0" presId="urn:microsoft.com/office/officeart/2005/8/layout/hList7"/>
    <dgm:cxn modelId="{1798C3FA-87B2-4FF8-A0FE-78A2991EBF95}" type="presParOf" srcId="{8999752D-53A9-48E7-8D34-DA948422E106}" destId="{ED891184-CC0C-4196-9173-72852A154EC9}" srcOrd="9" destOrd="0" presId="urn:microsoft.com/office/officeart/2005/8/layout/hList7"/>
    <dgm:cxn modelId="{5FEA9CB7-FC0E-48B9-8438-FDD0132C9C3F}" type="presParOf" srcId="{8999752D-53A9-48E7-8D34-DA948422E106}" destId="{694CE408-C84E-4A90-9022-8BD09EC5417C}" srcOrd="10" destOrd="0" presId="urn:microsoft.com/office/officeart/2005/8/layout/hList7"/>
    <dgm:cxn modelId="{C52698B7-9355-4DDC-B566-C65A1B404A26}" type="presParOf" srcId="{694CE408-C84E-4A90-9022-8BD09EC5417C}" destId="{3F59C9CD-05D0-422C-A8F3-9BC7AB0605E9}" srcOrd="0" destOrd="0" presId="urn:microsoft.com/office/officeart/2005/8/layout/hList7"/>
    <dgm:cxn modelId="{69B29375-34A1-45E5-BE30-51379B9BF87F}" type="presParOf" srcId="{694CE408-C84E-4A90-9022-8BD09EC5417C}" destId="{99639A33-98CC-4D31-A870-0B4CF890ED43}" srcOrd="1" destOrd="0" presId="urn:microsoft.com/office/officeart/2005/8/layout/hList7"/>
    <dgm:cxn modelId="{3A2E1BF2-0038-467E-BCB3-DC8F0B81CC69}" type="presParOf" srcId="{694CE408-C84E-4A90-9022-8BD09EC5417C}" destId="{5C39E54B-FD16-4DD2-9255-DC3925D0B18F}" srcOrd="2" destOrd="0" presId="urn:microsoft.com/office/officeart/2005/8/layout/hList7"/>
    <dgm:cxn modelId="{FB93262A-86AA-4C21-B778-6B39F1A0B250}" type="presParOf" srcId="{694CE408-C84E-4A90-9022-8BD09EC5417C}" destId="{D2475F61-557C-424C-B33A-A920E2D0AD0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5054FE-E991-4993-A253-B46E11B1E419}" type="doc">
      <dgm:prSet loTypeId="urn:microsoft.com/office/officeart/2005/8/layout/venn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B5F1FB3D-5A8E-4BCE-8801-437DB4B0C915}">
      <dgm:prSet/>
      <dgm:spPr/>
      <dgm:t>
        <a:bodyPr/>
        <a:lstStyle/>
        <a:p>
          <a:pPr rtl="0"/>
          <a:r>
            <a:rPr lang="zh-CN" dirty="0" smtClean="0"/>
            <a:t>卷面考试 </a:t>
          </a:r>
          <a:r>
            <a:rPr lang="en-US" dirty="0" smtClean="0"/>
            <a:t>30%</a:t>
          </a:r>
          <a:endParaRPr lang="zh-CN" dirty="0"/>
        </a:p>
      </dgm:t>
    </dgm:pt>
    <dgm:pt modelId="{E68408E7-B2A5-46AE-A44D-BF0B1017895A}" type="parTrans" cxnId="{4C7675DC-F33D-4A06-BD86-6E5D78D34EB6}">
      <dgm:prSet/>
      <dgm:spPr/>
      <dgm:t>
        <a:bodyPr/>
        <a:lstStyle/>
        <a:p>
          <a:endParaRPr lang="zh-CN" altLang="en-US"/>
        </a:p>
      </dgm:t>
    </dgm:pt>
    <dgm:pt modelId="{EF3817D8-9499-4E08-BF45-BB086D99A764}" type="sibTrans" cxnId="{4C7675DC-F33D-4A06-BD86-6E5D78D34EB6}">
      <dgm:prSet/>
      <dgm:spPr/>
      <dgm:t>
        <a:bodyPr/>
        <a:lstStyle/>
        <a:p>
          <a:endParaRPr lang="zh-CN" altLang="en-US"/>
        </a:p>
      </dgm:t>
    </dgm:pt>
    <dgm:pt modelId="{FE69C8B6-0652-4718-B411-D9A87E892908}">
      <dgm:prSet/>
      <dgm:spPr/>
      <dgm:t>
        <a:bodyPr/>
        <a:lstStyle/>
        <a:p>
          <a:pPr rtl="0"/>
          <a:r>
            <a:rPr lang="zh-CN" altLang="en-US" dirty="0" smtClean="0"/>
            <a:t>平时</a:t>
          </a:r>
          <a:r>
            <a:rPr lang="zh-CN" dirty="0" smtClean="0"/>
            <a:t>作业     </a:t>
          </a:r>
          <a:r>
            <a:rPr lang="en-US" dirty="0" smtClean="0"/>
            <a:t>20%</a:t>
          </a:r>
          <a:endParaRPr lang="zh-CN" dirty="0"/>
        </a:p>
      </dgm:t>
    </dgm:pt>
    <dgm:pt modelId="{02E0D3A0-6FB0-43F6-BD68-0985DAF3821B}" type="parTrans" cxnId="{82C80401-3797-4A86-8DAD-6901914DB2A3}">
      <dgm:prSet/>
      <dgm:spPr/>
      <dgm:t>
        <a:bodyPr/>
        <a:lstStyle/>
        <a:p>
          <a:endParaRPr lang="zh-CN" altLang="en-US"/>
        </a:p>
      </dgm:t>
    </dgm:pt>
    <dgm:pt modelId="{D199AD63-8F6B-4842-8D62-C9078FDACBB1}" type="sibTrans" cxnId="{82C80401-3797-4A86-8DAD-6901914DB2A3}">
      <dgm:prSet/>
      <dgm:spPr/>
      <dgm:t>
        <a:bodyPr/>
        <a:lstStyle/>
        <a:p>
          <a:endParaRPr lang="zh-CN" altLang="en-US"/>
        </a:p>
      </dgm:t>
    </dgm:pt>
    <dgm:pt modelId="{32D60D68-7E52-4382-9218-D97EDB58F4BA}">
      <dgm:prSet/>
      <dgm:spPr/>
      <dgm:t>
        <a:bodyPr/>
        <a:lstStyle/>
        <a:p>
          <a:pPr rtl="0"/>
          <a:r>
            <a:rPr lang="zh-CN" dirty="0" smtClean="0"/>
            <a:t>实训          </a:t>
          </a:r>
          <a:r>
            <a:rPr lang="en-US" dirty="0" smtClean="0"/>
            <a:t>50%</a:t>
          </a:r>
          <a:endParaRPr lang="zh-CN" dirty="0"/>
        </a:p>
      </dgm:t>
    </dgm:pt>
    <dgm:pt modelId="{ECCF7BA5-44A0-4608-8269-1B39F9CFF7E5}" type="parTrans" cxnId="{5392DB14-51FF-4FBA-9623-07C72D6823AF}">
      <dgm:prSet/>
      <dgm:spPr/>
      <dgm:t>
        <a:bodyPr/>
        <a:lstStyle/>
        <a:p>
          <a:endParaRPr lang="zh-CN" altLang="en-US"/>
        </a:p>
      </dgm:t>
    </dgm:pt>
    <dgm:pt modelId="{3ECC73E4-6B53-44F5-B431-C0AAE33F587B}" type="sibTrans" cxnId="{5392DB14-51FF-4FBA-9623-07C72D6823AF}">
      <dgm:prSet/>
      <dgm:spPr/>
      <dgm:t>
        <a:bodyPr/>
        <a:lstStyle/>
        <a:p>
          <a:endParaRPr lang="zh-CN" altLang="en-US"/>
        </a:p>
      </dgm:t>
    </dgm:pt>
    <dgm:pt modelId="{E1A35A23-0D41-4DC4-A86D-CCDCA0425B39}" type="pres">
      <dgm:prSet presAssocID="{5C5054FE-E991-4993-A253-B46E11B1E41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A86DBE7-8F56-45AE-A858-A6F606186984}" type="pres">
      <dgm:prSet presAssocID="{B5F1FB3D-5A8E-4BCE-8801-437DB4B0C915}" presName="circ1" presStyleLbl="vennNode1" presStyleIdx="0" presStyleCnt="3"/>
      <dgm:spPr/>
      <dgm:t>
        <a:bodyPr/>
        <a:lstStyle/>
        <a:p>
          <a:endParaRPr lang="zh-CN" altLang="en-US"/>
        </a:p>
      </dgm:t>
    </dgm:pt>
    <dgm:pt modelId="{95D84698-7C9E-49A2-9C7E-860DFEA0292F}" type="pres">
      <dgm:prSet presAssocID="{B5F1FB3D-5A8E-4BCE-8801-437DB4B0C91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8A8BDB-189C-464F-8AAE-D503BE80C102}" type="pres">
      <dgm:prSet presAssocID="{FE69C8B6-0652-4718-B411-D9A87E892908}" presName="circ2" presStyleLbl="vennNode1" presStyleIdx="1" presStyleCnt="3" custScaleX="119185" custScaleY="73373"/>
      <dgm:spPr/>
      <dgm:t>
        <a:bodyPr/>
        <a:lstStyle/>
        <a:p>
          <a:endParaRPr lang="zh-CN" altLang="en-US"/>
        </a:p>
      </dgm:t>
    </dgm:pt>
    <dgm:pt modelId="{6B714AFD-65C4-4617-AAE0-74F50C97A444}" type="pres">
      <dgm:prSet presAssocID="{FE69C8B6-0652-4718-B411-D9A87E89290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A2849D-791F-4095-99A2-E60B595A74FA}" type="pres">
      <dgm:prSet presAssocID="{32D60D68-7E52-4382-9218-D97EDB58F4BA}" presName="circ3" presStyleLbl="vennNode1" presStyleIdx="2" presStyleCnt="3" custScaleX="133241" custScaleY="120994"/>
      <dgm:spPr/>
      <dgm:t>
        <a:bodyPr/>
        <a:lstStyle/>
        <a:p>
          <a:endParaRPr lang="zh-CN" altLang="en-US"/>
        </a:p>
      </dgm:t>
    </dgm:pt>
    <dgm:pt modelId="{6B1421E5-BC25-4F92-844A-C7C9411E4EEA}" type="pres">
      <dgm:prSet presAssocID="{32D60D68-7E52-4382-9218-D97EDB58F4BA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A90612-FD9A-41AB-8F10-B5F56082D95E}" type="presOf" srcId="{5C5054FE-E991-4993-A253-B46E11B1E419}" destId="{E1A35A23-0D41-4DC4-A86D-CCDCA0425B39}" srcOrd="0" destOrd="0" presId="urn:microsoft.com/office/officeart/2005/8/layout/venn1"/>
    <dgm:cxn modelId="{82C80401-3797-4A86-8DAD-6901914DB2A3}" srcId="{5C5054FE-E991-4993-A253-B46E11B1E419}" destId="{FE69C8B6-0652-4718-B411-D9A87E892908}" srcOrd="1" destOrd="0" parTransId="{02E0D3A0-6FB0-43F6-BD68-0985DAF3821B}" sibTransId="{D199AD63-8F6B-4842-8D62-C9078FDACBB1}"/>
    <dgm:cxn modelId="{7544C7AF-3FA8-4BAF-B480-EE66EDA3302A}" type="presOf" srcId="{FE69C8B6-0652-4718-B411-D9A87E892908}" destId="{478A8BDB-189C-464F-8AAE-D503BE80C102}" srcOrd="0" destOrd="0" presId="urn:microsoft.com/office/officeart/2005/8/layout/venn1"/>
    <dgm:cxn modelId="{5392DB14-51FF-4FBA-9623-07C72D6823AF}" srcId="{5C5054FE-E991-4993-A253-B46E11B1E419}" destId="{32D60D68-7E52-4382-9218-D97EDB58F4BA}" srcOrd="2" destOrd="0" parTransId="{ECCF7BA5-44A0-4608-8269-1B39F9CFF7E5}" sibTransId="{3ECC73E4-6B53-44F5-B431-C0AAE33F587B}"/>
    <dgm:cxn modelId="{D92D3C94-9089-482C-BCDD-B07FD31EE42B}" type="presOf" srcId="{FE69C8B6-0652-4718-B411-D9A87E892908}" destId="{6B714AFD-65C4-4617-AAE0-74F50C97A444}" srcOrd="1" destOrd="0" presId="urn:microsoft.com/office/officeart/2005/8/layout/venn1"/>
    <dgm:cxn modelId="{4C7675DC-F33D-4A06-BD86-6E5D78D34EB6}" srcId="{5C5054FE-E991-4993-A253-B46E11B1E419}" destId="{B5F1FB3D-5A8E-4BCE-8801-437DB4B0C915}" srcOrd="0" destOrd="0" parTransId="{E68408E7-B2A5-46AE-A44D-BF0B1017895A}" sibTransId="{EF3817D8-9499-4E08-BF45-BB086D99A764}"/>
    <dgm:cxn modelId="{D2EE9A1E-4EA5-42C3-A1A9-23538B3CAC1C}" type="presOf" srcId="{32D60D68-7E52-4382-9218-D97EDB58F4BA}" destId="{25A2849D-791F-4095-99A2-E60B595A74FA}" srcOrd="0" destOrd="0" presId="urn:microsoft.com/office/officeart/2005/8/layout/venn1"/>
    <dgm:cxn modelId="{D183836C-E10E-48BA-9E7D-EC76C27B7938}" type="presOf" srcId="{B5F1FB3D-5A8E-4BCE-8801-437DB4B0C915}" destId="{95D84698-7C9E-49A2-9C7E-860DFEA0292F}" srcOrd="1" destOrd="0" presId="urn:microsoft.com/office/officeart/2005/8/layout/venn1"/>
    <dgm:cxn modelId="{E3A42498-7341-49B0-9419-10756D83E48B}" type="presOf" srcId="{32D60D68-7E52-4382-9218-D97EDB58F4BA}" destId="{6B1421E5-BC25-4F92-844A-C7C9411E4EEA}" srcOrd="1" destOrd="0" presId="urn:microsoft.com/office/officeart/2005/8/layout/venn1"/>
    <dgm:cxn modelId="{89968E02-9905-4A7E-9E6A-31A97A79E874}" type="presOf" srcId="{B5F1FB3D-5A8E-4BCE-8801-437DB4B0C915}" destId="{8A86DBE7-8F56-45AE-A858-A6F606186984}" srcOrd="0" destOrd="0" presId="urn:microsoft.com/office/officeart/2005/8/layout/venn1"/>
    <dgm:cxn modelId="{6809F9E0-A777-4C52-9DF8-09B02D540B62}" type="presParOf" srcId="{E1A35A23-0D41-4DC4-A86D-CCDCA0425B39}" destId="{8A86DBE7-8F56-45AE-A858-A6F606186984}" srcOrd="0" destOrd="0" presId="urn:microsoft.com/office/officeart/2005/8/layout/venn1"/>
    <dgm:cxn modelId="{63E7899B-A3E0-48E7-AFB9-8DA5BAB071F8}" type="presParOf" srcId="{E1A35A23-0D41-4DC4-A86D-CCDCA0425B39}" destId="{95D84698-7C9E-49A2-9C7E-860DFEA0292F}" srcOrd="1" destOrd="0" presId="urn:microsoft.com/office/officeart/2005/8/layout/venn1"/>
    <dgm:cxn modelId="{A3991D11-6E22-49C9-BF00-FE16A7A3B6A2}" type="presParOf" srcId="{E1A35A23-0D41-4DC4-A86D-CCDCA0425B39}" destId="{478A8BDB-189C-464F-8AAE-D503BE80C102}" srcOrd="2" destOrd="0" presId="urn:microsoft.com/office/officeart/2005/8/layout/venn1"/>
    <dgm:cxn modelId="{409B4B99-F1EF-462A-ACCA-1919AECA694F}" type="presParOf" srcId="{E1A35A23-0D41-4DC4-A86D-CCDCA0425B39}" destId="{6B714AFD-65C4-4617-AAE0-74F50C97A444}" srcOrd="3" destOrd="0" presId="urn:microsoft.com/office/officeart/2005/8/layout/venn1"/>
    <dgm:cxn modelId="{B18C5BC5-36B1-49B3-A7EF-625F0CCD08ED}" type="presParOf" srcId="{E1A35A23-0D41-4DC4-A86D-CCDCA0425B39}" destId="{25A2849D-791F-4095-99A2-E60B595A74FA}" srcOrd="4" destOrd="0" presId="urn:microsoft.com/office/officeart/2005/8/layout/venn1"/>
    <dgm:cxn modelId="{32BF29B0-4A7C-4218-A9B2-EE2172A60790}" type="presParOf" srcId="{E1A35A23-0D41-4DC4-A86D-CCDCA0425B39}" destId="{6B1421E5-BC25-4F92-844A-C7C9411E4EEA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5B8C3-CDE9-4471-8C39-176ED5633B55}">
      <dsp:nvSpPr>
        <dsp:cNvPr id="0" name=""/>
        <dsp:cNvSpPr/>
      </dsp:nvSpPr>
      <dsp:spPr>
        <a:xfrm>
          <a:off x="0" y="0"/>
          <a:ext cx="5410944" cy="1487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实验和作业</a:t>
          </a:r>
          <a:endParaRPr lang="zh-CN" alt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测试用例和代码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测试工具的使用</a:t>
          </a:r>
          <a:endParaRPr lang="zh-CN" altLang="en-US" sz="2100" kern="1200" dirty="0"/>
        </a:p>
      </dsp:txBody>
      <dsp:txXfrm>
        <a:off x="1322993" y="0"/>
        <a:ext cx="4087950" cy="1487453"/>
      </dsp:txXfrm>
    </dsp:sp>
    <dsp:sp modelId="{EEFB7D70-24EE-4592-99D4-1C1B113747DB}">
      <dsp:nvSpPr>
        <dsp:cNvPr id="0" name=""/>
        <dsp:cNvSpPr/>
      </dsp:nvSpPr>
      <dsp:spPr>
        <a:xfrm>
          <a:off x="298372" y="216016"/>
          <a:ext cx="663998" cy="56529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E4F35-59D7-48B8-9C7A-A2F815EB14A8}">
      <dsp:nvSpPr>
        <dsp:cNvPr id="0" name=""/>
        <dsp:cNvSpPr/>
      </dsp:nvSpPr>
      <dsp:spPr>
        <a:xfrm>
          <a:off x="0" y="1728258"/>
          <a:ext cx="5410944" cy="2408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知识讲解</a:t>
          </a:r>
          <a:endParaRPr lang="zh-CN" alt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单元测试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系统测试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dirty="0" smtClean="0"/>
            <a:t>质量保证</a:t>
          </a:r>
          <a:endParaRPr lang="zh-CN" alt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100" kern="1200" dirty="0"/>
        </a:p>
      </dsp:txBody>
      <dsp:txXfrm>
        <a:off x="1322993" y="1728258"/>
        <a:ext cx="4087950" cy="2408051"/>
      </dsp:txXfrm>
    </dsp:sp>
    <dsp:sp modelId="{83AC02E5-12C1-452E-AB44-37AC310D5AEC}">
      <dsp:nvSpPr>
        <dsp:cNvPr id="0" name=""/>
        <dsp:cNvSpPr/>
      </dsp:nvSpPr>
      <dsp:spPr>
        <a:xfrm>
          <a:off x="337720" y="2071896"/>
          <a:ext cx="776178" cy="52040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6C018-75B6-4CDA-B991-A4352FEF73A0}">
      <dsp:nvSpPr>
        <dsp:cNvPr id="0" name=""/>
        <dsp:cNvSpPr/>
      </dsp:nvSpPr>
      <dsp:spPr>
        <a:xfrm>
          <a:off x="16" y="0"/>
          <a:ext cx="4968551" cy="4968551"/>
        </a:xfrm>
        <a:prstGeom prst="triangl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4C895F-E7D8-4ED3-B241-71B8771CDCEB}">
      <dsp:nvSpPr>
        <dsp:cNvPr id="0" name=""/>
        <dsp:cNvSpPr/>
      </dsp:nvSpPr>
      <dsp:spPr>
        <a:xfrm>
          <a:off x="2256417" y="497340"/>
          <a:ext cx="3229558" cy="8830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实习预备</a:t>
          </a:r>
          <a:endParaRPr lang="zh-CN" altLang="en-US" sz="2800" kern="1200" dirty="0"/>
        </a:p>
      </dsp:txBody>
      <dsp:txXfrm>
        <a:off x="2256417" y="497340"/>
        <a:ext cx="3229558" cy="883082"/>
      </dsp:txXfrm>
    </dsp:sp>
    <dsp:sp modelId="{2714EEDD-0E2B-40FC-B6CA-9E34BD1FD881}">
      <dsp:nvSpPr>
        <dsp:cNvPr id="0" name=""/>
        <dsp:cNvSpPr/>
      </dsp:nvSpPr>
      <dsp:spPr>
        <a:xfrm>
          <a:off x="2232260" y="1512167"/>
          <a:ext cx="3229558" cy="8830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实训</a:t>
          </a:r>
          <a:endParaRPr lang="zh-CN" altLang="en-US" sz="2800" kern="1200" dirty="0"/>
        </a:p>
      </dsp:txBody>
      <dsp:txXfrm>
        <a:off x="2232260" y="1512167"/>
        <a:ext cx="3229558" cy="883082"/>
      </dsp:txXfrm>
    </dsp:sp>
    <dsp:sp modelId="{B634BD67-5300-45BB-B390-760628C134EC}">
      <dsp:nvSpPr>
        <dsp:cNvPr id="0" name=""/>
        <dsp:cNvSpPr/>
      </dsp:nvSpPr>
      <dsp:spPr>
        <a:xfrm>
          <a:off x="2256417" y="2484275"/>
          <a:ext cx="3229558" cy="8830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实验</a:t>
          </a:r>
          <a:endParaRPr lang="zh-CN" altLang="en-US" sz="2800" kern="1200" dirty="0"/>
        </a:p>
      </dsp:txBody>
      <dsp:txXfrm>
        <a:off x="2256417" y="2484275"/>
        <a:ext cx="3229558" cy="883082"/>
      </dsp:txXfrm>
    </dsp:sp>
    <dsp:sp modelId="{12278D88-E943-40EE-AA77-75E956709425}">
      <dsp:nvSpPr>
        <dsp:cNvPr id="0" name=""/>
        <dsp:cNvSpPr/>
      </dsp:nvSpPr>
      <dsp:spPr>
        <a:xfrm>
          <a:off x="2256417" y="3477743"/>
          <a:ext cx="3229558" cy="8830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知识传授</a:t>
          </a:r>
          <a:endParaRPr lang="zh-CN" altLang="en-US" sz="2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600" kern="1200" dirty="0"/>
        </a:p>
      </dsp:txBody>
      <dsp:txXfrm>
        <a:off x="2256417" y="3477743"/>
        <a:ext cx="3229558" cy="8830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8794F-E14F-4940-A523-D3EE8E2AA803}">
      <dsp:nvSpPr>
        <dsp:cNvPr id="0" name=""/>
        <dsp:cNvSpPr/>
      </dsp:nvSpPr>
      <dsp:spPr>
        <a:xfrm>
          <a:off x="100" y="0"/>
          <a:ext cx="1338113" cy="42813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>
              <a:solidFill>
                <a:srgbClr val="C00000"/>
              </a:solidFill>
            </a:rPr>
            <a:t>参观企业，了解业态</a:t>
          </a:r>
          <a:endParaRPr lang="en-US" sz="2500" kern="1200" dirty="0">
            <a:solidFill>
              <a:srgbClr val="C00000"/>
            </a:solidFill>
          </a:endParaRPr>
        </a:p>
      </dsp:txBody>
      <dsp:txXfrm>
        <a:off x="100" y="1712535"/>
        <a:ext cx="1338113" cy="1712535"/>
      </dsp:txXfrm>
    </dsp:sp>
    <dsp:sp modelId="{3B661D54-5209-44BE-AF06-9B0DD9AF1246}">
      <dsp:nvSpPr>
        <dsp:cNvPr id="0" name=""/>
        <dsp:cNvSpPr/>
      </dsp:nvSpPr>
      <dsp:spPr>
        <a:xfrm>
          <a:off x="40243" y="256880"/>
          <a:ext cx="1257826" cy="1425685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D8C7A-1EA4-4C5E-93D7-8690CCF129DB}">
      <dsp:nvSpPr>
        <dsp:cNvPr id="0" name=""/>
        <dsp:cNvSpPr/>
      </dsp:nvSpPr>
      <dsp:spPr>
        <a:xfrm>
          <a:off x="1378357" y="0"/>
          <a:ext cx="1338113" cy="4281339"/>
        </a:xfrm>
        <a:prstGeom prst="roundRect">
          <a:avLst>
            <a:gd name="adj" fmla="val 10000"/>
          </a:avLst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>
              <a:solidFill>
                <a:srgbClr val="FF0000"/>
              </a:solidFill>
            </a:rPr>
            <a:t>授课</a:t>
          </a:r>
          <a:endParaRPr lang="en-US" sz="2500" kern="1200" dirty="0">
            <a:solidFill>
              <a:srgbClr val="FF0000"/>
            </a:solidFill>
          </a:endParaRPr>
        </a:p>
      </dsp:txBody>
      <dsp:txXfrm>
        <a:off x="1378357" y="1712535"/>
        <a:ext cx="1338113" cy="1712535"/>
      </dsp:txXfrm>
    </dsp:sp>
    <dsp:sp modelId="{CFC8B9E2-E9CF-4E83-9F72-EBBF61B25380}">
      <dsp:nvSpPr>
        <dsp:cNvPr id="0" name=""/>
        <dsp:cNvSpPr/>
      </dsp:nvSpPr>
      <dsp:spPr>
        <a:xfrm>
          <a:off x="1418500" y="256880"/>
          <a:ext cx="1257826" cy="1425685"/>
        </a:xfrm>
        <a:prstGeom prst="ellipse">
          <a:avLst/>
        </a:prstGeom>
        <a:solidFill>
          <a:schemeClr val="accent5">
            <a:tint val="50000"/>
            <a:hueOff val="-2136473"/>
            <a:satOff val="9523"/>
            <a:lumOff val="8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24E08-DE97-48CF-A5F4-B9376464A9B1}">
      <dsp:nvSpPr>
        <dsp:cNvPr id="0" name=""/>
        <dsp:cNvSpPr/>
      </dsp:nvSpPr>
      <dsp:spPr>
        <a:xfrm>
          <a:off x="2756614" y="0"/>
          <a:ext cx="1338113" cy="4281339"/>
        </a:xfrm>
        <a:prstGeom prst="roundRect">
          <a:avLst>
            <a:gd name="adj" fmla="val 10000"/>
          </a:avLst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solidFill>
                <a:srgbClr val="FF0000"/>
              </a:solidFill>
            </a:rPr>
            <a:t>实验、习题</a:t>
          </a:r>
          <a:endParaRPr lang="en-US" sz="2500" kern="1200" dirty="0">
            <a:solidFill>
              <a:srgbClr val="FF0000"/>
            </a:solidFill>
          </a:endParaRPr>
        </a:p>
      </dsp:txBody>
      <dsp:txXfrm>
        <a:off x="2756614" y="1712535"/>
        <a:ext cx="1338113" cy="1712535"/>
      </dsp:txXfrm>
    </dsp:sp>
    <dsp:sp modelId="{890B8DCF-CD5B-4C90-9447-788013099552}">
      <dsp:nvSpPr>
        <dsp:cNvPr id="0" name=""/>
        <dsp:cNvSpPr/>
      </dsp:nvSpPr>
      <dsp:spPr>
        <a:xfrm>
          <a:off x="2796758" y="256880"/>
          <a:ext cx="1257826" cy="1425685"/>
        </a:xfrm>
        <a:prstGeom prst="ellipse">
          <a:avLst/>
        </a:prstGeom>
        <a:solidFill>
          <a:schemeClr val="accent5">
            <a:tint val="50000"/>
            <a:hueOff val="-4272946"/>
            <a:satOff val="19047"/>
            <a:lumOff val="16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3AF77-8C5D-4A99-835B-AB02BE626C5F}">
      <dsp:nvSpPr>
        <dsp:cNvPr id="0" name=""/>
        <dsp:cNvSpPr/>
      </dsp:nvSpPr>
      <dsp:spPr>
        <a:xfrm>
          <a:off x="4134871" y="0"/>
          <a:ext cx="1338113" cy="4281339"/>
        </a:xfrm>
        <a:prstGeom prst="roundRect">
          <a:avLst>
            <a:gd name="adj" fmla="val 10000"/>
          </a:avLst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>
              <a:solidFill>
                <a:srgbClr val="FF0000"/>
              </a:solidFill>
            </a:rPr>
            <a:t>企业的讲座</a:t>
          </a:r>
          <a:endParaRPr lang="en-US" sz="2500" kern="1200" dirty="0">
            <a:solidFill>
              <a:srgbClr val="FF0000"/>
            </a:solidFill>
          </a:endParaRPr>
        </a:p>
      </dsp:txBody>
      <dsp:txXfrm>
        <a:off x="4134871" y="1712535"/>
        <a:ext cx="1338113" cy="1712535"/>
      </dsp:txXfrm>
    </dsp:sp>
    <dsp:sp modelId="{9C75BB37-D340-4354-8E3C-82C25A71C985}">
      <dsp:nvSpPr>
        <dsp:cNvPr id="0" name=""/>
        <dsp:cNvSpPr/>
      </dsp:nvSpPr>
      <dsp:spPr>
        <a:xfrm>
          <a:off x="4175015" y="256880"/>
          <a:ext cx="1257826" cy="1425685"/>
        </a:xfrm>
        <a:prstGeom prst="ellipse">
          <a:avLst/>
        </a:prstGeom>
        <a:solidFill>
          <a:schemeClr val="accent5">
            <a:tint val="50000"/>
            <a:hueOff val="-6409420"/>
            <a:satOff val="28570"/>
            <a:lumOff val="25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0A851-30F5-4E40-8914-14974EE96B93}">
      <dsp:nvSpPr>
        <dsp:cNvPr id="0" name=""/>
        <dsp:cNvSpPr/>
      </dsp:nvSpPr>
      <dsp:spPr>
        <a:xfrm>
          <a:off x="5513128" y="0"/>
          <a:ext cx="1338113" cy="4281339"/>
        </a:xfrm>
        <a:prstGeom prst="roundRect">
          <a:avLst>
            <a:gd name="adj" fmla="val 10000"/>
          </a:avLst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dirty="0" smtClean="0">
              <a:solidFill>
                <a:srgbClr val="FF0000"/>
              </a:solidFill>
            </a:rPr>
            <a:t>实训</a:t>
          </a:r>
          <a:endParaRPr lang="en-US" sz="2500" kern="1200" dirty="0">
            <a:solidFill>
              <a:srgbClr val="FF0000"/>
            </a:solidFill>
          </a:endParaRPr>
        </a:p>
      </dsp:txBody>
      <dsp:txXfrm>
        <a:off x="5513128" y="1712535"/>
        <a:ext cx="1338113" cy="1712535"/>
      </dsp:txXfrm>
    </dsp:sp>
    <dsp:sp modelId="{A4A05394-1BB3-4D23-891F-9A8EC3F6FFF2}">
      <dsp:nvSpPr>
        <dsp:cNvPr id="0" name=""/>
        <dsp:cNvSpPr/>
      </dsp:nvSpPr>
      <dsp:spPr>
        <a:xfrm>
          <a:off x="5553272" y="256880"/>
          <a:ext cx="1257826" cy="1425685"/>
        </a:xfrm>
        <a:prstGeom prst="ellipse">
          <a:avLst/>
        </a:prstGeom>
        <a:solidFill>
          <a:schemeClr val="accent5">
            <a:tint val="50000"/>
            <a:hueOff val="-8545893"/>
            <a:satOff val="38094"/>
            <a:lumOff val="33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9C9CD-05D0-422C-A8F3-9BC7AB0605E9}">
      <dsp:nvSpPr>
        <dsp:cNvPr id="0" name=""/>
        <dsp:cNvSpPr/>
      </dsp:nvSpPr>
      <dsp:spPr>
        <a:xfrm>
          <a:off x="6891385" y="0"/>
          <a:ext cx="1338113" cy="4281339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>
              <a:solidFill>
                <a:schemeClr val="bg2">
                  <a:lumMod val="75000"/>
                </a:schemeClr>
              </a:solidFill>
            </a:rPr>
            <a:t>实习前辅导</a:t>
          </a:r>
          <a:endParaRPr lang="zh-CN" altLang="en-US" sz="25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6891385" y="1712535"/>
        <a:ext cx="1338113" cy="1712535"/>
      </dsp:txXfrm>
    </dsp:sp>
    <dsp:sp modelId="{D2475F61-557C-424C-B33A-A920E2D0AD0B}">
      <dsp:nvSpPr>
        <dsp:cNvPr id="0" name=""/>
        <dsp:cNvSpPr/>
      </dsp:nvSpPr>
      <dsp:spPr>
        <a:xfrm>
          <a:off x="6931529" y="256880"/>
          <a:ext cx="1257826" cy="1425685"/>
        </a:xfrm>
        <a:prstGeom prst="ellipse">
          <a:avLst/>
        </a:prstGeom>
        <a:solidFill>
          <a:schemeClr val="accent5">
            <a:tint val="50000"/>
            <a:hueOff val="-10682366"/>
            <a:satOff val="47617"/>
            <a:lumOff val="42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11DA0-A7DB-4088-9CA0-982461197E05}">
      <dsp:nvSpPr>
        <dsp:cNvPr id="0" name=""/>
        <dsp:cNvSpPr/>
      </dsp:nvSpPr>
      <dsp:spPr>
        <a:xfrm>
          <a:off x="329183" y="3425071"/>
          <a:ext cx="7571232" cy="642200"/>
        </a:xfrm>
        <a:prstGeom prst="left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6DBE7-8F56-45AE-A858-A6F606186984}">
      <dsp:nvSpPr>
        <dsp:cNvPr id="0" name=""/>
        <dsp:cNvSpPr/>
      </dsp:nvSpPr>
      <dsp:spPr>
        <a:xfrm>
          <a:off x="2852436" y="-85952"/>
          <a:ext cx="2715577" cy="271557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800" kern="1200" dirty="0" smtClean="0"/>
            <a:t>卷面考试 </a:t>
          </a:r>
          <a:r>
            <a:rPr lang="en-US" sz="3800" kern="1200" dirty="0" smtClean="0"/>
            <a:t>30%</a:t>
          </a:r>
          <a:endParaRPr lang="zh-CN" sz="3800" kern="1200" dirty="0"/>
        </a:p>
      </dsp:txBody>
      <dsp:txXfrm>
        <a:off x="3214513" y="389273"/>
        <a:ext cx="1991423" cy="1222010"/>
      </dsp:txXfrm>
    </dsp:sp>
    <dsp:sp modelId="{478A8BDB-189C-464F-8AAE-D503BE80C102}">
      <dsp:nvSpPr>
        <dsp:cNvPr id="0" name=""/>
        <dsp:cNvSpPr/>
      </dsp:nvSpPr>
      <dsp:spPr>
        <a:xfrm>
          <a:off x="3571815" y="1972822"/>
          <a:ext cx="3236561" cy="1992500"/>
        </a:xfrm>
        <a:prstGeom prst="ellipse">
          <a:avLst/>
        </a:prstGeom>
        <a:solidFill>
          <a:schemeClr val="accent4">
            <a:alpha val="50000"/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平时</a:t>
          </a:r>
          <a:r>
            <a:rPr lang="zh-CN" sz="3800" kern="1200" dirty="0" smtClean="0"/>
            <a:t>作业     </a:t>
          </a:r>
          <a:r>
            <a:rPr lang="en-US" sz="3800" kern="1200" dirty="0" smtClean="0"/>
            <a:t>20%</a:t>
          </a:r>
          <a:endParaRPr lang="zh-CN" sz="3800" kern="1200" dirty="0"/>
        </a:p>
      </dsp:txBody>
      <dsp:txXfrm>
        <a:off x="4561664" y="2487551"/>
        <a:ext cx="1941936" cy="1095875"/>
      </dsp:txXfrm>
    </dsp:sp>
    <dsp:sp modelId="{25A2849D-791F-4095-99A2-E60B595A74FA}">
      <dsp:nvSpPr>
        <dsp:cNvPr id="0" name=""/>
        <dsp:cNvSpPr/>
      </dsp:nvSpPr>
      <dsp:spPr>
        <a:xfrm>
          <a:off x="1421222" y="1326229"/>
          <a:ext cx="3618263" cy="3285686"/>
        </a:xfrm>
        <a:prstGeom prst="ellipse">
          <a:avLst/>
        </a:prstGeom>
        <a:solidFill>
          <a:schemeClr val="accent4">
            <a:alpha val="50000"/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800" kern="1200" dirty="0" smtClean="0"/>
            <a:t>实训          </a:t>
          </a:r>
          <a:r>
            <a:rPr lang="en-US" sz="3800" kern="1200" dirty="0" smtClean="0"/>
            <a:t>50%</a:t>
          </a:r>
          <a:endParaRPr lang="zh-CN" sz="3800" kern="1200" dirty="0"/>
        </a:p>
      </dsp:txBody>
      <dsp:txXfrm>
        <a:off x="1761942" y="2175031"/>
        <a:ext cx="2170957" cy="1807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BDBCE-ADC6-4639-963A-81132532E441}" type="datetimeFigureOut">
              <a:rPr lang="zh-CN" altLang="en-US"/>
              <a:pPr>
                <a:defRPr/>
              </a:pPr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E52F7-E408-47C8-A1B4-B3AFAE3FA7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271B2-024C-4BD2-B96E-01B63713149A}" type="datetimeFigureOut">
              <a:rPr lang="zh-CN" altLang="en-US"/>
              <a:pPr>
                <a:defRPr/>
              </a:pPr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4A5CF-9DAF-413A-B3DD-EA2F679570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16F43-612C-45DE-9245-80345515C71A}" type="datetimeFigureOut">
              <a:rPr lang="zh-CN" altLang="en-US"/>
              <a:pPr>
                <a:defRPr/>
              </a:pPr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18DE9-509E-4441-A46A-452F677EB4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30656-E25B-43CA-AB36-E98BF7E035D7}" type="datetimeFigureOut">
              <a:rPr lang="zh-CN" altLang="en-US"/>
              <a:pPr>
                <a:defRPr/>
              </a:pPr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8819F-F500-438C-BA3C-95B21AED47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1AFF2-57CF-4E68-A041-2BE341F3E3F5}" type="datetimeFigureOut">
              <a:rPr lang="zh-CN" altLang="en-US"/>
              <a:pPr>
                <a:defRPr/>
              </a:pPr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179D0-402A-4953-B433-20FD428F70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AF3AD-4BD4-4E13-A1D3-97526676D31C}" type="datetimeFigureOut">
              <a:rPr lang="zh-CN" altLang="en-US"/>
              <a:pPr>
                <a:defRPr/>
              </a:pPr>
              <a:t>2017/4/1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572BD-0599-4A69-8835-17AEBBED5B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6E2FF-470D-44BA-B9EA-661519950A9C}" type="datetimeFigureOut">
              <a:rPr lang="zh-CN" altLang="en-US"/>
              <a:pPr>
                <a:defRPr/>
              </a:pPr>
              <a:t>2017/4/1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DF3A4-98DA-49F2-93D1-748FD81794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F1BD4-7324-48DF-AC3C-7DAA366C7C0B}" type="datetimeFigureOut">
              <a:rPr lang="zh-CN" altLang="en-US"/>
              <a:pPr>
                <a:defRPr/>
              </a:pPr>
              <a:t>2017/4/1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E670-0622-4703-99C6-21DAF87359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BFD77-50D4-4C30-9C9D-A495671D844D}" type="datetimeFigureOut">
              <a:rPr lang="zh-CN" altLang="en-US"/>
              <a:pPr>
                <a:defRPr/>
              </a:pPr>
              <a:t>2017/4/1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09197-DCA6-4CF5-8D2D-C85E5284EE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3062F-994F-4C83-8E8D-FB11FA69C00E}" type="datetimeFigureOut">
              <a:rPr lang="zh-CN" altLang="en-US"/>
              <a:pPr>
                <a:defRPr/>
              </a:pPr>
              <a:t>2017/4/1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BE769-9DC5-4084-8215-3A25D7371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DD13F-88D6-4C21-B644-1548E603B294}" type="datetimeFigureOut">
              <a:rPr lang="zh-CN" altLang="en-US"/>
              <a:pPr>
                <a:defRPr/>
              </a:pPr>
              <a:t>2017/4/1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609E8-6C91-4B9F-9560-3B7F2A8F7F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53C5EC7-28A3-4A42-A7A4-3B7CB67A029C}" type="datetimeFigureOut">
              <a:rPr lang="zh-CN" altLang="en-US"/>
              <a:pPr>
                <a:defRPr/>
              </a:pPr>
              <a:t>2017/4/1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F6E8685-0C6F-4ED3-B3C8-69FADD836B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目录</a:t>
            </a: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课程的特色</a:t>
            </a:r>
            <a:endParaRPr lang="en-US" altLang="zh-CN" sz="4000" smtClean="0"/>
          </a:p>
          <a:p>
            <a:pPr eaLnBrk="1" hangingPunct="1"/>
            <a:r>
              <a:rPr lang="zh-CN" altLang="en-US" sz="4000" smtClean="0"/>
              <a:t>课程的成果</a:t>
            </a:r>
            <a:endParaRPr lang="en-US" altLang="zh-CN" sz="4000" smtClean="0"/>
          </a:p>
          <a:p>
            <a:pPr eaLnBrk="1" hangingPunct="1"/>
            <a:r>
              <a:rPr lang="zh-CN" altLang="zh-CN" sz="4000" smtClean="0"/>
              <a:t>课程</a:t>
            </a:r>
            <a:r>
              <a:rPr lang="zh-CN" altLang="en-US" sz="4000" smtClean="0"/>
              <a:t>的</a:t>
            </a:r>
            <a:r>
              <a:rPr lang="zh-CN" altLang="zh-CN" sz="4000" smtClean="0"/>
              <a:t>网络平台建设</a:t>
            </a:r>
            <a:endParaRPr lang="en-US" altLang="zh-CN" sz="4000" smtClean="0"/>
          </a:p>
          <a:p>
            <a:pPr eaLnBrk="1" hangingPunct="1"/>
            <a:r>
              <a:rPr lang="zh-CN" altLang="zh-CN" sz="4000" smtClean="0"/>
              <a:t>下一步计划</a:t>
            </a:r>
            <a:endParaRPr lang="en-US" altLang="zh-CN" sz="4000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学生差异化的需求</a:t>
            </a:r>
          </a:p>
        </p:txBody>
      </p:sp>
      <p:grpSp>
        <p:nvGrpSpPr>
          <p:cNvPr id="12291" name="组合 14"/>
          <p:cNvGrpSpPr>
            <a:grpSpLocks/>
          </p:cNvGrpSpPr>
          <p:nvPr/>
        </p:nvGrpSpPr>
        <p:grpSpPr bwMode="auto">
          <a:xfrm>
            <a:off x="1476375" y="1412875"/>
            <a:ext cx="6624638" cy="4694238"/>
            <a:chOff x="1475656" y="1600200"/>
            <a:chExt cx="6366215" cy="4507180"/>
          </a:xfrm>
        </p:grpSpPr>
        <p:sp>
          <p:nvSpPr>
            <p:cNvPr id="16" name="任意多边形 15"/>
            <p:cNvSpPr/>
            <p:nvPr/>
          </p:nvSpPr>
          <p:spPr>
            <a:xfrm rot="2618571">
              <a:off x="3330752" y="4412424"/>
              <a:ext cx="567513" cy="3658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8237"/>
                  </a:moveTo>
                  <a:lnTo>
                    <a:pt x="567634" y="1823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任意多边形 16"/>
            <p:cNvSpPr/>
            <p:nvPr/>
          </p:nvSpPr>
          <p:spPr>
            <a:xfrm rot="679352">
              <a:off x="3385673" y="4023743"/>
              <a:ext cx="2521772" cy="3658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8237"/>
                  </a:moveTo>
                  <a:lnTo>
                    <a:pt x="2521939" y="1823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任意多边形 17"/>
            <p:cNvSpPr/>
            <p:nvPr/>
          </p:nvSpPr>
          <p:spPr>
            <a:xfrm rot="20591846">
              <a:off x="3358213" y="3136635"/>
              <a:ext cx="2399726" cy="3658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8237"/>
                  </a:moveTo>
                  <a:lnTo>
                    <a:pt x="2399841" y="1823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椭圆 19"/>
            <p:cNvSpPr/>
            <p:nvPr/>
          </p:nvSpPr>
          <p:spPr>
            <a:xfrm>
              <a:off x="1475656" y="1700800"/>
              <a:ext cx="2951983" cy="28107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dirty="0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FFFF00"/>
                  </a:solidFill>
                </a:rPr>
                <a:t>《</a:t>
              </a:r>
              <a:r>
                <a:rPr lang="zh-CN" altLang="en-US" sz="2800" b="1" dirty="0">
                  <a:solidFill>
                    <a:srgbClr val="FFFF00"/>
                  </a:solidFill>
                </a:rPr>
                <a:t>软件质量保证和测试技术</a:t>
              </a:r>
              <a:r>
                <a:rPr lang="en-US" altLang="zh-CN" sz="2800" b="1" dirty="0">
                  <a:solidFill>
                    <a:srgbClr val="FFFF00"/>
                  </a:solidFill>
                </a:rPr>
                <a:t>》</a:t>
              </a:r>
              <a:r>
                <a:rPr lang="zh-CN" altLang="en-US" sz="2800" b="1" dirty="0">
                  <a:solidFill>
                    <a:srgbClr val="FFFF00"/>
                  </a:solidFill>
                </a:rPr>
                <a:t>课程</a:t>
              </a:r>
              <a:endParaRPr lang="en-US" altLang="zh-CN" sz="2800" b="1" dirty="0">
                <a:solidFill>
                  <a:srgbClr val="FFFF00"/>
                </a:solidFill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5657251" y="1600200"/>
              <a:ext cx="1993923" cy="1842807"/>
            </a:xfrm>
            <a:custGeom>
              <a:avLst/>
              <a:gdLst>
                <a:gd name="connsiteX0" fmla="*/ 0 w 1992778"/>
                <a:gd name="connsiteY0" fmla="*/ 921556 h 1843112"/>
                <a:gd name="connsiteX1" fmla="*/ 319841 w 1992778"/>
                <a:gd name="connsiteY1" fmla="*/ 245007 h 1843112"/>
                <a:gd name="connsiteX2" fmla="*/ 996390 w 1992778"/>
                <a:gd name="connsiteY2" fmla="*/ 1 h 1843112"/>
                <a:gd name="connsiteX3" fmla="*/ 1672939 w 1992778"/>
                <a:gd name="connsiteY3" fmla="*/ 245009 h 1843112"/>
                <a:gd name="connsiteX4" fmla="*/ 1992778 w 1992778"/>
                <a:gd name="connsiteY4" fmla="*/ 921559 h 1843112"/>
                <a:gd name="connsiteX5" fmla="*/ 1672938 w 1992778"/>
                <a:gd name="connsiteY5" fmla="*/ 1598108 h 1843112"/>
                <a:gd name="connsiteX6" fmla="*/ 996389 w 1992778"/>
                <a:gd name="connsiteY6" fmla="*/ 1843115 h 1843112"/>
                <a:gd name="connsiteX7" fmla="*/ 319840 w 1992778"/>
                <a:gd name="connsiteY7" fmla="*/ 1598107 h 1843112"/>
                <a:gd name="connsiteX8" fmla="*/ 1 w 1992778"/>
                <a:gd name="connsiteY8" fmla="*/ 921558 h 1843112"/>
                <a:gd name="connsiteX9" fmla="*/ 0 w 1992778"/>
                <a:gd name="connsiteY9" fmla="*/ 921556 h 184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92778" h="1843112">
                  <a:moveTo>
                    <a:pt x="0" y="921556"/>
                  </a:moveTo>
                  <a:cubicBezTo>
                    <a:pt x="0" y="664666"/>
                    <a:pt x="115934" y="419436"/>
                    <a:pt x="319841" y="245007"/>
                  </a:cubicBezTo>
                  <a:cubicBezTo>
                    <a:pt x="503977" y="87491"/>
                    <a:pt x="745571" y="0"/>
                    <a:pt x="996390" y="1"/>
                  </a:cubicBezTo>
                  <a:cubicBezTo>
                    <a:pt x="1247210" y="1"/>
                    <a:pt x="1488803" y="87493"/>
                    <a:pt x="1672939" y="245009"/>
                  </a:cubicBezTo>
                  <a:cubicBezTo>
                    <a:pt x="1876846" y="419438"/>
                    <a:pt x="1992779" y="664669"/>
                    <a:pt x="1992778" y="921559"/>
                  </a:cubicBezTo>
                  <a:cubicBezTo>
                    <a:pt x="1992778" y="1178449"/>
                    <a:pt x="1876845" y="1423680"/>
                    <a:pt x="1672938" y="1598108"/>
                  </a:cubicBezTo>
                  <a:cubicBezTo>
                    <a:pt x="1488802" y="1755624"/>
                    <a:pt x="1247209" y="1843115"/>
                    <a:pt x="996389" y="1843115"/>
                  </a:cubicBezTo>
                  <a:cubicBezTo>
                    <a:pt x="745569" y="1843115"/>
                    <a:pt x="503976" y="1755624"/>
                    <a:pt x="319840" y="1598107"/>
                  </a:cubicBezTo>
                  <a:cubicBezTo>
                    <a:pt x="115933" y="1423678"/>
                    <a:pt x="0" y="1178448"/>
                    <a:pt x="1" y="921558"/>
                  </a:cubicBezTo>
                  <a:cubicBezTo>
                    <a:pt x="1" y="921557"/>
                    <a:pt x="0" y="921557"/>
                    <a:pt x="0" y="921556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07076" tIns="285157" rIns="307076" bIns="285157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sz="2400" b="1" dirty="0"/>
                <a:t>为了获得理念</a:t>
              </a:r>
              <a:endParaRPr lang="en-US" sz="2400" b="1" dirty="0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5854049" y="3660973"/>
              <a:ext cx="1987822" cy="1644656"/>
            </a:xfrm>
            <a:custGeom>
              <a:avLst/>
              <a:gdLst>
                <a:gd name="connsiteX0" fmla="*/ 0 w 1987275"/>
                <a:gd name="connsiteY0" fmla="*/ 822900 h 1645800"/>
                <a:gd name="connsiteX1" fmla="*/ 359863 w 1987275"/>
                <a:gd name="connsiteY1" fmla="*/ 189124 h 1645800"/>
                <a:gd name="connsiteX2" fmla="*/ 993639 w 1987275"/>
                <a:gd name="connsiteY2" fmla="*/ 1 h 1645800"/>
                <a:gd name="connsiteX3" fmla="*/ 1627415 w 1987275"/>
                <a:gd name="connsiteY3" fmla="*/ 189126 h 1645800"/>
                <a:gd name="connsiteX4" fmla="*/ 1987276 w 1987275"/>
                <a:gd name="connsiteY4" fmla="*/ 822903 h 1645800"/>
                <a:gd name="connsiteX5" fmla="*/ 1627414 w 1987275"/>
                <a:gd name="connsiteY5" fmla="*/ 1456679 h 1645800"/>
                <a:gd name="connsiteX6" fmla="*/ 993638 w 1987275"/>
                <a:gd name="connsiteY6" fmla="*/ 1645803 h 1645800"/>
                <a:gd name="connsiteX7" fmla="*/ 359862 w 1987275"/>
                <a:gd name="connsiteY7" fmla="*/ 1456679 h 1645800"/>
                <a:gd name="connsiteX8" fmla="*/ 1 w 1987275"/>
                <a:gd name="connsiteY8" fmla="*/ 822902 h 1645800"/>
                <a:gd name="connsiteX9" fmla="*/ 0 w 1987275"/>
                <a:gd name="connsiteY9" fmla="*/ 822900 h 164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7275" h="1645800">
                  <a:moveTo>
                    <a:pt x="0" y="822900"/>
                  </a:moveTo>
                  <a:cubicBezTo>
                    <a:pt x="0" y="577800"/>
                    <a:pt x="131927" y="345457"/>
                    <a:pt x="359863" y="189124"/>
                  </a:cubicBezTo>
                  <a:cubicBezTo>
                    <a:pt x="538085" y="66888"/>
                    <a:pt x="762234" y="1"/>
                    <a:pt x="993639" y="1"/>
                  </a:cubicBezTo>
                  <a:cubicBezTo>
                    <a:pt x="1225044" y="1"/>
                    <a:pt x="1449193" y="66889"/>
                    <a:pt x="1627415" y="189126"/>
                  </a:cubicBezTo>
                  <a:cubicBezTo>
                    <a:pt x="1855351" y="345459"/>
                    <a:pt x="1987276" y="577803"/>
                    <a:pt x="1987276" y="822903"/>
                  </a:cubicBezTo>
                  <a:cubicBezTo>
                    <a:pt x="1987276" y="1068003"/>
                    <a:pt x="1855350" y="1300346"/>
                    <a:pt x="1627414" y="1456679"/>
                  </a:cubicBezTo>
                  <a:cubicBezTo>
                    <a:pt x="1449192" y="1578915"/>
                    <a:pt x="1225043" y="1645803"/>
                    <a:pt x="993638" y="1645803"/>
                  </a:cubicBezTo>
                  <a:cubicBezTo>
                    <a:pt x="762233" y="1645803"/>
                    <a:pt x="538084" y="1578915"/>
                    <a:pt x="359862" y="1456679"/>
                  </a:cubicBezTo>
                  <a:cubicBezTo>
                    <a:pt x="131926" y="1300346"/>
                    <a:pt x="0" y="1068002"/>
                    <a:pt x="1" y="822902"/>
                  </a:cubicBezTo>
                  <a:cubicBezTo>
                    <a:pt x="1" y="822901"/>
                    <a:pt x="0" y="822901"/>
                    <a:pt x="0" y="822900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06270" tIns="256262" rIns="306270" bIns="256262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sz="2400" b="1" dirty="0"/>
                <a:t>为了获得</a:t>
              </a:r>
              <a:r>
                <a:rPr lang="zh-CN" altLang="en-US" sz="2400" b="1" dirty="0"/>
                <a:t>相关</a:t>
              </a:r>
              <a:r>
                <a:rPr lang="zh-CN" sz="2400" b="1" dirty="0"/>
                <a:t>知识和技能</a:t>
              </a:r>
              <a:endParaRPr lang="en-US" sz="2400" b="1" dirty="0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3564165" y="4365172"/>
              <a:ext cx="1792547" cy="1742208"/>
            </a:xfrm>
            <a:custGeom>
              <a:avLst/>
              <a:gdLst>
                <a:gd name="connsiteX0" fmla="*/ 0 w 1792273"/>
                <a:gd name="connsiteY0" fmla="*/ 871138 h 1742275"/>
                <a:gd name="connsiteX1" fmla="*/ 271499 w 1792273"/>
                <a:gd name="connsiteY1" fmla="*/ 246500 h 1742275"/>
                <a:gd name="connsiteX2" fmla="*/ 896138 w 1792273"/>
                <a:gd name="connsiteY2" fmla="*/ 1 h 1742275"/>
                <a:gd name="connsiteX3" fmla="*/ 1520776 w 1792273"/>
                <a:gd name="connsiteY3" fmla="*/ 246501 h 1742275"/>
                <a:gd name="connsiteX4" fmla="*/ 1792274 w 1792273"/>
                <a:gd name="connsiteY4" fmla="*/ 871140 h 1742275"/>
                <a:gd name="connsiteX5" fmla="*/ 1520775 w 1792273"/>
                <a:gd name="connsiteY5" fmla="*/ 1495779 h 1742275"/>
                <a:gd name="connsiteX6" fmla="*/ 896136 w 1792273"/>
                <a:gd name="connsiteY6" fmla="*/ 1742278 h 1742275"/>
                <a:gd name="connsiteX7" fmla="*/ 271497 w 1792273"/>
                <a:gd name="connsiteY7" fmla="*/ 1495778 h 1742275"/>
                <a:gd name="connsiteX8" fmla="*/ -1 w 1792273"/>
                <a:gd name="connsiteY8" fmla="*/ 871139 h 1742275"/>
                <a:gd name="connsiteX9" fmla="*/ 0 w 1792273"/>
                <a:gd name="connsiteY9" fmla="*/ 871138 h 174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2273" h="1742275">
                  <a:moveTo>
                    <a:pt x="0" y="871138"/>
                  </a:moveTo>
                  <a:cubicBezTo>
                    <a:pt x="0" y="635825"/>
                    <a:pt x="97929" y="410521"/>
                    <a:pt x="271499" y="246500"/>
                  </a:cubicBezTo>
                  <a:cubicBezTo>
                    <a:pt x="438771" y="88431"/>
                    <a:pt x="662857" y="1"/>
                    <a:pt x="896138" y="1"/>
                  </a:cubicBezTo>
                  <a:cubicBezTo>
                    <a:pt x="1129419" y="1"/>
                    <a:pt x="1353505" y="88432"/>
                    <a:pt x="1520776" y="246501"/>
                  </a:cubicBezTo>
                  <a:cubicBezTo>
                    <a:pt x="1694346" y="410523"/>
                    <a:pt x="1792274" y="635827"/>
                    <a:pt x="1792274" y="871140"/>
                  </a:cubicBezTo>
                  <a:cubicBezTo>
                    <a:pt x="1792274" y="1106453"/>
                    <a:pt x="1694346" y="1331757"/>
                    <a:pt x="1520775" y="1495779"/>
                  </a:cubicBezTo>
                  <a:cubicBezTo>
                    <a:pt x="1353504" y="1653848"/>
                    <a:pt x="1129417" y="1742278"/>
                    <a:pt x="896136" y="1742278"/>
                  </a:cubicBezTo>
                  <a:cubicBezTo>
                    <a:pt x="662855" y="1742278"/>
                    <a:pt x="438769" y="1653847"/>
                    <a:pt x="271497" y="1495778"/>
                  </a:cubicBezTo>
                  <a:cubicBezTo>
                    <a:pt x="97927" y="1331756"/>
                    <a:pt x="-1" y="1106452"/>
                    <a:pt x="-1" y="871139"/>
                  </a:cubicBezTo>
                  <a:lnTo>
                    <a:pt x="0" y="87113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7712" tIns="270390" rIns="277712" bIns="270390" spcCol="1270" anchor="ctr"/>
            <a:lstStyle/>
            <a:p>
              <a:pPr algn="ctr" defTabSz="106680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/>
                <a:t>为获得测试人员的岗位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二、课程网站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？？？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8</a:t>
            </a:r>
            <a:r>
              <a:rPr lang="zh-CN" altLang="en-US" smtClean="0"/>
              <a:t>年的教学经验</a:t>
            </a:r>
            <a:endParaRPr lang="en-US" altLang="zh-CN" smtClean="0"/>
          </a:p>
          <a:p>
            <a:pPr lvl="1"/>
            <a:r>
              <a:rPr lang="en-US" altLang="zh-CN" smtClean="0"/>
              <a:t>27</a:t>
            </a:r>
            <a:r>
              <a:rPr lang="zh-CN" altLang="en-US" smtClean="0"/>
              <a:t>个班</a:t>
            </a:r>
            <a:endParaRPr lang="en-US" altLang="zh-CN" smtClean="0"/>
          </a:p>
          <a:p>
            <a:pPr lvl="1"/>
            <a:r>
              <a:rPr lang="zh-CN" altLang="en-US" smtClean="0"/>
              <a:t>在职和脱产</a:t>
            </a:r>
            <a:endParaRPr lang="en-US" altLang="zh-CN" smtClean="0"/>
          </a:p>
          <a:p>
            <a:r>
              <a:rPr lang="zh-CN" altLang="en-US" smtClean="0"/>
              <a:t>浙江大学研究生示范课程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次智慧产业核心课程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一、课程的特色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软件学院工程硕士培养的背景</a:t>
            </a:r>
            <a:endParaRPr lang="en-US" altLang="zh-CN" dirty="0" smtClean="0"/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本课程教学理念的变化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软件学院工程硕士培养的背景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工程化人才培养：企业需要的人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9</a:t>
            </a:r>
            <a:r>
              <a:rPr lang="zh-CN" altLang="en-US" smtClean="0"/>
              <a:t>月入学，次年</a:t>
            </a:r>
            <a:r>
              <a:rPr lang="en-US" altLang="zh-CN" smtClean="0"/>
              <a:t>4</a:t>
            </a:r>
            <a:r>
              <a:rPr lang="zh-CN" altLang="en-US" smtClean="0"/>
              <a:t>月开始实习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编程和测试岗位占据了</a:t>
            </a:r>
            <a:r>
              <a:rPr lang="en-US" altLang="zh-CN" smtClean="0"/>
              <a:t>90%</a:t>
            </a:r>
            <a:r>
              <a:rPr lang="zh-CN" altLang="en-US" smtClean="0"/>
              <a:t>以上的实习岗位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凸显了测试课程的重要性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老的教学理念</a:t>
            </a:r>
          </a:p>
        </p:txBody>
      </p:sp>
      <p:sp>
        <p:nvSpPr>
          <p:cNvPr id="7" name="任意多边形 6"/>
          <p:cNvSpPr/>
          <p:nvPr/>
        </p:nvSpPr>
        <p:spPr>
          <a:xfrm rot="16200000">
            <a:off x="4368800" y="3860800"/>
            <a:ext cx="3170238" cy="173038"/>
          </a:xfrm>
          <a:custGeom>
            <a:avLst/>
            <a:gdLst>
              <a:gd name="connsiteX0" fmla="*/ 0 w 3169920"/>
              <a:gd name="connsiteY0" fmla="*/ 0 h 119693"/>
              <a:gd name="connsiteX1" fmla="*/ 3169920 w 3169920"/>
              <a:gd name="connsiteY1" fmla="*/ 0 h 119693"/>
              <a:gd name="connsiteX2" fmla="*/ 3169920 w 3169920"/>
              <a:gd name="connsiteY2" fmla="*/ 119693 h 119693"/>
              <a:gd name="connsiteX3" fmla="*/ 0 w 3169920"/>
              <a:gd name="connsiteY3" fmla="*/ 119693 h 119693"/>
              <a:gd name="connsiteX4" fmla="*/ 0 w 3169920"/>
              <a:gd name="connsiteY4" fmla="*/ 0 h 11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9920" h="119693">
                <a:moveTo>
                  <a:pt x="0" y="0"/>
                </a:moveTo>
                <a:lnTo>
                  <a:pt x="3169920" y="0"/>
                </a:lnTo>
                <a:lnTo>
                  <a:pt x="3169920" y="119693"/>
                </a:lnTo>
                <a:lnTo>
                  <a:pt x="0" y="1196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-1" tIns="-1" rIns="105563" bIns="0" spcCol="1270"/>
          <a:lstStyle/>
          <a:p>
            <a:pPr algn="r" defTabSz="3556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800"/>
          </a:p>
        </p:txBody>
      </p:sp>
      <p:sp>
        <p:nvSpPr>
          <p:cNvPr id="10" name="任意多边形 9"/>
          <p:cNvSpPr/>
          <p:nvPr/>
        </p:nvSpPr>
        <p:spPr>
          <a:xfrm rot="16200000">
            <a:off x="5614988" y="3860800"/>
            <a:ext cx="3170238" cy="173037"/>
          </a:xfrm>
          <a:custGeom>
            <a:avLst/>
            <a:gdLst>
              <a:gd name="connsiteX0" fmla="*/ 0 w 3169920"/>
              <a:gd name="connsiteY0" fmla="*/ 0 h 119693"/>
              <a:gd name="connsiteX1" fmla="*/ 3169920 w 3169920"/>
              <a:gd name="connsiteY1" fmla="*/ 0 h 119693"/>
              <a:gd name="connsiteX2" fmla="*/ 3169920 w 3169920"/>
              <a:gd name="connsiteY2" fmla="*/ 119693 h 119693"/>
              <a:gd name="connsiteX3" fmla="*/ 0 w 3169920"/>
              <a:gd name="connsiteY3" fmla="*/ 119693 h 119693"/>
              <a:gd name="connsiteX4" fmla="*/ 0 w 3169920"/>
              <a:gd name="connsiteY4" fmla="*/ 0 h 11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9920" h="119693">
                <a:moveTo>
                  <a:pt x="0" y="0"/>
                </a:moveTo>
                <a:lnTo>
                  <a:pt x="3169920" y="0"/>
                </a:lnTo>
                <a:lnTo>
                  <a:pt x="3169920" y="119693"/>
                </a:lnTo>
                <a:lnTo>
                  <a:pt x="0" y="1196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-1" tIns="-1" rIns="105563" bIns="0" spcCol="1270"/>
          <a:lstStyle/>
          <a:p>
            <a:pPr algn="r" defTabSz="3556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800"/>
          </a:p>
        </p:txBody>
      </p:sp>
      <p:sp>
        <p:nvSpPr>
          <p:cNvPr id="12" name="任意多边形 11"/>
          <p:cNvSpPr/>
          <p:nvPr/>
        </p:nvSpPr>
        <p:spPr>
          <a:xfrm>
            <a:off x="6011863" y="1989138"/>
            <a:ext cx="2160587" cy="4103687"/>
          </a:xfrm>
          <a:custGeom>
            <a:avLst/>
            <a:gdLst>
              <a:gd name="connsiteX0" fmla="*/ 0 w 596200"/>
              <a:gd name="connsiteY0" fmla="*/ 0 h 3169919"/>
              <a:gd name="connsiteX1" fmla="*/ 596200 w 596200"/>
              <a:gd name="connsiteY1" fmla="*/ 0 h 3169919"/>
              <a:gd name="connsiteX2" fmla="*/ 596200 w 596200"/>
              <a:gd name="connsiteY2" fmla="*/ 3169919 h 3169919"/>
              <a:gd name="connsiteX3" fmla="*/ 0 w 596200"/>
              <a:gd name="connsiteY3" fmla="*/ 3169919 h 3169919"/>
              <a:gd name="connsiteX4" fmla="*/ 0 w 596200"/>
              <a:gd name="connsiteY4" fmla="*/ 0 h 316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200" h="3169919">
                <a:moveTo>
                  <a:pt x="0" y="0"/>
                </a:moveTo>
                <a:lnTo>
                  <a:pt x="596200" y="0"/>
                </a:lnTo>
                <a:lnTo>
                  <a:pt x="596200" y="3169919"/>
                </a:lnTo>
                <a:lnTo>
                  <a:pt x="0" y="31699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9568" tIns="105563" rIns="99568" bIns="99568" spcCol="1270"/>
          <a:lstStyle/>
          <a:p>
            <a:pPr marL="57150" lvl="1" indent="-57150" defTabSz="48895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zh-CN" altLang="en-US" sz="1100" dirty="0"/>
          </a:p>
          <a:p>
            <a:pPr marL="57150" lvl="1" indent="-57150" defTabSz="488950" fontAlgn="auto">
              <a:lnSpc>
                <a:spcPct val="90000"/>
              </a:lnSpc>
              <a:spcAft>
                <a:spcPct val="15000"/>
              </a:spcAft>
              <a:defRPr/>
            </a:pPr>
            <a:r>
              <a:rPr lang="zh-CN" altLang="en-US" sz="6000" dirty="0">
                <a:solidFill>
                  <a:srgbClr val="FFFF00"/>
                </a:solidFill>
              </a:rPr>
              <a:t>企业</a:t>
            </a:r>
            <a:endParaRPr lang="en-US" altLang="zh-CN" sz="6000" dirty="0">
              <a:solidFill>
                <a:srgbClr val="FFFF00"/>
              </a:solidFill>
            </a:endParaRPr>
          </a:p>
          <a:p>
            <a:pPr marL="57150" lvl="1" indent="-57150" defTabSz="488950" fontAlgn="auto">
              <a:lnSpc>
                <a:spcPct val="90000"/>
              </a:lnSpc>
              <a:spcAft>
                <a:spcPct val="15000"/>
              </a:spcAft>
              <a:defRPr/>
            </a:pPr>
            <a:r>
              <a:rPr lang="zh-CN" altLang="en-US" sz="3200" dirty="0"/>
              <a:t>案例</a:t>
            </a:r>
            <a:endParaRPr lang="en-US" altLang="zh-CN" sz="3200" dirty="0"/>
          </a:p>
          <a:p>
            <a:pPr marL="57150" lvl="1" indent="-57150" defTabSz="488950" fontAlgn="auto">
              <a:lnSpc>
                <a:spcPct val="90000"/>
              </a:lnSpc>
              <a:spcAft>
                <a:spcPct val="15000"/>
              </a:spcAft>
              <a:defRPr/>
            </a:pPr>
            <a:r>
              <a:rPr lang="zh-CN" altLang="en-US" sz="3200" dirty="0"/>
              <a:t>讲座</a:t>
            </a:r>
            <a:endParaRPr lang="en-US" altLang="zh-CN" sz="3200" dirty="0"/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idx="1"/>
          </p:nvPr>
        </p:nvGraphicFramePr>
        <p:xfrm>
          <a:off x="457200" y="1988840"/>
          <a:ext cx="5410944" cy="4137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新的教学理念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11560" y="1412776"/>
          <a:ext cx="828092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任意多边形 6"/>
          <p:cNvSpPr/>
          <p:nvPr/>
        </p:nvSpPr>
        <p:spPr>
          <a:xfrm rot="16200000">
            <a:off x="4368800" y="3860800"/>
            <a:ext cx="3170238" cy="173038"/>
          </a:xfrm>
          <a:custGeom>
            <a:avLst/>
            <a:gdLst>
              <a:gd name="connsiteX0" fmla="*/ 0 w 3169920"/>
              <a:gd name="connsiteY0" fmla="*/ 0 h 119693"/>
              <a:gd name="connsiteX1" fmla="*/ 3169920 w 3169920"/>
              <a:gd name="connsiteY1" fmla="*/ 0 h 119693"/>
              <a:gd name="connsiteX2" fmla="*/ 3169920 w 3169920"/>
              <a:gd name="connsiteY2" fmla="*/ 119693 h 119693"/>
              <a:gd name="connsiteX3" fmla="*/ 0 w 3169920"/>
              <a:gd name="connsiteY3" fmla="*/ 119693 h 119693"/>
              <a:gd name="connsiteX4" fmla="*/ 0 w 3169920"/>
              <a:gd name="connsiteY4" fmla="*/ 0 h 11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9920" h="119693">
                <a:moveTo>
                  <a:pt x="0" y="0"/>
                </a:moveTo>
                <a:lnTo>
                  <a:pt x="3169920" y="0"/>
                </a:lnTo>
                <a:lnTo>
                  <a:pt x="3169920" y="119693"/>
                </a:lnTo>
                <a:lnTo>
                  <a:pt x="0" y="1196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-1" tIns="-1" rIns="105563" bIns="0" spcCol="1270"/>
          <a:lstStyle/>
          <a:p>
            <a:pPr algn="r" defTabSz="3556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800"/>
          </a:p>
        </p:txBody>
      </p:sp>
      <p:sp>
        <p:nvSpPr>
          <p:cNvPr id="8" name="任意多边形 7"/>
          <p:cNvSpPr/>
          <p:nvPr/>
        </p:nvSpPr>
        <p:spPr>
          <a:xfrm>
            <a:off x="6300788" y="1412875"/>
            <a:ext cx="2447925" cy="4895850"/>
          </a:xfrm>
          <a:custGeom>
            <a:avLst/>
            <a:gdLst>
              <a:gd name="connsiteX0" fmla="*/ 0 w 596200"/>
              <a:gd name="connsiteY0" fmla="*/ 0 h 3169919"/>
              <a:gd name="connsiteX1" fmla="*/ 596200 w 596200"/>
              <a:gd name="connsiteY1" fmla="*/ 0 h 3169919"/>
              <a:gd name="connsiteX2" fmla="*/ 596200 w 596200"/>
              <a:gd name="connsiteY2" fmla="*/ 3169919 h 3169919"/>
              <a:gd name="connsiteX3" fmla="*/ 0 w 596200"/>
              <a:gd name="connsiteY3" fmla="*/ 3169919 h 3169919"/>
              <a:gd name="connsiteX4" fmla="*/ 0 w 596200"/>
              <a:gd name="connsiteY4" fmla="*/ 0 h 316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200" h="3169919">
                <a:moveTo>
                  <a:pt x="0" y="0"/>
                </a:moveTo>
                <a:lnTo>
                  <a:pt x="596200" y="0"/>
                </a:lnTo>
                <a:lnTo>
                  <a:pt x="596200" y="3169919"/>
                </a:lnTo>
                <a:lnTo>
                  <a:pt x="0" y="316991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9568" tIns="105563" rIns="99568" bIns="99568" spcCol="1270"/>
          <a:lstStyle/>
          <a:p>
            <a:pPr marL="57150" lvl="1" indent="-57150" defTabSz="488950" fontAlgn="auto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zh-CN" altLang="en-US" sz="1100" dirty="0"/>
          </a:p>
          <a:p>
            <a:pPr marL="57150" lvl="1" indent="-57150" defTabSz="488950" fontAlgn="auto">
              <a:lnSpc>
                <a:spcPct val="90000"/>
              </a:lnSpc>
              <a:spcAft>
                <a:spcPct val="15000"/>
              </a:spcAft>
              <a:defRPr/>
            </a:pPr>
            <a:r>
              <a:rPr lang="zh-CN" altLang="en-US" sz="6000" dirty="0">
                <a:solidFill>
                  <a:srgbClr val="FFFF00"/>
                </a:solidFill>
              </a:rPr>
              <a:t>企业</a:t>
            </a:r>
            <a:endParaRPr lang="en-US" altLang="zh-CN" sz="6000" dirty="0">
              <a:solidFill>
                <a:srgbClr val="FFFF00"/>
              </a:solidFill>
            </a:endParaRPr>
          </a:p>
          <a:p>
            <a:pPr marL="57150" lvl="1" indent="-57150" defTabSz="488950" fontAlgn="auto">
              <a:lnSpc>
                <a:spcPct val="90000"/>
              </a:lnSpc>
              <a:spcAft>
                <a:spcPct val="15000"/>
              </a:spcAft>
              <a:defRPr/>
            </a:pPr>
            <a:r>
              <a:rPr lang="zh-CN" altLang="en-US" sz="3200" dirty="0"/>
              <a:t>业态介绍</a:t>
            </a:r>
            <a:endParaRPr lang="en-US" altLang="zh-CN" sz="3200" dirty="0"/>
          </a:p>
          <a:p>
            <a:pPr marL="57150" lvl="1" indent="-57150" defTabSz="488950" fontAlgn="auto">
              <a:lnSpc>
                <a:spcPct val="90000"/>
              </a:lnSpc>
              <a:spcAft>
                <a:spcPct val="15000"/>
              </a:spcAft>
              <a:defRPr/>
            </a:pPr>
            <a:r>
              <a:rPr lang="zh-CN" altLang="en-US" sz="3200" dirty="0"/>
              <a:t>案例</a:t>
            </a:r>
            <a:endParaRPr lang="en-US" altLang="zh-CN" sz="3200" dirty="0"/>
          </a:p>
          <a:p>
            <a:pPr marL="57150" lvl="1" indent="-57150" defTabSz="488950" fontAlgn="auto">
              <a:lnSpc>
                <a:spcPct val="90000"/>
              </a:lnSpc>
              <a:spcAft>
                <a:spcPct val="15000"/>
              </a:spcAft>
              <a:defRPr/>
            </a:pPr>
            <a:r>
              <a:rPr lang="zh-CN" altLang="en-US" sz="3200" dirty="0"/>
              <a:t>讲座</a:t>
            </a:r>
            <a:endParaRPr lang="en-US" altLang="zh-CN" sz="3200" dirty="0"/>
          </a:p>
          <a:p>
            <a:pPr marL="57150" lvl="1" indent="-57150" defTabSz="488950" fontAlgn="auto">
              <a:lnSpc>
                <a:spcPct val="90000"/>
              </a:lnSpc>
              <a:spcAft>
                <a:spcPct val="15000"/>
              </a:spcAft>
              <a:defRPr/>
            </a:pPr>
            <a:r>
              <a:rPr lang="zh-CN" altLang="en-US" sz="3200" dirty="0"/>
              <a:t>实习辅导</a:t>
            </a:r>
            <a:endParaRPr lang="en-US" altLang="zh-CN" sz="3200" dirty="0"/>
          </a:p>
        </p:txBody>
      </p:sp>
      <p:sp>
        <p:nvSpPr>
          <p:cNvPr id="10" name="任意多边形 9"/>
          <p:cNvSpPr/>
          <p:nvPr/>
        </p:nvSpPr>
        <p:spPr>
          <a:xfrm rot="16200000">
            <a:off x="5614988" y="3860800"/>
            <a:ext cx="3170238" cy="173037"/>
          </a:xfrm>
          <a:custGeom>
            <a:avLst/>
            <a:gdLst>
              <a:gd name="connsiteX0" fmla="*/ 0 w 3169920"/>
              <a:gd name="connsiteY0" fmla="*/ 0 h 119693"/>
              <a:gd name="connsiteX1" fmla="*/ 3169920 w 3169920"/>
              <a:gd name="connsiteY1" fmla="*/ 0 h 119693"/>
              <a:gd name="connsiteX2" fmla="*/ 3169920 w 3169920"/>
              <a:gd name="connsiteY2" fmla="*/ 119693 h 119693"/>
              <a:gd name="connsiteX3" fmla="*/ 0 w 3169920"/>
              <a:gd name="connsiteY3" fmla="*/ 119693 h 119693"/>
              <a:gd name="connsiteX4" fmla="*/ 0 w 3169920"/>
              <a:gd name="connsiteY4" fmla="*/ 0 h 119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9920" h="119693">
                <a:moveTo>
                  <a:pt x="0" y="0"/>
                </a:moveTo>
                <a:lnTo>
                  <a:pt x="3169920" y="0"/>
                </a:lnTo>
                <a:lnTo>
                  <a:pt x="3169920" y="119693"/>
                </a:lnTo>
                <a:lnTo>
                  <a:pt x="0" y="1196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lIns="-1" tIns="-1" rIns="105563" bIns="0" spcCol="1270"/>
          <a:lstStyle/>
          <a:p>
            <a:pPr algn="r" defTabSz="355600" fontAlgn="auto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表现在教学环节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57200" y="1844824"/>
          <a:ext cx="8229600" cy="4281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F11DA0-A7DB-4088-9CA0-982461197E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A0F11DA0-A7DB-4088-9CA0-982461197E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A0F11DA0-A7DB-4088-9CA0-982461197E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661D54-5209-44BE-AF06-9B0DD9AF12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3B661D54-5209-44BE-AF06-9B0DD9AF12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3B661D54-5209-44BE-AF06-9B0DD9AF12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C8794F-E14F-4940-A523-D3EE8E2AA8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F1C8794F-E14F-4940-A523-D3EE8E2AA8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F1C8794F-E14F-4940-A523-D3EE8E2AA8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FC8B9E2-E9CF-4E83-9F72-EBBF61B253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CFC8B9E2-E9CF-4E83-9F72-EBBF61B253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CFC8B9E2-E9CF-4E83-9F72-EBBF61B253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0B8DCF-CD5B-4C90-9447-7880130995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890B8DCF-CD5B-4C90-9447-7880130995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890B8DCF-CD5B-4C90-9447-7880130995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75BB37-D340-4354-8E3C-82C25A71C9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9C75BB37-D340-4354-8E3C-82C25A71C9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9C75BB37-D340-4354-8E3C-82C25A71C9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93AF77-8C5D-4A99-835B-AB02BE626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AA93AF77-8C5D-4A99-835B-AB02BE626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AA93AF77-8C5D-4A99-835B-AB02BE626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4A05394-1BB3-4D23-891F-9A8EC3F6F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graphicEl>
                                              <a:dgm id="{A4A05394-1BB3-4D23-891F-9A8EC3F6F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graphicEl>
                                              <a:dgm id="{A4A05394-1BB3-4D23-891F-9A8EC3F6F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A0A851-30F5-4E40-8914-14974EE96B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16A0A851-30F5-4E40-8914-14974EE96B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16A0A851-30F5-4E40-8914-14974EE96B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475F61-557C-424C-B33A-A920E2D0AD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graphicEl>
                                              <a:dgm id="{D2475F61-557C-424C-B33A-A920E2D0AD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graphicEl>
                                              <a:dgm id="{D2475F61-557C-424C-B33A-A920E2D0AD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59C9CD-05D0-422C-A8F3-9BC7AB0605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graphicEl>
                                              <a:dgm id="{3F59C9CD-05D0-422C-A8F3-9BC7AB0605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graphicEl>
                                              <a:dgm id="{3F59C9CD-05D0-422C-A8F3-9BC7AB0605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表现在考核环节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表现在其他环节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从一学期延长到二学期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和其他课程的配合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面向对象的高级程序设计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软件项目实践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企业人员的实习前辅导首次进入课程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</TotalTime>
  <Words>236</Words>
  <Application>Microsoft Office PowerPoint</Application>
  <PresentationFormat>全屏显示(4:3)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Arial</vt:lpstr>
      <vt:lpstr>Calibri</vt:lpstr>
      <vt:lpstr>Office 主题</vt:lpstr>
      <vt:lpstr>目录</vt:lpstr>
      <vt:lpstr>PowerPoint 演示文稿</vt:lpstr>
      <vt:lpstr>一、课程的特色</vt:lpstr>
      <vt:lpstr>软件学院工程硕士培养的背景</vt:lpstr>
      <vt:lpstr>老的教学理念</vt:lpstr>
      <vt:lpstr>新的教学理念</vt:lpstr>
      <vt:lpstr>表现在教学环节</vt:lpstr>
      <vt:lpstr>表现在考核环节</vt:lpstr>
      <vt:lpstr>表现在其他环节</vt:lpstr>
      <vt:lpstr>学生差异化的需求</vt:lpstr>
      <vt:lpstr>二、课程网站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《软件质量保证与测试技术》 中期汇报</dc:title>
  <dc:creator>张亶</dc:creator>
  <cp:lastModifiedBy>刘慰</cp:lastModifiedBy>
  <cp:revision>24</cp:revision>
  <dcterms:created xsi:type="dcterms:W3CDTF">2011-04-25T15:30:37Z</dcterms:created>
  <dcterms:modified xsi:type="dcterms:W3CDTF">2017-04-01T06:11:47Z</dcterms:modified>
</cp:coreProperties>
</file>