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B705-7E8B-448D-96FB-96EF13CB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93D3A-1C64-474D-BF8B-41B1C6855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FC878-7CA2-4F1C-8EB8-1F87C8B1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E24C9-B723-4356-BECB-3CD59D13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0160C-4C5A-4BE8-9C4B-D1861D87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1E5CF-D85A-4810-BFC9-8128FD81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95BEA1-FAEE-426D-9AD0-BBCD8D4FB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F09BE-1777-4E63-A089-6C122F04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86E68-A879-4869-8F43-322AB0D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4FE45-AB05-4EE6-8955-A5C100ED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1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E5DF38-E066-4621-A795-638A54DE7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68092-E70D-45E0-B5BD-08EEBDD0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D3404-CAB2-49D2-B60F-9055081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E8585-6649-4FE5-B772-BF55E722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61699-A400-4B88-9071-07DC5298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4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96F8B-5904-438F-AB5D-FCFB7089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3CABC-F5D3-41A9-9ED8-449874CA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7E804-3DCD-4796-83CC-9DE7C5C0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CD166-C62D-4C9D-8A59-1681B00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38848-1BFA-4BD4-86A4-EE3ED87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F206F-BE6F-41A6-BF59-683E0DC4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940BD-467D-46A5-BA36-2B9BF7FA5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EED93-9970-4231-B648-51F29A36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7ABBE-6C8A-415A-8E97-99A0FD46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7221A-DEFE-4E87-8700-E44005B3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4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5E844-70D2-4209-8E71-54867C6C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270E3-FBD6-40B8-B361-FB18B9F3D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B80FB-7CC7-4FB8-A899-8384A140C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E48CD-601D-4BE2-9E20-B056BBAD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B5D96-E8C4-4FEA-9DB8-3D62E0D7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8B0FE-4B1C-4DF3-B65F-81B0D966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1190E-D601-49AC-8B00-610A9EDB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E55A5-45F6-480B-9C56-2EB09065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9A17F-22DC-4499-B92E-96E87BC69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B4243-2031-40D7-B946-B3618DAB7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BF790-AE60-445E-B1C7-E7F06772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D4A87-C5B2-486D-8ADB-E03F915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1284DF-5AC2-432C-9B7D-D368BF63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38C408-966E-4A40-A57B-BA9689E5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FE8D7-0B2E-4A0B-831A-CF387BB5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A289D-49FE-4008-A51B-017AA78A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49E5C8-7DF7-4235-9E95-0A87B565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D19490-3F63-4E76-B6C5-D16AEA0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8658D3-91E2-4B3C-9CCC-91DD8A4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B6D21-DBA1-47FB-BCA2-022C4754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AB24E-CFF4-44E4-B6DE-FC6BF725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98DA4-88C4-45D8-B6C0-07D5752A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4F77C-8B4F-40F2-A724-75899C2D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F7E81-B24F-4C6A-A41F-49C8D29E8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9E111-1E69-4907-94DF-632D7583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DC8E5-5DA9-405F-BB0A-0B030D8B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52BC7-408F-4E65-AF80-ECCF225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FB50-0A28-46F0-B01A-97CF1A91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6B1051-5007-4E92-9DF2-1630E76F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A31AC-5737-462F-A346-94453299C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752E1-8D0E-45E0-88ED-B88994CF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E2402-F67B-467B-A1D6-C8B3DEEF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2CE60-E039-4039-8E52-E82BCE5D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8DCBE-E913-4627-B28E-80A79F5E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D28BA-98A7-49E4-95E8-9B5914EC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5EFE5-7AC7-41F7-A834-444D67757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ACA8-D0EC-4C1F-A213-CE774E6D9812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0B489-D194-42E2-9DEB-29F044CFE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86540-FF38-46CA-92B8-441BB2EF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5724-F7A1-4138-A740-66186A211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6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16" Type="http://schemas.openxmlformats.org/officeDocument/2006/relationships/image" Target="../media/image15.pn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5.png"/><Relationship Id="rId21" Type="http://schemas.openxmlformats.org/officeDocument/2006/relationships/image" Target="../media/image120.svg"/><Relationship Id="rId42" Type="http://schemas.openxmlformats.org/officeDocument/2006/relationships/image" Target="../media/image141.png"/><Relationship Id="rId47" Type="http://schemas.openxmlformats.org/officeDocument/2006/relationships/image" Target="../media/image146.svg"/><Relationship Id="rId63" Type="http://schemas.openxmlformats.org/officeDocument/2006/relationships/image" Target="../media/image162.svg"/><Relationship Id="rId68" Type="http://schemas.openxmlformats.org/officeDocument/2006/relationships/image" Target="../media/image167.png"/><Relationship Id="rId84" Type="http://schemas.openxmlformats.org/officeDocument/2006/relationships/image" Target="../media/image183.png"/><Relationship Id="rId89" Type="http://schemas.openxmlformats.org/officeDocument/2006/relationships/image" Target="../media/image188.svg"/><Relationship Id="rId16" Type="http://schemas.openxmlformats.org/officeDocument/2006/relationships/image" Target="../media/image115.png"/><Relationship Id="rId11" Type="http://schemas.openxmlformats.org/officeDocument/2006/relationships/image" Target="../media/image110.svg"/><Relationship Id="rId32" Type="http://schemas.openxmlformats.org/officeDocument/2006/relationships/image" Target="../media/image131.png"/><Relationship Id="rId37" Type="http://schemas.openxmlformats.org/officeDocument/2006/relationships/image" Target="../media/image136.svg"/><Relationship Id="rId53" Type="http://schemas.openxmlformats.org/officeDocument/2006/relationships/image" Target="../media/image152.svg"/><Relationship Id="rId58" Type="http://schemas.openxmlformats.org/officeDocument/2006/relationships/image" Target="../media/image157.png"/><Relationship Id="rId74" Type="http://schemas.openxmlformats.org/officeDocument/2006/relationships/image" Target="../media/image173.png"/><Relationship Id="rId79" Type="http://schemas.openxmlformats.org/officeDocument/2006/relationships/image" Target="../media/image178.svg"/><Relationship Id="rId5" Type="http://schemas.openxmlformats.org/officeDocument/2006/relationships/image" Target="../media/image104.svg"/><Relationship Id="rId90" Type="http://schemas.openxmlformats.org/officeDocument/2006/relationships/image" Target="../media/image189.png"/><Relationship Id="rId95" Type="http://schemas.openxmlformats.org/officeDocument/2006/relationships/image" Target="../media/image194.svg"/><Relationship Id="rId22" Type="http://schemas.openxmlformats.org/officeDocument/2006/relationships/image" Target="../media/image121.png"/><Relationship Id="rId27" Type="http://schemas.openxmlformats.org/officeDocument/2006/relationships/image" Target="../media/image126.svg"/><Relationship Id="rId43" Type="http://schemas.openxmlformats.org/officeDocument/2006/relationships/image" Target="../media/image142.svg"/><Relationship Id="rId48" Type="http://schemas.openxmlformats.org/officeDocument/2006/relationships/image" Target="../media/image147.png"/><Relationship Id="rId64" Type="http://schemas.openxmlformats.org/officeDocument/2006/relationships/image" Target="../media/image163.png"/><Relationship Id="rId69" Type="http://schemas.openxmlformats.org/officeDocument/2006/relationships/image" Target="../media/image168.svg"/><Relationship Id="rId80" Type="http://schemas.openxmlformats.org/officeDocument/2006/relationships/image" Target="../media/image179.png"/><Relationship Id="rId85" Type="http://schemas.openxmlformats.org/officeDocument/2006/relationships/image" Target="../media/image184.svg"/><Relationship Id="rId12" Type="http://schemas.openxmlformats.org/officeDocument/2006/relationships/image" Target="../media/image111.png"/><Relationship Id="rId17" Type="http://schemas.openxmlformats.org/officeDocument/2006/relationships/image" Target="../media/image116.svg"/><Relationship Id="rId25" Type="http://schemas.openxmlformats.org/officeDocument/2006/relationships/image" Target="../media/image124.svg"/><Relationship Id="rId33" Type="http://schemas.openxmlformats.org/officeDocument/2006/relationships/image" Target="../media/image132.svg"/><Relationship Id="rId38" Type="http://schemas.openxmlformats.org/officeDocument/2006/relationships/image" Target="../media/image137.png"/><Relationship Id="rId46" Type="http://schemas.openxmlformats.org/officeDocument/2006/relationships/image" Target="../media/image145.png"/><Relationship Id="rId59" Type="http://schemas.openxmlformats.org/officeDocument/2006/relationships/image" Target="../media/image158.svg"/><Relationship Id="rId67" Type="http://schemas.openxmlformats.org/officeDocument/2006/relationships/image" Target="../media/image166.svg"/><Relationship Id="rId20" Type="http://schemas.openxmlformats.org/officeDocument/2006/relationships/image" Target="../media/image119.png"/><Relationship Id="rId41" Type="http://schemas.openxmlformats.org/officeDocument/2006/relationships/image" Target="../media/image140.svg"/><Relationship Id="rId54" Type="http://schemas.openxmlformats.org/officeDocument/2006/relationships/image" Target="../media/image153.png"/><Relationship Id="rId62" Type="http://schemas.openxmlformats.org/officeDocument/2006/relationships/image" Target="../media/image161.png"/><Relationship Id="rId70" Type="http://schemas.openxmlformats.org/officeDocument/2006/relationships/image" Target="../media/image169.png"/><Relationship Id="rId75" Type="http://schemas.openxmlformats.org/officeDocument/2006/relationships/image" Target="../media/image174.svg"/><Relationship Id="rId83" Type="http://schemas.openxmlformats.org/officeDocument/2006/relationships/image" Target="../media/image182.svg"/><Relationship Id="rId88" Type="http://schemas.openxmlformats.org/officeDocument/2006/relationships/image" Target="../media/image187.png"/><Relationship Id="rId91" Type="http://schemas.openxmlformats.org/officeDocument/2006/relationships/image" Target="../media/image190.svg"/><Relationship Id="rId96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5" Type="http://schemas.openxmlformats.org/officeDocument/2006/relationships/image" Target="../media/image114.svg"/><Relationship Id="rId23" Type="http://schemas.openxmlformats.org/officeDocument/2006/relationships/image" Target="../media/image122.svg"/><Relationship Id="rId28" Type="http://schemas.openxmlformats.org/officeDocument/2006/relationships/image" Target="../media/image127.png"/><Relationship Id="rId36" Type="http://schemas.openxmlformats.org/officeDocument/2006/relationships/image" Target="../media/image135.png"/><Relationship Id="rId49" Type="http://schemas.openxmlformats.org/officeDocument/2006/relationships/image" Target="../media/image148.svg"/><Relationship Id="rId57" Type="http://schemas.openxmlformats.org/officeDocument/2006/relationships/image" Target="../media/image156.svg"/><Relationship Id="rId10" Type="http://schemas.openxmlformats.org/officeDocument/2006/relationships/image" Target="../media/image109.png"/><Relationship Id="rId31" Type="http://schemas.openxmlformats.org/officeDocument/2006/relationships/image" Target="../media/image130.svg"/><Relationship Id="rId44" Type="http://schemas.openxmlformats.org/officeDocument/2006/relationships/image" Target="../media/image143.png"/><Relationship Id="rId52" Type="http://schemas.openxmlformats.org/officeDocument/2006/relationships/image" Target="../media/image151.png"/><Relationship Id="rId60" Type="http://schemas.openxmlformats.org/officeDocument/2006/relationships/image" Target="../media/image159.png"/><Relationship Id="rId65" Type="http://schemas.openxmlformats.org/officeDocument/2006/relationships/image" Target="../media/image164.svg"/><Relationship Id="rId73" Type="http://schemas.openxmlformats.org/officeDocument/2006/relationships/image" Target="../media/image172.svg"/><Relationship Id="rId78" Type="http://schemas.openxmlformats.org/officeDocument/2006/relationships/image" Target="../media/image177.png"/><Relationship Id="rId81" Type="http://schemas.openxmlformats.org/officeDocument/2006/relationships/image" Target="../media/image180.svg"/><Relationship Id="rId86" Type="http://schemas.openxmlformats.org/officeDocument/2006/relationships/image" Target="../media/image185.png"/><Relationship Id="rId94" Type="http://schemas.openxmlformats.org/officeDocument/2006/relationships/image" Target="../media/image193.png"/><Relationship Id="rId99" Type="http://schemas.openxmlformats.org/officeDocument/2006/relationships/image" Target="../media/image198.svg"/><Relationship Id="rId101" Type="http://schemas.openxmlformats.org/officeDocument/2006/relationships/image" Target="../media/image200.svg"/><Relationship Id="rId4" Type="http://schemas.openxmlformats.org/officeDocument/2006/relationships/image" Target="../media/image103.png"/><Relationship Id="rId9" Type="http://schemas.openxmlformats.org/officeDocument/2006/relationships/image" Target="../media/image108.svg"/><Relationship Id="rId13" Type="http://schemas.openxmlformats.org/officeDocument/2006/relationships/image" Target="../media/image112.svg"/><Relationship Id="rId18" Type="http://schemas.openxmlformats.org/officeDocument/2006/relationships/image" Target="../media/image117.png"/><Relationship Id="rId39" Type="http://schemas.openxmlformats.org/officeDocument/2006/relationships/image" Target="../media/image138.svg"/><Relationship Id="rId34" Type="http://schemas.openxmlformats.org/officeDocument/2006/relationships/image" Target="../media/image133.png"/><Relationship Id="rId50" Type="http://schemas.openxmlformats.org/officeDocument/2006/relationships/image" Target="../media/image149.png"/><Relationship Id="rId55" Type="http://schemas.openxmlformats.org/officeDocument/2006/relationships/image" Target="../media/image154.svg"/><Relationship Id="rId76" Type="http://schemas.openxmlformats.org/officeDocument/2006/relationships/image" Target="../media/image175.png"/><Relationship Id="rId97" Type="http://schemas.openxmlformats.org/officeDocument/2006/relationships/image" Target="../media/image196.svg"/><Relationship Id="rId7" Type="http://schemas.openxmlformats.org/officeDocument/2006/relationships/image" Target="../media/image106.svg"/><Relationship Id="rId71" Type="http://schemas.openxmlformats.org/officeDocument/2006/relationships/image" Target="../media/image170.svg"/><Relationship Id="rId92" Type="http://schemas.openxmlformats.org/officeDocument/2006/relationships/image" Target="../media/image191.png"/><Relationship Id="rId2" Type="http://schemas.openxmlformats.org/officeDocument/2006/relationships/image" Target="../media/image101.png"/><Relationship Id="rId29" Type="http://schemas.openxmlformats.org/officeDocument/2006/relationships/image" Target="../media/image128.svg"/><Relationship Id="rId24" Type="http://schemas.openxmlformats.org/officeDocument/2006/relationships/image" Target="../media/image123.png"/><Relationship Id="rId40" Type="http://schemas.openxmlformats.org/officeDocument/2006/relationships/image" Target="../media/image139.png"/><Relationship Id="rId45" Type="http://schemas.openxmlformats.org/officeDocument/2006/relationships/image" Target="../media/image144.svg"/><Relationship Id="rId66" Type="http://schemas.openxmlformats.org/officeDocument/2006/relationships/image" Target="../media/image165.png"/><Relationship Id="rId87" Type="http://schemas.openxmlformats.org/officeDocument/2006/relationships/image" Target="../media/image186.svg"/><Relationship Id="rId61" Type="http://schemas.openxmlformats.org/officeDocument/2006/relationships/image" Target="../media/image160.svg"/><Relationship Id="rId82" Type="http://schemas.openxmlformats.org/officeDocument/2006/relationships/image" Target="../media/image181.png"/><Relationship Id="rId19" Type="http://schemas.openxmlformats.org/officeDocument/2006/relationships/image" Target="../media/image118.svg"/><Relationship Id="rId14" Type="http://schemas.openxmlformats.org/officeDocument/2006/relationships/image" Target="../media/image113.png"/><Relationship Id="rId30" Type="http://schemas.openxmlformats.org/officeDocument/2006/relationships/image" Target="../media/image129.png"/><Relationship Id="rId35" Type="http://schemas.openxmlformats.org/officeDocument/2006/relationships/image" Target="../media/image134.svg"/><Relationship Id="rId56" Type="http://schemas.openxmlformats.org/officeDocument/2006/relationships/image" Target="../media/image155.png"/><Relationship Id="rId77" Type="http://schemas.openxmlformats.org/officeDocument/2006/relationships/image" Target="../media/image176.svg"/><Relationship Id="rId100" Type="http://schemas.openxmlformats.org/officeDocument/2006/relationships/image" Target="../media/image199.png"/><Relationship Id="rId8" Type="http://schemas.openxmlformats.org/officeDocument/2006/relationships/image" Target="../media/image107.png"/><Relationship Id="rId51" Type="http://schemas.openxmlformats.org/officeDocument/2006/relationships/image" Target="../media/image150.svg"/><Relationship Id="rId72" Type="http://schemas.openxmlformats.org/officeDocument/2006/relationships/image" Target="../media/image171.png"/><Relationship Id="rId93" Type="http://schemas.openxmlformats.org/officeDocument/2006/relationships/image" Target="../media/image192.svg"/><Relationship Id="rId98" Type="http://schemas.openxmlformats.org/officeDocument/2006/relationships/image" Target="../media/image197.png"/><Relationship Id="rId3" Type="http://schemas.openxmlformats.org/officeDocument/2006/relationships/image" Target="../media/image102.sv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5.png"/><Relationship Id="rId21" Type="http://schemas.openxmlformats.org/officeDocument/2006/relationships/image" Target="../media/image220.svg"/><Relationship Id="rId42" Type="http://schemas.openxmlformats.org/officeDocument/2006/relationships/image" Target="../media/image241.png"/><Relationship Id="rId47" Type="http://schemas.openxmlformats.org/officeDocument/2006/relationships/image" Target="../media/image246.svg"/><Relationship Id="rId63" Type="http://schemas.openxmlformats.org/officeDocument/2006/relationships/image" Target="../media/image262.svg"/><Relationship Id="rId68" Type="http://schemas.openxmlformats.org/officeDocument/2006/relationships/image" Target="../media/image267.png"/><Relationship Id="rId84" Type="http://schemas.openxmlformats.org/officeDocument/2006/relationships/image" Target="../media/image283.png"/><Relationship Id="rId89" Type="http://schemas.openxmlformats.org/officeDocument/2006/relationships/image" Target="../media/image288.svg"/><Relationship Id="rId16" Type="http://schemas.openxmlformats.org/officeDocument/2006/relationships/image" Target="../media/image215.png"/><Relationship Id="rId11" Type="http://schemas.openxmlformats.org/officeDocument/2006/relationships/image" Target="../media/image210.svg"/><Relationship Id="rId32" Type="http://schemas.openxmlformats.org/officeDocument/2006/relationships/image" Target="../media/image231.png"/><Relationship Id="rId37" Type="http://schemas.openxmlformats.org/officeDocument/2006/relationships/image" Target="../media/image236.svg"/><Relationship Id="rId53" Type="http://schemas.openxmlformats.org/officeDocument/2006/relationships/image" Target="../media/image252.svg"/><Relationship Id="rId58" Type="http://schemas.openxmlformats.org/officeDocument/2006/relationships/image" Target="../media/image257.png"/><Relationship Id="rId74" Type="http://schemas.openxmlformats.org/officeDocument/2006/relationships/image" Target="../media/image273.png"/><Relationship Id="rId79" Type="http://schemas.openxmlformats.org/officeDocument/2006/relationships/image" Target="../media/image278.svg"/><Relationship Id="rId5" Type="http://schemas.openxmlformats.org/officeDocument/2006/relationships/image" Target="../media/image204.svg"/><Relationship Id="rId90" Type="http://schemas.openxmlformats.org/officeDocument/2006/relationships/image" Target="../media/image289.png"/><Relationship Id="rId95" Type="http://schemas.openxmlformats.org/officeDocument/2006/relationships/image" Target="../media/image294.svg"/><Relationship Id="rId22" Type="http://schemas.openxmlformats.org/officeDocument/2006/relationships/image" Target="../media/image221.png"/><Relationship Id="rId27" Type="http://schemas.openxmlformats.org/officeDocument/2006/relationships/image" Target="../media/image226.svg"/><Relationship Id="rId43" Type="http://schemas.openxmlformats.org/officeDocument/2006/relationships/image" Target="../media/image242.svg"/><Relationship Id="rId48" Type="http://schemas.openxmlformats.org/officeDocument/2006/relationships/image" Target="../media/image247.png"/><Relationship Id="rId64" Type="http://schemas.openxmlformats.org/officeDocument/2006/relationships/image" Target="../media/image263.png"/><Relationship Id="rId69" Type="http://schemas.openxmlformats.org/officeDocument/2006/relationships/image" Target="../media/image268.svg"/><Relationship Id="rId80" Type="http://schemas.openxmlformats.org/officeDocument/2006/relationships/image" Target="../media/image279.png"/><Relationship Id="rId85" Type="http://schemas.openxmlformats.org/officeDocument/2006/relationships/image" Target="../media/image284.svg"/><Relationship Id="rId12" Type="http://schemas.openxmlformats.org/officeDocument/2006/relationships/image" Target="../media/image211.png"/><Relationship Id="rId17" Type="http://schemas.openxmlformats.org/officeDocument/2006/relationships/image" Target="../media/image216.svg"/><Relationship Id="rId25" Type="http://schemas.openxmlformats.org/officeDocument/2006/relationships/image" Target="../media/image224.svg"/><Relationship Id="rId33" Type="http://schemas.openxmlformats.org/officeDocument/2006/relationships/image" Target="../media/image232.svg"/><Relationship Id="rId38" Type="http://schemas.openxmlformats.org/officeDocument/2006/relationships/image" Target="../media/image237.png"/><Relationship Id="rId46" Type="http://schemas.openxmlformats.org/officeDocument/2006/relationships/image" Target="../media/image245.png"/><Relationship Id="rId59" Type="http://schemas.openxmlformats.org/officeDocument/2006/relationships/image" Target="../media/image258.svg"/><Relationship Id="rId67" Type="http://schemas.openxmlformats.org/officeDocument/2006/relationships/image" Target="../media/image266.svg"/><Relationship Id="rId20" Type="http://schemas.openxmlformats.org/officeDocument/2006/relationships/image" Target="../media/image219.png"/><Relationship Id="rId41" Type="http://schemas.openxmlformats.org/officeDocument/2006/relationships/image" Target="../media/image240.svg"/><Relationship Id="rId54" Type="http://schemas.openxmlformats.org/officeDocument/2006/relationships/image" Target="../media/image253.png"/><Relationship Id="rId62" Type="http://schemas.openxmlformats.org/officeDocument/2006/relationships/image" Target="../media/image261.png"/><Relationship Id="rId70" Type="http://schemas.openxmlformats.org/officeDocument/2006/relationships/image" Target="../media/image269.png"/><Relationship Id="rId75" Type="http://schemas.openxmlformats.org/officeDocument/2006/relationships/image" Target="../media/image274.svg"/><Relationship Id="rId83" Type="http://schemas.openxmlformats.org/officeDocument/2006/relationships/image" Target="../media/image282.svg"/><Relationship Id="rId88" Type="http://schemas.openxmlformats.org/officeDocument/2006/relationships/image" Target="../media/image287.png"/><Relationship Id="rId91" Type="http://schemas.openxmlformats.org/officeDocument/2006/relationships/image" Target="../media/image290.svg"/><Relationship Id="rId96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.png"/><Relationship Id="rId15" Type="http://schemas.openxmlformats.org/officeDocument/2006/relationships/image" Target="../media/image214.svg"/><Relationship Id="rId23" Type="http://schemas.openxmlformats.org/officeDocument/2006/relationships/image" Target="../media/image222.svg"/><Relationship Id="rId28" Type="http://schemas.openxmlformats.org/officeDocument/2006/relationships/image" Target="../media/image227.png"/><Relationship Id="rId36" Type="http://schemas.openxmlformats.org/officeDocument/2006/relationships/image" Target="../media/image235.png"/><Relationship Id="rId49" Type="http://schemas.openxmlformats.org/officeDocument/2006/relationships/image" Target="../media/image248.svg"/><Relationship Id="rId57" Type="http://schemas.openxmlformats.org/officeDocument/2006/relationships/image" Target="../media/image256.svg"/><Relationship Id="rId10" Type="http://schemas.openxmlformats.org/officeDocument/2006/relationships/image" Target="../media/image209.png"/><Relationship Id="rId31" Type="http://schemas.openxmlformats.org/officeDocument/2006/relationships/image" Target="../media/image230.svg"/><Relationship Id="rId44" Type="http://schemas.openxmlformats.org/officeDocument/2006/relationships/image" Target="../media/image243.png"/><Relationship Id="rId52" Type="http://schemas.openxmlformats.org/officeDocument/2006/relationships/image" Target="../media/image251.png"/><Relationship Id="rId60" Type="http://schemas.openxmlformats.org/officeDocument/2006/relationships/image" Target="../media/image259.png"/><Relationship Id="rId65" Type="http://schemas.openxmlformats.org/officeDocument/2006/relationships/image" Target="../media/image264.svg"/><Relationship Id="rId73" Type="http://schemas.openxmlformats.org/officeDocument/2006/relationships/image" Target="../media/image272.svg"/><Relationship Id="rId78" Type="http://schemas.openxmlformats.org/officeDocument/2006/relationships/image" Target="../media/image277.png"/><Relationship Id="rId81" Type="http://schemas.openxmlformats.org/officeDocument/2006/relationships/image" Target="../media/image280.svg"/><Relationship Id="rId86" Type="http://schemas.openxmlformats.org/officeDocument/2006/relationships/image" Target="../media/image285.png"/><Relationship Id="rId94" Type="http://schemas.openxmlformats.org/officeDocument/2006/relationships/image" Target="../media/image293.png"/><Relationship Id="rId99" Type="http://schemas.openxmlformats.org/officeDocument/2006/relationships/image" Target="../media/image298.svg"/><Relationship Id="rId101" Type="http://schemas.openxmlformats.org/officeDocument/2006/relationships/image" Target="../media/image300.svg"/><Relationship Id="rId4" Type="http://schemas.openxmlformats.org/officeDocument/2006/relationships/image" Target="../media/image203.png"/><Relationship Id="rId9" Type="http://schemas.openxmlformats.org/officeDocument/2006/relationships/image" Target="../media/image208.svg"/><Relationship Id="rId13" Type="http://schemas.openxmlformats.org/officeDocument/2006/relationships/image" Target="../media/image212.svg"/><Relationship Id="rId18" Type="http://schemas.openxmlformats.org/officeDocument/2006/relationships/image" Target="../media/image217.png"/><Relationship Id="rId39" Type="http://schemas.openxmlformats.org/officeDocument/2006/relationships/image" Target="../media/image238.svg"/><Relationship Id="rId34" Type="http://schemas.openxmlformats.org/officeDocument/2006/relationships/image" Target="../media/image233.png"/><Relationship Id="rId50" Type="http://schemas.openxmlformats.org/officeDocument/2006/relationships/image" Target="../media/image249.png"/><Relationship Id="rId55" Type="http://schemas.openxmlformats.org/officeDocument/2006/relationships/image" Target="../media/image254.svg"/><Relationship Id="rId76" Type="http://schemas.openxmlformats.org/officeDocument/2006/relationships/image" Target="../media/image275.png"/><Relationship Id="rId97" Type="http://schemas.openxmlformats.org/officeDocument/2006/relationships/image" Target="../media/image296.svg"/><Relationship Id="rId7" Type="http://schemas.openxmlformats.org/officeDocument/2006/relationships/image" Target="../media/image206.svg"/><Relationship Id="rId71" Type="http://schemas.openxmlformats.org/officeDocument/2006/relationships/image" Target="../media/image270.svg"/><Relationship Id="rId92" Type="http://schemas.openxmlformats.org/officeDocument/2006/relationships/image" Target="../media/image291.png"/><Relationship Id="rId2" Type="http://schemas.openxmlformats.org/officeDocument/2006/relationships/image" Target="../media/image201.png"/><Relationship Id="rId29" Type="http://schemas.openxmlformats.org/officeDocument/2006/relationships/image" Target="../media/image228.svg"/><Relationship Id="rId24" Type="http://schemas.openxmlformats.org/officeDocument/2006/relationships/image" Target="../media/image223.png"/><Relationship Id="rId40" Type="http://schemas.openxmlformats.org/officeDocument/2006/relationships/image" Target="../media/image239.png"/><Relationship Id="rId45" Type="http://schemas.openxmlformats.org/officeDocument/2006/relationships/image" Target="../media/image244.svg"/><Relationship Id="rId66" Type="http://schemas.openxmlformats.org/officeDocument/2006/relationships/image" Target="../media/image265.png"/><Relationship Id="rId87" Type="http://schemas.openxmlformats.org/officeDocument/2006/relationships/image" Target="../media/image286.svg"/><Relationship Id="rId61" Type="http://schemas.openxmlformats.org/officeDocument/2006/relationships/image" Target="../media/image260.svg"/><Relationship Id="rId82" Type="http://schemas.openxmlformats.org/officeDocument/2006/relationships/image" Target="../media/image281.png"/><Relationship Id="rId19" Type="http://schemas.openxmlformats.org/officeDocument/2006/relationships/image" Target="../media/image218.svg"/><Relationship Id="rId14" Type="http://schemas.openxmlformats.org/officeDocument/2006/relationships/image" Target="../media/image213.png"/><Relationship Id="rId30" Type="http://schemas.openxmlformats.org/officeDocument/2006/relationships/image" Target="../media/image229.png"/><Relationship Id="rId35" Type="http://schemas.openxmlformats.org/officeDocument/2006/relationships/image" Target="../media/image234.svg"/><Relationship Id="rId56" Type="http://schemas.openxmlformats.org/officeDocument/2006/relationships/image" Target="../media/image255.png"/><Relationship Id="rId77" Type="http://schemas.openxmlformats.org/officeDocument/2006/relationships/image" Target="../media/image276.svg"/><Relationship Id="rId100" Type="http://schemas.openxmlformats.org/officeDocument/2006/relationships/image" Target="../media/image299.png"/><Relationship Id="rId8" Type="http://schemas.openxmlformats.org/officeDocument/2006/relationships/image" Target="../media/image207.png"/><Relationship Id="rId51" Type="http://schemas.openxmlformats.org/officeDocument/2006/relationships/image" Target="../media/image250.svg"/><Relationship Id="rId72" Type="http://schemas.openxmlformats.org/officeDocument/2006/relationships/image" Target="../media/image271.png"/><Relationship Id="rId93" Type="http://schemas.openxmlformats.org/officeDocument/2006/relationships/image" Target="../media/image292.svg"/><Relationship Id="rId98" Type="http://schemas.openxmlformats.org/officeDocument/2006/relationships/image" Target="../media/image297.png"/><Relationship Id="rId3" Type="http://schemas.openxmlformats.org/officeDocument/2006/relationships/image" Target="../media/image202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5.png"/><Relationship Id="rId21" Type="http://schemas.openxmlformats.org/officeDocument/2006/relationships/image" Target="../media/image320.svg"/><Relationship Id="rId42" Type="http://schemas.openxmlformats.org/officeDocument/2006/relationships/image" Target="../media/image341.png"/><Relationship Id="rId47" Type="http://schemas.openxmlformats.org/officeDocument/2006/relationships/image" Target="../media/image346.svg"/><Relationship Id="rId63" Type="http://schemas.openxmlformats.org/officeDocument/2006/relationships/image" Target="../media/image362.svg"/><Relationship Id="rId68" Type="http://schemas.openxmlformats.org/officeDocument/2006/relationships/image" Target="../media/image367.png"/><Relationship Id="rId84" Type="http://schemas.openxmlformats.org/officeDocument/2006/relationships/image" Target="../media/image383.png"/><Relationship Id="rId89" Type="http://schemas.openxmlformats.org/officeDocument/2006/relationships/image" Target="../media/image388.svg"/><Relationship Id="rId16" Type="http://schemas.openxmlformats.org/officeDocument/2006/relationships/image" Target="../media/image315.png"/><Relationship Id="rId11" Type="http://schemas.openxmlformats.org/officeDocument/2006/relationships/image" Target="../media/image310.svg"/><Relationship Id="rId32" Type="http://schemas.openxmlformats.org/officeDocument/2006/relationships/image" Target="../media/image331.png"/><Relationship Id="rId37" Type="http://schemas.openxmlformats.org/officeDocument/2006/relationships/image" Target="../media/image336.svg"/><Relationship Id="rId53" Type="http://schemas.openxmlformats.org/officeDocument/2006/relationships/image" Target="../media/image352.svg"/><Relationship Id="rId58" Type="http://schemas.openxmlformats.org/officeDocument/2006/relationships/image" Target="../media/image357.png"/><Relationship Id="rId74" Type="http://schemas.openxmlformats.org/officeDocument/2006/relationships/image" Target="../media/image373.png"/><Relationship Id="rId79" Type="http://schemas.openxmlformats.org/officeDocument/2006/relationships/image" Target="../media/image378.svg"/><Relationship Id="rId5" Type="http://schemas.openxmlformats.org/officeDocument/2006/relationships/image" Target="../media/image304.svg"/><Relationship Id="rId90" Type="http://schemas.openxmlformats.org/officeDocument/2006/relationships/image" Target="../media/image389.png"/><Relationship Id="rId95" Type="http://schemas.openxmlformats.org/officeDocument/2006/relationships/image" Target="../media/image394.svg"/><Relationship Id="rId22" Type="http://schemas.openxmlformats.org/officeDocument/2006/relationships/image" Target="../media/image321.png"/><Relationship Id="rId27" Type="http://schemas.openxmlformats.org/officeDocument/2006/relationships/image" Target="../media/image326.svg"/><Relationship Id="rId43" Type="http://schemas.openxmlformats.org/officeDocument/2006/relationships/image" Target="../media/image342.svg"/><Relationship Id="rId48" Type="http://schemas.openxmlformats.org/officeDocument/2006/relationships/image" Target="../media/image347.png"/><Relationship Id="rId64" Type="http://schemas.openxmlformats.org/officeDocument/2006/relationships/image" Target="../media/image363.png"/><Relationship Id="rId69" Type="http://schemas.openxmlformats.org/officeDocument/2006/relationships/image" Target="../media/image368.svg"/><Relationship Id="rId80" Type="http://schemas.openxmlformats.org/officeDocument/2006/relationships/image" Target="../media/image379.png"/><Relationship Id="rId85" Type="http://schemas.openxmlformats.org/officeDocument/2006/relationships/image" Target="../media/image384.svg"/><Relationship Id="rId12" Type="http://schemas.openxmlformats.org/officeDocument/2006/relationships/image" Target="../media/image311.png"/><Relationship Id="rId17" Type="http://schemas.openxmlformats.org/officeDocument/2006/relationships/image" Target="../media/image316.svg"/><Relationship Id="rId25" Type="http://schemas.openxmlformats.org/officeDocument/2006/relationships/image" Target="../media/image324.svg"/><Relationship Id="rId33" Type="http://schemas.openxmlformats.org/officeDocument/2006/relationships/image" Target="../media/image332.svg"/><Relationship Id="rId38" Type="http://schemas.openxmlformats.org/officeDocument/2006/relationships/image" Target="../media/image337.png"/><Relationship Id="rId46" Type="http://schemas.openxmlformats.org/officeDocument/2006/relationships/image" Target="../media/image345.png"/><Relationship Id="rId59" Type="http://schemas.openxmlformats.org/officeDocument/2006/relationships/image" Target="../media/image358.svg"/><Relationship Id="rId67" Type="http://schemas.openxmlformats.org/officeDocument/2006/relationships/image" Target="../media/image366.svg"/><Relationship Id="rId20" Type="http://schemas.openxmlformats.org/officeDocument/2006/relationships/image" Target="../media/image319.png"/><Relationship Id="rId41" Type="http://schemas.openxmlformats.org/officeDocument/2006/relationships/image" Target="../media/image340.svg"/><Relationship Id="rId54" Type="http://schemas.openxmlformats.org/officeDocument/2006/relationships/image" Target="../media/image353.png"/><Relationship Id="rId62" Type="http://schemas.openxmlformats.org/officeDocument/2006/relationships/image" Target="../media/image361.png"/><Relationship Id="rId70" Type="http://schemas.openxmlformats.org/officeDocument/2006/relationships/image" Target="../media/image369.png"/><Relationship Id="rId75" Type="http://schemas.openxmlformats.org/officeDocument/2006/relationships/image" Target="../media/image374.svg"/><Relationship Id="rId83" Type="http://schemas.openxmlformats.org/officeDocument/2006/relationships/image" Target="../media/image382.svg"/><Relationship Id="rId88" Type="http://schemas.openxmlformats.org/officeDocument/2006/relationships/image" Target="../media/image387.png"/><Relationship Id="rId91" Type="http://schemas.openxmlformats.org/officeDocument/2006/relationships/image" Target="../media/image390.svg"/><Relationship Id="rId96" Type="http://schemas.openxmlformats.org/officeDocument/2006/relationships/image" Target="../media/image3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5.png"/><Relationship Id="rId15" Type="http://schemas.openxmlformats.org/officeDocument/2006/relationships/image" Target="../media/image314.svg"/><Relationship Id="rId23" Type="http://schemas.openxmlformats.org/officeDocument/2006/relationships/image" Target="../media/image322.svg"/><Relationship Id="rId28" Type="http://schemas.openxmlformats.org/officeDocument/2006/relationships/image" Target="../media/image327.png"/><Relationship Id="rId36" Type="http://schemas.openxmlformats.org/officeDocument/2006/relationships/image" Target="../media/image335.png"/><Relationship Id="rId49" Type="http://schemas.openxmlformats.org/officeDocument/2006/relationships/image" Target="../media/image348.svg"/><Relationship Id="rId57" Type="http://schemas.openxmlformats.org/officeDocument/2006/relationships/image" Target="../media/image356.svg"/><Relationship Id="rId10" Type="http://schemas.openxmlformats.org/officeDocument/2006/relationships/image" Target="../media/image309.png"/><Relationship Id="rId31" Type="http://schemas.openxmlformats.org/officeDocument/2006/relationships/image" Target="../media/image330.svg"/><Relationship Id="rId44" Type="http://schemas.openxmlformats.org/officeDocument/2006/relationships/image" Target="../media/image343.png"/><Relationship Id="rId52" Type="http://schemas.openxmlformats.org/officeDocument/2006/relationships/image" Target="../media/image351.png"/><Relationship Id="rId60" Type="http://schemas.openxmlformats.org/officeDocument/2006/relationships/image" Target="../media/image359.png"/><Relationship Id="rId65" Type="http://schemas.openxmlformats.org/officeDocument/2006/relationships/image" Target="../media/image364.svg"/><Relationship Id="rId73" Type="http://schemas.openxmlformats.org/officeDocument/2006/relationships/image" Target="../media/image372.svg"/><Relationship Id="rId78" Type="http://schemas.openxmlformats.org/officeDocument/2006/relationships/image" Target="../media/image377.png"/><Relationship Id="rId81" Type="http://schemas.openxmlformats.org/officeDocument/2006/relationships/image" Target="../media/image380.svg"/><Relationship Id="rId86" Type="http://schemas.openxmlformats.org/officeDocument/2006/relationships/image" Target="../media/image385.png"/><Relationship Id="rId94" Type="http://schemas.openxmlformats.org/officeDocument/2006/relationships/image" Target="../media/image393.png"/><Relationship Id="rId99" Type="http://schemas.openxmlformats.org/officeDocument/2006/relationships/image" Target="../media/image398.svg"/><Relationship Id="rId101" Type="http://schemas.openxmlformats.org/officeDocument/2006/relationships/image" Target="../media/image400.svg"/><Relationship Id="rId4" Type="http://schemas.openxmlformats.org/officeDocument/2006/relationships/image" Target="../media/image303.png"/><Relationship Id="rId9" Type="http://schemas.openxmlformats.org/officeDocument/2006/relationships/image" Target="../media/image308.svg"/><Relationship Id="rId13" Type="http://schemas.openxmlformats.org/officeDocument/2006/relationships/image" Target="../media/image312.svg"/><Relationship Id="rId18" Type="http://schemas.openxmlformats.org/officeDocument/2006/relationships/image" Target="../media/image317.png"/><Relationship Id="rId39" Type="http://schemas.openxmlformats.org/officeDocument/2006/relationships/image" Target="../media/image338.svg"/><Relationship Id="rId34" Type="http://schemas.openxmlformats.org/officeDocument/2006/relationships/image" Target="../media/image333.png"/><Relationship Id="rId50" Type="http://schemas.openxmlformats.org/officeDocument/2006/relationships/image" Target="../media/image349.png"/><Relationship Id="rId55" Type="http://schemas.openxmlformats.org/officeDocument/2006/relationships/image" Target="../media/image354.svg"/><Relationship Id="rId76" Type="http://schemas.openxmlformats.org/officeDocument/2006/relationships/image" Target="../media/image375.png"/><Relationship Id="rId97" Type="http://schemas.openxmlformats.org/officeDocument/2006/relationships/image" Target="../media/image396.svg"/><Relationship Id="rId7" Type="http://schemas.openxmlformats.org/officeDocument/2006/relationships/image" Target="../media/image306.svg"/><Relationship Id="rId71" Type="http://schemas.openxmlformats.org/officeDocument/2006/relationships/image" Target="../media/image370.svg"/><Relationship Id="rId92" Type="http://schemas.openxmlformats.org/officeDocument/2006/relationships/image" Target="../media/image391.png"/><Relationship Id="rId2" Type="http://schemas.openxmlformats.org/officeDocument/2006/relationships/image" Target="../media/image301.png"/><Relationship Id="rId29" Type="http://schemas.openxmlformats.org/officeDocument/2006/relationships/image" Target="../media/image328.svg"/><Relationship Id="rId24" Type="http://schemas.openxmlformats.org/officeDocument/2006/relationships/image" Target="../media/image323.png"/><Relationship Id="rId40" Type="http://schemas.openxmlformats.org/officeDocument/2006/relationships/image" Target="../media/image339.png"/><Relationship Id="rId45" Type="http://schemas.openxmlformats.org/officeDocument/2006/relationships/image" Target="../media/image344.svg"/><Relationship Id="rId66" Type="http://schemas.openxmlformats.org/officeDocument/2006/relationships/image" Target="../media/image365.png"/><Relationship Id="rId87" Type="http://schemas.openxmlformats.org/officeDocument/2006/relationships/image" Target="../media/image386.svg"/><Relationship Id="rId61" Type="http://schemas.openxmlformats.org/officeDocument/2006/relationships/image" Target="../media/image360.svg"/><Relationship Id="rId82" Type="http://schemas.openxmlformats.org/officeDocument/2006/relationships/image" Target="../media/image381.png"/><Relationship Id="rId19" Type="http://schemas.openxmlformats.org/officeDocument/2006/relationships/image" Target="../media/image318.svg"/><Relationship Id="rId14" Type="http://schemas.openxmlformats.org/officeDocument/2006/relationships/image" Target="../media/image313.png"/><Relationship Id="rId30" Type="http://schemas.openxmlformats.org/officeDocument/2006/relationships/image" Target="../media/image329.png"/><Relationship Id="rId35" Type="http://schemas.openxmlformats.org/officeDocument/2006/relationships/image" Target="../media/image334.svg"/><Relationship Id="rId56" Type="http://schemas.openxmlformats.org/officeDocument/2006/relationships/image" Target="../media/image355.png"/><Relationship Id="rId77" Type="http://schemas.openxmlformats.org/officeDocument/2006/relationships/image" Target="../media/image376.svg"/><Relationship Id="rId100" Type="http://schemas.openxmlformats.org/officeDocument/2006/relationships/image" Target="../media/image399.png"/><Relationship Id="rId8" Type="http://schemas.openxmlformats.org/officeDocument/2006/relationships/image" Target="../media/image307.png"/><Relationship Id="rId51" Type="http://schemas.openxmlformats.org/officeDocument/2006/relationships/image" Target="../media/image350.svg"/><Relationship Id="rId72" Type="http://schemas.openxmlformats.org/officeDocument/2006/relationships/image" Target="../media/image371.png"/><Relationship Id="rId93" Type="http://schemas.openxmlformats.org/officeDocument/2006/relationships/image" Target="../media/image392.svg"/><Relationship Id="rId98" Type="http://schemas.openxmlformats.org/officeDocument/2006/relationships/image" Target="../media/image397.png"/><Relationship Id="rId3" Type="http://schemas.openxmlformats.org/officeDocument/2006/relationships/image" Target="../media/image302.sv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5.png"/><Relationship Id="rId21" Type="http://schemas.openxmlformats.org/officeDocument/2006/relationships/image" Target="../media/image420.svg"/><Relationship Id="rId42" Type="http://schemas.openxmlformats.org/officeDocument/2006/relationships/image" Target="../media/image441.png"/><Relationship Id="rId47" Type="http://schemas.openxmlformats.org/officeDocument/2006/relationships/image" Target="../media/image446.svg"/><Relationship Id="rId63" Type="http://schemas.openxmlformats.org/officeDocument/2006/relationships/image" Target="../media/image462.svg"/><Relationship Id="rId68" Type="http://schemas.openxmlformats.org/officeDocument/2006/relationships/image" Target="../media/image467.png"/><Relationship Id="rId84" Type="http://schemas.openxmlformats.org/officeDocument/2006/relationships/image" Target="../media/image483.png"/><Relationship Id="rId89" Type="http://schemas.openxmlformats.org/officeDocument/2006/relationships/image" Target="../media/image488.svg"/><Relationship Id="rId16" Type="http://schemas.openxmlformats.org/officeDocument/2006/relationships/image" Target="../media/image415.png"/><Relationship Id="rId11" Type="http://schemas.openxmlformats.org/officeDocument/2006/relationships/image" Target="../media/image410.svg"/><Relationship Id="rId32" Type="http://schemas.openxmlformats.org/officeDocument/2006/relationships/image" Target="../media/image431.png"/><Relationship Id="rId37" Type="http://schemas.openxmlformats.org/officeDocument/2006/relationships/image" Target="../media/image436.svg"/><Relationship Id="rId53" Type="http://schemas.openxmlformats.org/officeDocument/2006/relationships/image" Target="../media/image452.svg"/><Relationship Id="rId58" Type="http://schemas.openxmlformats.org/officeDocument/2006/relationships/image" Target="../media/image457.png"/><Relationship Id="rId74" Type="http://schemas.openxmlformats.org/officeDocument/2006/relationships/image" Target="../media/image473.png"/><Relationship Id="rId79" Type="http://schemas.openxmlformats.org/officeDocument/2006/relationships/image" Target="../media/image478.svg"/><Relationship Id="rId5" Type="http://schemas.openxmlformats.org/officeDocument/2006/relationships/image" Target="../media/image404.svg"/><Relationship Id="rId90" Type="http://schemas.openxmlformats.org/officeDocument/2006/relationships/image" Target="../media/image489.png"/><Relationship Id="rId95" Type="http://schemas.openxmlformats.org/officeDocument/2006/relationships/image" Target="../media/image494.svg"/><Relationship Id="rId22" Type="http://schemas.openxmlformats.org/officeDocument/2006/relationships/image" Target="../media/image421.png"/><Relationship Id="rId27" Type="http://schemas.openxmlformats.org/officeDocument/2006/relationships/image" Target="../media/image426.svg"/><Relationship Id="rId43" Type="http://schemas.openxmlformats.org/officeDocument/2006/relationships/image" Target="../media/image442.svg"/><Relationship Id="rId48" Type="http://schemas.openxmlformats.org/officeDocument/2006/relationships/image" Target="../media/image447.png"/><Relationship Id="rId64" Type="http://schemas.openxmlformats.org/officeDocument/2006/relationships/image" Target="../media/image463.png"/><Relationship Id="rId69" Type="http://schemas.openxmlformats.org/officeDocument/2006/relationships/image" Target="../media/image468.svg"/><Relationship Id="rId80" Type="http://schemas.openxmlformats.org/officeDocument/2006/relationships/image" Target="../media/image479.png"/><Relationship Id="rId85" Type="http://schemas.openxmlformats.org/officeDocument/2006/relationships/image" Target="../media/image484.svg"/><Relationship Id="rId12" Type="http://schemas.openxmlformats.org/officeDocument/2006/relationships/image" Target="../media/image411.png"/><Relationship Id="rId17" Type="http://schemas.openxmlformats.org/officeDocument/2006/relationships/image" Target="../media/image416.svg"/><Relationship Id="rId25" Type="http://schemas.openxmlformats.org/officeDocument/2006/relationships/image" Target="../media/image424.svg"/><Relationship Id="rId33" Type="http://schemas.openxmlformats.org/officeDocument/2006/relationships/image" Target="../media/image432.svg"/><Relationship Id="rId38" Type="http://schemas.openxmlformats.org/officeDocument/2006/relationships/image" Target="../media/image437.png"/><Relationship Id="rId46" Type="http://schemas.openxmlformats.org/officeDocument/2006/relationships/image" Target="../media/image445.png"/><Relationship Id="rId59" Type="http://schemas.openxmlformats.org/officeDocument/2006/relationships/image" Target="../media/image458.svg"/><Relationship Id="rId67" Type="http://schemas.openxmlformats.org/officeDocument/2006/relationships/image" Target="../media/image466.svg"/><Relationship Id="rId20" Type="http://schemas.openxmlformats.org/officeDocument/2006/relationships/image" Target="../media/image419.png"/><Relationship Id="rId41" Type="http://schemas.openxmlformats.org/officeDocument/2006/relationships/image" Target="../media/image440.svg"/><Relationship Id="rId54" Type="http://schemas.openxmlformats.org/officeDocument/2006/relationships/image" Target="../media/image453.png"/><Relationship Id="rId62" Type="http://schemas.openxmlformats.org/officeDocument/2006/relationships/image" Target="../media/image461.png"/><Relationship Id="rId70" Type="http://schemas.openxmlformats.org/officeDocument/2006/relationships/image" Target="../media/image469.png"/><Relationship Id="rId75" Type="http://schemas.openxmlformats.org/officeDocument/2006/relationships/image" Target="../media/image474.svg"/><Relationship Id="rId83" Type="http://schemas.openxmlformats.org/officeDocument/2006/relationships/image" Target="../media/image482.svg"/><Relationship Id="rId88" Type="http://schemas.openxmlformats.org/officeDocument/2006/relationships/image" Target="../media/image487.png"/><Relationship Id="rId91" Type="http://schemas.openxmlformats.org/officeDocument/2006/relationships/image" Target="../media/image490.svg"/><Relationship Id="rId96" Type="http://schemas.openxmlformats.org/officeDocument/2006/relationships/image" Target="../media/image4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5.png"/><Relationship Id="rId15" Type="http://schemas.openxmlformats.org/officeDocument/2006/relationships/image" Target="../media/image414.svg"/><Relationship Id="rId23" Type="http://schemas.openxmlformats.org/officeDocument/2006/relationships/image" Target="../media/image422.svg"/><Relationship Id="rId28" Type="http://schemas.openxmlformats.org/officeDocument/2006/relationships/image" Target="../media/image427.png"/><Relationship Id="rId36" Type="http://schemas.openxmlformats.org/officeDocument/2006/relationships/image" Target="../media/image435.png"/><Relationship Id="rId49" Type="http://schemas.openxmlformats.org/officeDocument/2006/relationships/image" Target="../media/image448.svg"/><Relationship Id="rId57" Type="http://schemas.openxmlformats.org/officeDocument/2006/relationships/image" Target="../media/image456.svg"/><Relationship Id="rId10" Type="http://schemas.openxmlformats.org/officeDocument/2006/relationships/image" Target="../media/image409.png"/><Relationship Id="rId31" Type="http://schemas.openxmlformats.org/officeDocument/2006/relationships/image" Target="../media/image430.svg"/><Relationship Id="rId44" Type="http://schemas.openxmlformats.org/officeDocument/2006/relationships/image" Target="../media/image443.png"/><Relationship Id="rId52" Type="http://schemas.openxmlformats.org/officeDocument/2006/relationships/image" Target="../media/image451.png"/><Relationship Id="rId60" Type="http://schemas.openxmlformats.org/officeDocument/2006/relationships/image" Target="../media/image459.png"/><Relationship Id="rId65" Type="http://schemas.openxmlformats.org/officeDocument/2006/relationships/image" Target="../media/image464.svg"/><Relationship Id="rId73" Type="http://schemas.openxmlformats.org/officeDocument/2006/relationships/image" Target="../media/image472.svg"/><Relationship Id="rId78" Type="http://schemas.openxmlformats.org/officeDocument/2006/relationships/image" Target="../media/image477.png"/><Relationship Id="rId81" Type="http://schemas.openxmlformats.org/officeDocument/2006/relationships/image" Target="../media/image480.svg"/><Relationship Id="rId86" Type="http://schemas.openxmlformats.org/officeDocument/2006/relationships/image" Target="../media/image485.png"/><Relationship Id="rId94" Type="http://schemas.openxmlformats.org/officeDocument/2006/relationships/image" Target="../media/image493.png"/><Relationship Id="rId99" Type="http://schemas.openxmlformats.org/officeDocument/2006/relationships/image" Target="../media/image498.svg"/><Relationship Id="rId101" Type="http://schemas.openxmlformats.org/officeDocument/2006/relationships/image" Target="../media/image500.svg"/><Relationship Id="rId4" Type="http://schemas.openxmlformats.org/officeDocument/2006/relationships/image" Target="../media/image403.png"/><Relationship Id="rId9" Type="http://schemas.openxmlformats.org/officeDocument/2006/relationships/image" Target="../media/image408.svg"/><Relationship Id="rId13" Type="http://schemas.openxmlformats.org/officeDocument/2006/relationships/image" Target="../media/image412.svg"/><Relationship Id="rId18" Type="http://schemas.openxmlformats.org/officeDocument/2006/relationships/image" Target="../media/image417.png"/><Relationship Id="rId39" Type="http://schemas.openxmlformats.org/officeDocument/2006/relationships/image" Target="../media/image438.svg"/><Relationship Id="rId34" Type="http://schemas.openxmlformats.org/officeDocument/2006/relationships/image" Target="../media/image433.png"/><Relationship Id="rId50" Type="http://schemas.openxmlformats.org/officeDocument/2006/relationships/image" Target="../media/image449.png"/><Relationship Id="rId55" Type="http://schemas.openxmlformats.org/officeDocument/2006/relationships/image" Target="../media/image454.svg"/><Relationship Id="rId76" Type="http://schemas.openxmlformats.org/officeDocument/2006/relationships/image" Target="../media/image475.png"/><Relationship Id="rId97" Type="http://schemas.openxmlformats.org/officeDocument/2006/relationships/image" Target="../media/image496.svg"/><Relationship Id="rId7" Type="http://schemas.openxmlformats.org/officeDocument/2006/relationships/image" Target="../media/image406.svg"/><Relationship Id="rId71" Type="http://schemas.openxmlformats.org/officeDocument/2006/relationships/image" Target="../media/image470.svg"/><Relationship Id="rId92" Type="http://schemas.openxmlformats.org/officeDocument/2006/relationships/image" Target="../media/image491.png"/><Relationship Id="rId2" Type="http://schemas.openxmlformats.org/officeDocument/2006/relationships/image" Target="../media/image401.png"/><Relationship Id="rId29" Type="http://schemas.openxmlformats.org/officeDocument/2006/relationships/image" Target="../media/image428.svg"/><Relationship Id="rId24" Type="http://schemas.openxmlformats.org/officeDocument/2006/relationships/image" Target="../media/image423.png"/><Relationship Id="rId40" Type="http://schemas.openxmlformats.org/officeDocument/2006/relationships/image" Target="../media/image439.png"/><Relationship Id="rId45" Type="http://schemas.openxmlformats.org/officeDocument/2006/relationships/image" Target="../media/image444.svg"/><Relationship Id="rId66" Type="http://schemas.openxmlformats.org/officeDocument/2006/relationships/image" Target="../media/image465.png"/><Relationship Id="rId87" Type="http://schemas.openxmlformats.org/officeDocument/2006/relationships/image" Target="../media/image486.svg"/><Relationship Id="rId61" Type="http://schemas.openxmlformats.org/officeDocument/2006/relationships/image" Target="../media/image460.svg"/><Relationship Id="rId82" Type="http://schemas.openxmlformats.org/officeDocument/2006/relationships/image" Target="../media/image481.png"/><Relationship Id="rId19" Type="http://schemas.openxmlformats.org/officeDocument/2006/relationships/image" Target="../media/image418.svg"/><Relationship Id="rId14" Type="http://schemas.openxmlformats.org/officeDocument/2006/relationships/image" Target="../media/image413.png"/><Relationship Id="rId30" Type="http://schemas.openxmlformats.org/officeDocument/2006/relationships/image" Target="../media/image429.png"/><Relationship Id="rId35" Type="http://schemas.openxmlformats.org/officeDocument/2006/relationships/image" Target="../media/image434.svg"/><Relationship Id="rId56" Type="http://schemas.openxmlformats.org/officeDocument/2006/relationships/image" Target="../media/image455.png"/><Relationship Id="rId77" Type="http://schemas.openxmlformats.org/officeDocument/2006/relationships/image" Target="../media/image476.svg"/><Relationship Id="rId100" Type="http://schemas.openxmlformats.org/officeDocument/2006/relationships/image" Target="../media/image499.png"/><Relationship Id="rId8" Type="http://schemas.openxmlformats.org/officeDocument/2006/relationships/image" Target="../media/image407.png"/><Relationship Id="rId51" Type="http://schemas.openxmlformats.org/officeDocument/2006/relationships/image" Target="../media/image450.svg"/><Relationship Id="rId72" Type="http://schemas.openxmlformats.org/officeDocument/2006/relationships/image" Target="../media/image471.png"/><Relationship Id="rId93" Type="http://schemas.openxmlformats.org/officeDocument/2006/relationships/image" Target="../media/image492.svg"/><Relationship Id="rId98" Type="http://schemas.openxmlformats.org/officeDocument/2006/relationships/image" Target="../media/image497.png"/><Relationship Id="rId3" Type="http://schemas.openxmlformats.org/officeDocument/2006/relationships/image" Target="../media/image40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农业 纯色填充">
            <a:extLst>
              <a:ext uri="{FF2B5EF4-FFF2-40B4-BE49-F238E27FC236}">
                <a16:creationId xmlns:a16="http://schemas.microsoft.com/office/drawing/2014/main" id="{05EB486D-4B94-43C4-808F-9FEADF74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80" y="1853858"/>
            <a:ext cx="914400" cy="914400"/>
          </a:xfrm>
          <a:prstGeom prst="rect">
            <a:avLst/>
          </a:prstGeom>
        </p:spPr>
      </p:pic>
      <p:pic>
        <p:nvPicPr>
          <p:cNvPr id="9" name="图形 8" descr="吊床 纯色填充">
            <a:extLst>
              <a:ext uri="{FF2B5EF4-FFF2-40B4-BE49-F238E27FC236}">
                <a16:creationId xmlns:a16="http://schemas.microsoft.com/office/drawing/2014/main" id="{34293628-83F4-4120-8B41-386DE92F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678" y="1853858"/>
            <a:ext cx="914400" cy="914400"/>
          </a:xfrm>
          <a:prstGeom prst="rect">
            <a:avLst/>
          </a:prstGeom>
        </p:spPr>
      </p:pic>
      <p:pic>
        <p:nvPicPr>
          <p:cNvPr id="13" name="图形 12" descr="巴士 纯色填充">
            <a:extLst>
              <a:ext uri="{FF2B5EF4-FFF2-40B4-BE49-F238E27FC236}">
                <a16:creationId xmlns:a16="http://schemas.microsoft.com/office/drawing/2014/main" id="{3A9206A1-2CE6-486C-A403-2A62C3CDE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380" y="734389"/>
            <a:ext cx="914400" cy="914400"/>
          </a:xfrm>
          <a:prstGeom prst="rect">
            <a:avLst/>
          </a:prstGeom>
        </p:spPr>
      </p:pic>
      <p:pic>
        <p:nvPicPr>
          <p:cNvPr id="17" name="图形 16" descr="骆驼 纯色填充">
            <a:extLst>
              <a:ext uri="{FF2B5EF4-FFF2-40B4-BE49-F238E27FC236}">
                <a16:creationId xmlns:a16="http://schemas.microsoft.com/office/drawing/2014/main" id="{1846E4EE-9A50-443C-A955-D6A3D467D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80" y="2973327"/>
            <a:ext cx="914400" cy="914400"/>
          </a:xfrm>
          <a:prstGeom prst="rect">
            <a:avLst/>
          </a:prstGeom>
        </p:spPr>
      </p:pic>
      <p:pic>
        <p:nvPicPr>
          <p:cNvPr id="21" name="图形 20" descr="汽车 纯色填充">
            <a:extLst>
              <a:ext uri="{FF2B5EF4-FFF2-40B4-BE49-F238E27FC236}">
                <a16:creationId xmlns:a16="http://schemas.microsoft.com/office/drawing/2014/main" id="{BCAD9148-0BAE-4A1A-B505-3773A96D7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9678" y="734389"/>
            <a:ext cx="914400" cy="914400"/>
          </a:xfrm>
          <a:prstGeom prst="rect">
            <a:avLst/>
          </a:prstGeom>
        </p:spPr>
      </p:pic>
      <p:pic>
        <p:nvPicPr>
          <p:cNvPr id="29" name="图形 28" descr="山景 纯色填充">
            <a:extLst>
              <a:ext uri="{FF2B5EF4-FFF2-40B4-BE49-F238E27FC236}">
                <a16:creationId xmlns:a16="http://schemas.microsoft.com/office/drawing/2014/main" id="{D6E2D162-8C43-4425-AC6A-CB277CE69E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8274" y="1853858"/>
            <a:ext cx="914400" cy="914400"/>
          </a:xfrm>
          <a:prstGeom prst="rect">
            <a:avLst/>
          </a:prstGeom>
        </p:spPr>
      </p:pic>
      <p:pic>
        <p:nvPicPr>
          <p:cNvPr id="33" name="图形 32" descr="Rv 纯色填充">
            <a:extLst>
              <a:ext uri="{FF2B5EF4-FFF2-40B4-BE49-F238E27FC236}">
                <a16:creationId xmlns:a16="http://schemas.microsoft.com/office/drawing/2014/main" id="{B9AEB021-4726-4821-A989-6F6C4F150B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976" y="731335"/>
            <a:ext cx="914400" cy="914400"/>
          </a:xfrm>
          <a:prstGeom prst="rect">
            <a:avLst/>
          </a:prstGeom>
        </p:spPr>
      </p:pic>
      <p:pic>
        <p:nvPicPr>
          <p:cNvPr id="37" name="图形 36" descr="拖车 纯色填充">
            <a:extLst>
              <a:ext uri="{FF2B5EF4-FFF2-40B4-BE49-F238E27FC236}">
                <a16:creationId xmlns:a16="http://schemas.microsoft.com/office/drawing/2014/main" id="{2BA1E332-EBBD-4C35-96D9-0417E1837C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26646" y="731335"/>
            <a:ext cx="914400" cy="914400"/>
          </a:xfrm>
          <a:prstGeom prst="rect">
            <a:avLst/>
          </a:prstGeom>
        </p:spPr>
      </p:pic>
      <p:pic>
        <p:nvPicPr>
          <p:cNvPr id="41" name="图形 40" descr="热带场景 纯色填充">
            <a:extLst>
              <a:ext uri="{FF2B5EF4-FFF2-40B4-BE49-F238E27FC236}">
                <a16:creationId xmlns:a16="http://schemas.microsoft.com/office/drawing/2014/main" id="{800F1925-9F9E-43BD-B6AF-E52EF6E71C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6646" y="1853858"/>
            <a:ext cx="914400" cy="914400"/>
          </a:xfrm>
          <a:prstGeom prst="rect">
            <a:avLst/>
          </a:prstGeom>
        </p:spPr>
      </p:pic>
      <p:pic>
        <p:nvPicPr>
          <p:cNvPr id="45" name="图形 44" descr="厢式货车 纯色填充">
            <a:extLst>
              <a:ext uri="{FF2B5EF4-FFF2-40B4-BE49-F238E27FC236}">
                <a16:creationId xmlns:a16="http://schemas.microsoft.com/office/drawing/2014/main" id="{74A68217-BAED-48AE-B136-AEF9092C9E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47348" y="732569"/>
            <a:ext cx="914400" cy="914400"/>
          </a:xfrm>
          <a:prstGeom prst="rect">
            <a:avLst/>
          </a:prstGeom>
        </p:spPr>
      </p:pic>
      <p:pic>
        <p:nvPicPr>
          <p:cNvPr id="49" name="图形 48" descr="儿童与气球 纯色填充">
            <a:extLst>
              <a:ext uri="{FF2B5EF4-FFF2-40B4-BE49-F238E27FC236}">
                <a16:creationId xmlns:a16="http://schemas.microsoft.com/office/drawing/2014/main" id="{DBF93C48-FE9F-4893-9DAB-F5326FBC85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327" y="4092796"/>
            <a:ext cx="914400" cy="914400"/>
          </a:xfrm>
          <a:prstGeom prst="rect">
            <a:avLst/>
          </a:prstGeom>
        </p:spPr>
      </p:pic>
      <p:pic>
        <p:nvPicPr>
          <p:cNvPr id="51" name="图形 50" descr="跳舞 纯色填充">
            <a:extLst>
              <a:ext uri="{FF2B5EF4-FFF2-40B4-BE49-F238E27FC236}">
                <a16:creationId xmlns:a16="http://schemas.microsoft.com/office/drawing/2014/main" id="{6E2C5C20-A112-4B5C-A5B5-ACC39861F58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89678" y="4092796"/>
            <a:ext cx="914400" cy="914400"/>
          </a:xfrm>
          <a:prstGeom prst="rect">
            <a:avLst/>
          </a:prstGeom>
        </p:spPr>
      </p:pic>
      <p:pic>
        <p:nvPicPr>
          <p:cNvPr id="55" name="图形 54" descr="有男孩的家庭 纯色填充">
            <a:extLst>
              <a:ext uri="{FF2B5EF4-FFF2-40B4-BE49-F238E27FC236}">
                <a16:creationId xmlns:a16="http://schemas.microsoft.com/office/drawing/2014/main" id="{7B1A52EE-B46C-4621-8EC9-1DFE307795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8274" y="4092796"/>
            <a:ext cx="914400" cy="914400"/>
          </a:xfrm>
          <a:prstGeom prst="rect">
            <a:avLst/>
          </a:prstGeom>
        </p:spPr>
      </p:pic>
      <p:pic>
        <p:nvPicPr>
          <p:cNvPr id="57" name="图形 56" descr="组 纯色填充">
            <a:extLst>
              <a:ext uri="{FF2B5EF4-FFF2-40B4-BE49-F238E27FC236}">
                <a16:creationId xmlns:a16="http://schemas.microsoft.com/office/drawing/2014/main" id="{6EB5419C-3AE0-49F2-8C7D-5BD652902B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0380" y="4092796"/>
            <a:ext cx="914400" cy="914400"/>
          </a:xfrm>
          <a:prstGeom prst="rect">
            <a:avLst/>
          </a:prstGeom>
        </p:spPr>
      </p:pic>
      <p:pic>
        <p:nvPicPr>
          <p:cNvPr id="59" name="图形 58" descr="小组成功 纯色填充">
            <a:extLst>
              <a:ext uri="{FF2B5EF4-FFF2-40B4-BE49-F238E27FC236}">
                <a16:creationId xmlns:a16="http://schemas.microsoft.com/office/drawing/2014/main" id="{C5801C05-A687-4D9C-9000-1E5EDC9F18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50029" y="4092796"/>
            <a:ext cx="914400" cy="914400"/>
          </a:xfrm>
          <a:prstGeom prst="rect">
            <a:avLst/>
          </a:prstGeom>
        </p:spPr>
      </p:pic>
      <p:pic>
        <p:nvPicPr>
          <p:cNvPr id="61" name="图形 60" descr="推着婴儿车的男人 纯色填充">
            <a:extLst>
              <a:ext uri="{FF2B5EF4-FFF2-40B4-BE49-F238E27FC236}">
                <a16:creationId xmlns:a16="http://schemas.microsoft.com/office/drawing/2014/main" id="{79D7D99B-8E30-42C7-B09A-FE3C0654AEB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67221" y="4086688"/>
            <a:ext cx="914400" cy="914400"/>
          </a:xfrm>
          <a:prstGeom prst="rect">
            <a:avLst/>
          </a:prstGeom>
        </p:spPr>
      </p:pic>
      <p:pic>
        <p:nvPicPr>
          <p:cNvPr id="63" name="图形 62" descr="抱着婴儿的妇女 纯色填充">
            <a:extLst>
              <a:ext uri="{FF2B5EF4-FFF2-40B4-BE49-F238E27FC236}">
                <a16:creationId xmlns:a16="http://schemas.microsoft.com/office/drawing/2014/main" id="{86170635-D75B-428B-B90D-F07B3C79B8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627572" y="4092796"/>
            <a:ext cx="914400" cy="914400"/>
          </a:xfrm>
          <a:prstGeom prst="rect">
            <a:avLst/>
          </a:prstGeom>
        </p:spPr>
      </p:pic>
      <p:pic>
        <p:nvPicPr>
          <p:cNvPr id="65" name="图形 64" descr="妇女与儿童 纯色填充">
            <a:extLst>
              <a:ext uri="{FF2B5EF4-FFF2-40B4-BE49-F238E27FC236}">
                <a16:creationId xmlns:a16="http://schemas.microsoft.com/office/drawing/2014/main" id="{E759DE6B-7A00-4660-9A88-60781BE71A1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87923" y="4092796"/>
            <a:ext cx="914400" cy="914400"/>
          </a:xfrm>
          <a:prstGeom prst="rect">
            <a:avLst/>
          </a:prstGeom>
        </p:spPr>
      </p:pic>
      <p:pic>
        <p:nvPicPr>
          <p:cNvPr id="69" name="图形 68" descr="拄手杖的女人 纯色填充">
            <a:extLst>
              <a:ext uri="{FF2B5EF4-FFF2-40B4-BE49-F238E27FC236}">
                <a16:creationId xmlns:a16="http://schemas.microsoft.com/office/drawing/2014/main" id="{CE81D40C-7F10-4336-94E9-F86D23D9D18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208625" y="4092796"/>
            <a:ext cx="914400" cy="914400"/>
          </a:xfrm>
          <a:prstGeom prst="rect">
            <a:avLst/>
          </a:prstGeom>
        </p:spPr>
      </p:pic>
      <p:pic>
        <p:nvPicPr>
          <p:cNvPr id="73" name="图形 72" descr="桥梁场景 纯色填充">
            <a:extLst>
              <a:ext uri="{FF2B5EF4-FFF2-40B4-BE49-F238E27FC236}">
                <a16:creationId xmlns:a16="http://schemas.microsoft.com/office/drawing/2014/main" id="{EA6D715A-BD45-41C0-813D-DACF8F9B1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627572" y="1853858"/>
            <a:ext cx="914400" cy="914400"/>
          </a:xfrm>
          <a:prstGeom prst="rect">
            <a:avLst/>
          </a:prstGeom>
        </p:spPr>
      </p:pic>
      <p:pic>
        <p:nvPicPr>
          <p:cNvPr id="75" name="图形 74" descr="峡谷场景 纯色填充">
            <a:extLst>
              <a:ext uri="{FF2B5EF4-FFF2-40B4-BE49-F238E27FC236}">
                <a16:creationId xmlns:a16="http://schemas.microsoft.com/office/drawing/2014/main" id="{2CF1BD7D-8012-4D51-8822-4919A953ED8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05944" y="1853858"/>
            <a:ext cx="914400" cy="914400"/>
          </a:xfrm>
          <a:prstGeom prst="rect">
            <a:avLst/>
          </a:prstGeom>
        </p:spPr>
      </p:pic>
      <p:pic>
        <p:nvPicPr>
          <p:cNvPr id="77" name="图形 76" descr="城堡场景 纯色填充">
            <a:extLst>
              <a:ext uri="{FF2B5EF4-FFF2-40B4-BE49-F238E27FC236}">
                <a16:creationId xmlns:a16="http://schemas.microsoft.com/office/drawing/2014/main" id="{BF61E504-7BC7-4B93-83F5-5006B06F98F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487923" y="1853858"/>
            <a:ext cx="914400" cy="914400"/>
          </a:xfrm>
          <a:prstGeom prst="rect">
            <a:avLst/>
          </a:prstGeom>
        </p:spPr>
      </p:pic>
      <p:pic>
        <p:nvPicPr>
          <p:cNvPr id="81" name="图形 80" descr="沙漠场景 纯色填充">
            <a:extLst>
              <a:ext uri="{FF2B5EF4-FFF2-40B4-BE49-F238E27FC236}">
                <a16:creationId xmlns:a16="http://schemas.microsoft.com/office/drawing/2014/main" id="{BE5F6C07-6DAF-458E-91A6-E1557715FD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068976" y="1853858"/>
            <a:ext cx="914400" cy="914400"/>
          </a:xfrm>
          <a:prstGeom prst="rect">
            <a:avLst/>
          </a:prstGeom>
        </p:spPr>
      </p:pic>
      <p:pic>
        <p:nvPicPr>
          <p:cNvPr id="83" name="图形 82" descr="侏儒 纯色填充">
            <a:extLst>
              <a:ext uri="{FF2B5EF4-FFF2-40B4-BE49-F238E27FC236}">
                <a16:creationId xmlns:a16="http://schemas.microsoft.com/office/drawing/2014/main" id="{0F5C6B85-210D-4D75-990F-2F73A79C7C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627572" y="2970273"/>
            <a:ext cx="914400" cy="914400"/>
          </a:xfrm>
          <a:prstGeom prst="rect">
            <a:avLst/>
          </a:prstGeom>
        </p:spPr>
      </p:pic>
      <p:pic>
        <p:nvPicPr>
          <p:cNvPr id="85" name="图形 84" descr="邻近区域 纯色填充">
            <a:extLst>
              <a:ext uri="{FF2B5EF4-FFF2-40B4-BE49-F238E27FC236}">
                <a16:creationId xmlns:a16="http://schemas.microsoft.com/office/drawing/2014/main" id="{0897FB0D-B9A2-49BE-B9C1-5410FBA05F4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767221" y="1853858"/>
            <a:ext cx="914400" cy="914400"/>
          </a:xfrm>
          <a:prstGeom prst="rect">
            <a:avLst/>
          </a:prstGeom>
        </p:spPr>
      </p:pic>
      <p:pic>
        <p:nvPicPr>
          <p:cNvPr id="87" name="图形 86" descr="雨林 纯色填充">
            <a:extLst>
              <a:ext uri="{FF2B5EF4-FFF2-40B4-BE49-F238E27FC236}">
                <a16:creationId xmlns:a16="http://schemas.microsoft.com/office/drawing/2014/main" id="{74D97D1A-62CD-43D5-803F-A60AF45C281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47348" y="1853858"/>
            <a:ext cx="914400" cy="914400"/>
          </a:xfrm>
          <a:prstGeom prst="rect">
            <a:avLst/>
          </a:prstGeom>
        </p:spPr>
      </p:pic>
      <p:pic>
        <p:nvPicPr>
          <p:cNvPr id="89" name="图形 88" descr="飞机 纯色填充">
            <a:extLst>
              <a:ext uri="{FF2B5EF4-FFF2-40B4-BE49-F238E27FC236}">
                <a16:creationId xmlns:a16="http://schemas.microsoft.com/office/drawing/2014/main" id="{09A7F6C3-27DB-48F9-A517-35B5F901D01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627572" y="731335"/>
            <a:ext cx="914400" cy="914400"/>
          </a:xfrm>
          <a:prstGeom prst="rect">
            <a:avLst/>
          </a:prstGeom>
        </p:spPr>
      </p:pic>
      <p:pic>
        <p:nvPicPr>
          <p:cNvPr id="91" name="图形 90" descr="游轮 纯色填充">
            <a:extLst>
              <a:ext uri="{FF2B5EF4-FFF2-40B4-BE49-F238E27FC236}">
                <a16:creationId xmlns:a16="http://schemas.microsoft.com/office/drawing/2014/main" id="{7CF9E311-C6B7-4F6C-8032-267F3B4062D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342912" y="731335"/>
            <a:ext cx="914400" cy="914400"/>
          </a:xfrm>
          <a:prstGeom prst="rect">
            <a:avLst/>
          </a:prstGeom>
        </p:spPr>
      </p:pic>
      <p:pic>
        <p:nvPicPr>
          <p:cNvPr id="93" name="图形 92" descr="道路 纯色填充">
            <a:extLst>
              <a:ext uri="{FF2B5EF4-FFF2-40B4-BE49-F238E27FC236}">
                <a16:creationId xmlns:a16="http://schemas.microsoft.com/office/drawing/2014/main" id="{EB3B4DC1-D31C-456F-8ED6-8CB70F33373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767221" y="731335"/>
            <a:ext cx="914400" cy="914400"/>
          </a:xfrm>
          <a:prstGeom prst="rect">
            <a:avLst/>
          </a:prstGeom>
        </p:spPr>
      </p:pic>
      <p:pic>
        <p:nvPicPr>
          <p:cNvPr id="95" name="图形 94" descr="帆船 纯色填充">
            <a:extLst>
              <a:ext uri="{FF2B5EF4-FFF2-40B4-BE49-F238E27FC236}">
                <a16:creationId xmlns:a16="http://schemas.microsoft.com/office/drawing/2014/main" id="{12C32C54-D1DE-4566-8042-C36F94E1B5C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479880" y="731335"/>
            <a:ext cx="914400" cy="914400"/>
          </a:xfrm>
          <a:prstGeom prst="rect">
            <a:avLst/>
          </a:prstGeom>
        </p:spPr>
      </p:pic>
      <p:pic>
        <p:nvPicPr>
          <p:cNvPr id="97" name="图形 96" descr="骑自行车 纯色填充">
            <a:extLst>
              <a:ext uri="{FF2B5EF4-FFF2-40B4-BE49-F238E27FC236}">
                <a16:creationId xmlns:a16="http://schemas.microsoft.com/office/drawing/2014/main" id="{C3E9469D-81E7-4B18-A351-5471CCC412C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767221" y="5203103"/>
            <a:ext cx="914400" cy="914400"/>
          </a:xfrm>
          <a:prstGeom prst="rect">
            <a:avLst/>
          </a:prstGeom>
        </p:spPr>
      </p:pic>
      <p:pic>
        <p:nvPicPr>
          <p:cNvPr id="99" name="图形 98" descr="越野滑雪 纯色填充">
            <a:extLst>
              <a:ext uri="{FF2B5EF4-FFF2-40B4-BE49-F238E27FC236}">
                <a16:creationId xmlns:a16="http://schemas.microsoft.com/office/drawing/2014/main" id="{2EA542C0-F911-455B-8C07-F72F77127AE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627572" y="5203103"/>
            <a:ext cx="914400" cy="914400"/>
          </a:xfrm>
          <a:prstGeom prst="rect">
            <a:avLst/>
          </a:prstGeom>
        </p:spPr>
      </p:pic>
      <p:pic>
        <p:nvPicPr>
          <p:cNvPr id="101" name="图形 100" descr="跳舞 纯色填充">
            <a:extLst>
              <a:ext uri="{FF2B5EF4-FFF2-40B4-BE49-F238E27FC236}">
                <a16:creationId xmlns:a16="http://schemas.microsoft.com/office/drawing/2014/main" id="{8A24764A-6836-495C-9661-A5351BA0AF2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8487923" y="5203103"/>
            <a:ext cx="914400" cy="914400"/>
          </a:xfrm>
          <a:prstGeom prst="rect">
            <a:avLst/>
          </a:prstGeom>
        </p:spPr>
      </p:pic>
      <p:pic>
        <p:nvPicPr>
          <p:cNvPr id="103" name="图形 102" descr="杂耍人 纯色填充">
            <a:extLst>
              <a:ext uri="{FF2B5EF4-FFF2-40B4-BE49-F238E27FC236}">
                <a16:creationId xmlns:a16="http://schemas.microsoft.com/office/drawing/2014/main" id="{ABF73463-8EAE-4F68-862D-17238C70960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348274" y="5203103"/>
            <a:ext cx="914400" cy="914400"/>
          </a:xfrm>
          <a:prstGeom prst="rect">
            <a:avLst/>
          </a:prstGeom>
        </p:spPr>
      </p:pic>
      <p:pic>
        <p:nvPicPr>
          <p:cNvPr id="105" name="图形 104" descr="雪鞋健行 纯色填充">
            <a:extLst>
              <a:ext uri="{FF2B5EF4-FFF2-40B4-BE49-F238E27FC236}">
                <a16:creationId xmlns:a16="http://schemas.microsoft.com/office/drawing/2014/main" id="{F59FEB36-5DA8-4AE6-9AF0-8C27AA483C90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208625" y="5203103"/>
            <a:ext cx="914400" cy="914400"/>
          </a:xfrm>
          <a:prstGeom prst="rect">
            <a:avLst/>
          </a:prstGeom>
        </p:spPr>
      </p:pic>
      <p:pic>
        <p:nvPicPr>
          <p:cNvPr id="107" name="图形 106" descr="足球 纯色填充">
            <a:extLst>
              <a:ext uri="{FF2B5EF4-FFF2-40B4-BE49-F238E27FC236}">
                <a16:creationId xmlns:a16="http://schemas.microsoft.com/office/drawing/2014/main" id="{CB4724FF-28F3-47E6-B727-6974A4A01E5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068976" y="5203103"/>
            <a:ext cx="914400" cy="914400"/>
          </a:xfrm>
          <a:prstGeom prst="rect">
            <a:avLst/>
          </a:prstGeom>
        </p:spPr>
      </p:pic>
      <p:pic>
        <p:nvPicPr>
          <p:cNvPr id="109" name="图形 108" descr="旋转的碟子 纯色填充">
            <a:extLst>
              <a:ext uri="{FF2B5EF4-FFF2-40B4-BE49-F238E27FC236}">
                <a16:creationId xmlns:a16="http://schemas.microsoft.com/office/drawing/2014/main" id="{B224B389-8608-4494-897C-DC500A552BF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29327" y="5203103"/>
            <a:ext cx="914400" cy="914400"/>
          </a:xfrm>
          <a:prstGeom prst="rect">
            <a:avLst/>
          </a:prstGeom>
        </p:spPr>
      </p:pic>
      <p:pic>
        <p:nvPicPr>
          <p:cNvPr id="111" name="图形 110" descr="冲浪 纯色填充">
            <a:extLst>
              <a:ext uri="{FF2B5EF4-FFF2-40B4-BE49-F238E27FC236}">
                <a16:creationId xmlns:a16="http://schemas.microsoft.com/office/drawing/2014/main" id="{D74586D0-48A9-416D-BE0B-3D3475393EA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789678" y="5203103"/>
            <a:ext cx="914400" cy="914400"/>
          </a:xfrm>
          <a:prstGeom prst="rect">
            <a:avLst/>
          </a:prstGeom>
        </p:spPr>
      </p:pic>
      <p:pic>
        <p:nvPicPr>
          <p:cNvPr id="113" name="图形 112" descr="救护车 纯色填充">
            <a:extLst>
              <a:ext uri="{FF2B5EF4-FFF2-40B4-BE49-F238E27FC236}">
                <a16:creationId xmlns:a16="http://schemas.microsoft.com/office/drawing/2014/main" id="{DDA1FC13-3AE7-4772-8565-195967A6381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205944" y="731335"/>
            <a:ext cx="914400" cy="914400"/>
          </a:xfrm>
          <a:prstGeom prst="rect">
            <a:avLst/>
          </a:prstGeom>
        </p:spPr>
      </p:pic>
      <p:pic>
        <p:nvPicPr>
          <p:cNvPr id="115" name="图形 114" descr="海葵与小丑鱼 纯色填充">
            <a:extLst>
              <a:ext uri="{FF2B5EF4-FFF2-40B4-BE49-F238E27FC236}">
                <a16:creationId xmlns:a16="http://schemas.microsoft.com/office/drawing/2014/main" id="{31E81788-7212-4ECD-AFE0-DEAB08BBF28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650029" y="2973327"/>
            <a:ext cx="914400" cy="914400"/>
          </a:xfrm>
          <a:prstGeom prst="rect">
            <a:avLst/>
          </a:prstGeom>
        </p:spPr>
      </p:pic>
      <p:pic>
        <p:nvPicPr>
          <p:cNvPr id="119" name="图形 118" descr="远足 纯色填充">
            <a:extLst>
              <a:ext uri="{FF2B5EF4-FFF2-40B4-BE49-F238E27FC236}">
                <a16:creationId xmlns:a16="http://schemas.microsoft.com/office/drawing/2014/main" id="{140C4A80-F23E-495B-8FC1-6A20A043B60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068976" y="4092796"/>
            <a:ext cx="914400" cy="914400"/>
          </a:xfrm>
          <a:prstGeom prst="rect">
            <a:avLst/>
          </a:prstGeom>
        </p:spPr>
      </p:pic>
      <p:pic>
        <p:nvPicPr>
          <p:cNvPr id="121" name="图形 120" descr="稻草人 纯色填充">
            <a:extLst>
              <a:ext uri="{FF2B5EF4-FFF2-40B4-BE49-F238E27FC236}">
                <a16:creationId xmlns:a16="http://schemas.microsoft.com/office/drawing/2014/main" id="{454DD4B7-E0D6-4779-89EB-2CAFFE63192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767221" y="2970273"/>
            <a:ext cx="914400" cy="914400"/>
          </a:xfrm>
          <a:prstGeom prst="rect">
            <a:avLst/>
          </a:prstGeom>
        </p:spPr>
      </p:pic>
      <p:pic>
        <p:nvPicPr>
          <p:cNvPr id="123" name="图形 122" descr="女性英雄 纯色填充">
            <a:extLst>
              <a:ext uri="{FF2B5EF4-FFF2-40B4-BE49-F238E27FC236}">
                <a16:creationId xmlns:a16="http://schemas.microsoft.com/office/drawing/2014/main" id="{C6395437-E0B5-4CAA-9954-4B0B5DB72F6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647348" y="5212265"/>
            <a:ext cx="914400" cy="914400"/>
          </a:xfrm>
          <a:prstGeom prst="rect">
            <a:avLst/>
          </a:prstGeom>
        </p:spPr>
      </p:pic>
      <p:pic>
        <p:nvPicPr>
          <p:cNvPr id="125" name="图形 124" descr="相扑手 纯色填充">
            <a:extLst>
              <a:ext uri="{FF2B5EF4-FFF2-40B4-BE49-F238E27FC236}">
                <a16:creationId xmlns:a16="http://schemas.microsoft.com/office/drawing/2014/main" id="{DCC1FDC8-01D7-4AC5-9EA2-EED1382A2A6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10380" y="5203103"/>
            <a:ext cx="914400" cy="914400"/>
          </a:xfrm>
          <a:prstGeom prst="rect">
            <a:avLst/>
          </a:prstGeom>
        </p:spPr>
      </p:pic>
      <p:pic>
        <p:nvPicPr>
          <p:cNvPr id="129" name="图形 128" descr="狐狸 纯色填充">
            <a:extLst>
              <a:ext uri="{FF2B5EF4-FFF2-40B4-BE49-F238E27FC236}">
                <a16:creationId xmlns:a16="http://schemas.microsoft.com/office/drawing/2014/main" id="{99559398-C6AD-4BD8-A357-99796D148D25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929327" y="2970273"/>
            <a:ext cx="914400" cy="914400"/>
          </a:xfrm>
          <a:prstGeom prst="rect">
            <a:avLst/>
          </a:prstGeom>
        </p:spPr>
      </p:pic>
      <p:pic>
        <p:nvPicPr>
          <p:cNvPr id="131" name="图形 130" descr="变色龙 纯色填充">
            <a:extLst>
              <a:ext uri="{FF2B5EF4-FFF2-40B4-BE49-F238E27FC236}">
                <a16:creationId xmlns:a16="http://schemas.microsoft.com/office/drawing/2014/main" id="{70034A33-C350-4BB4-9A80-F4689ED23ECC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789678" y="2970273"/>
            <a:ext cx="914400" cy="914400"/>
          </a:xfrm>
          <a:prstGeom prst="rect">
            <a:avLst/>
          </a:prstGeom>
        </p:spPr>
      </p:pic>
      <p:pic>
        <p:nvPicPr>
          <p:cNvPr id="133" name="图形 132" descr="公鸡 纯色填充">
            <a:extLst>
              <a:ext uri="{FF2B5EF4-FFF2-40B4-BE49-F238E27FC236}">
                <a16:creationId xmlns:a16="http://schemas.microsoft.com/office/drawing/2014/main" id="{CEFDD200-0907-4D26-939F-BE772B2EF7EC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5068976" y="2970273"/>
            <a:ext cx="914400" cy="914400"/>
          </a:xfrm>
          <a:prstGeom prst="rect">
            <a:avLst/>
          </a:prstGeom>
        </p:spPr>
      </p:pic>
      <p:pic>
        <p:nvPicPr>
          <p:cNvPr id="137" name="图形 136" descr="企鹅 纯色填充">
            <a:extLst>
              <a:ext uri="{FF2B5EF4-FFF2-40B4-BE49-F238E27FC236}">
                <a16:creationId xmlns:a16="http://schemas.microsoft.com/office/drawing/2014/main" id="{5642B8C5-74F0-424D-82C4-5D250FAF696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48274" y="2970273"/>
            <a:ext cx="914400" cy="914400"/>
          </a:xfrm>
          <a:prstGeom prst="rect">
            <a:avLst/>
          </a:prstGeom>
        </p:spPr>
      </p:pic>
      <p:pic>
        <p:nvPicPr>
          <p:cNvPr id="139" name="图形 138" descr="海龟 纯色填充">
            <a:extLst>
              <a:ext uri="{FF2B5EF4-FFF2-40B4-BE49-F238E27FC236}">
                <a16:creationId xmlns:a16="http://schemas.microsoft.com/office/drawing/2014/main" id="{F47B8F8E-FF34-4795-B782-8CFA73C2680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6208625" y="2970273"/>
            <a:ext cx="914400" cy="914400"/>
          </a:xfrm>
          <a:prstGeom prst="rect">
            <a:avLst/>
          </a:prstGeom>
        </p:spPr>
      </p:pic>
      <p:pic>
        <p:nvPicPr>
          <p:cNvPr id="141" name="图形 140" descr="鹿 纯色填充">
            <a:extLst>
              <a:ext uri="{FF2B5EF4-FFF2-40B4-BE49-F238E27FC236}">
                <a16:creationId xmlns:a16="http://schemas.microsoft.com/office/drawing/2014/main" id="{763E2E07-5E59-44FC-8AC0-07CBC2180906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87923" y="2970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4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农业 纯色填充">
            <a:extLst>
              <a:ext uri="{FF2B5EF4-FFF2-40B4-BE49-F238E27FC236}">
                <a16:creationId xmlns:a16="http://schemas.microsoft.com/office/drawing/2014/main" id="{05EB486D-4B94-43C4-808F-9FEADF74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80" y="1853858"/>
            <a:ext cx="914400" cy="914400"/>
          </a:xfrm>
          <a:prstGeom prst="rect">
            <a:avLst/>
          </a:prstGeom>
        </p:spPr>
      </p:pic>
      <p:pic>
        <p:nvPicPr>
          <p:cNvPr id="9" name="图形 8" descr="吊床 纯色填充">
            <a:extLst>
              <a:ext uri="{FF2B5EF4-FFF2-40B4-BE49-F238E27FC236}">
                <a16:creationId xmlns:a16="http://schemas.microsoft.com/office/drawing/2014/main" id="{34293628-83F4-4120-8B41-386DE92F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678" y="1853858"/>
            <a:ext cx="914400" cy="914400"/>
          </a:xfrm>
          <a:prstGeom prst="rect">
            <a:avLst/>
          </a:prstGeom>
        </p:spPr>
      </p:pic>
      <p:pic>
        <p:nvPicPr>
          <p:cNvPr id="13" name="图形 12" descr="巴士 纯色填充">
            <a:extLst>
              <a:ext uri="{FF2B5EF4-FFF2-40B4-BE49-F238E27FC236}">
                <a16:creationId xmlns:a16="http://schemas.microsoft.com/office/drawing/2014/main" id="{3A9206A1-2CE6-486C-A403-2A62C3CDE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380" y="734389"/>
            <a:ext cx="914400" cy="914400"/>
          </a:xfrm>
          <a:prstGeom prst="rect">
            <a:avLst/>
          </a:prstGeom>
        </p:spPr>
      </p:pic>
      <p:pic>
        <p:nvPicPr>
          <p:cNvPr id="17" name="图形 16" descr="骆驼 纯色填充">
            <a:extLst>
              <a:ext uri="{FF2B5EF4-FFF2-40B4-BE49-F238E27FC236}">
                <a16:creationId xmlns:a16="http://schemas.microsoft.com/office/drawing/2014/main" id="{1846E4EE-9A50-443C-A955-D6A3D467D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80" y="2973327"/>
            <a:ext cx="914400" cy="914400"/>
          </a:xfrm>
          <a:prstGeom prst="rect">
            <a:avLst/>
          </a:prstGeom>
        </p:spPr>
      </p:pic>
      <p:pic>
        <p:nvPicPr>
          <p:cNvPr id="21" name="图形 20" descr="汽车 纯色填充">
            <a:extLst>
              <a:ext uri="{FF2B5EF4-FFF2-40B4-BE49-F238E27FC236}">
                <a16:creationId xmlns:a16="http://schemas.microsoft.com/office/drawing/2014/main" id="{BCAD9148-0BAE-4A1A-B505-3773A96D7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9678" y="734389"/>
            <a:ext cx="914400" cy="914400"/>
          </a:xfrm>
          <a:prstGeom prst="rect">
            <a:avLst/>
          </a:prstGeom>
        </p:spPr>
      </p:pic>
      <p:pic>
        <p:nvPicPr>
          <p:cNvPr id="29" name="图形 28" descr="山景 纯色填充">
            <a:extLst>
              <a:ext uri="{FF2B5EF4-FFF2-40B4-BE49-F238E27FC236}">
                <a16:creationId xmlns:a16="http://schemas.microsoft.com/office/drawing/2014/main" id="{D6E2D162-8C43-4425-AC6A-CB277CE69E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8274" y="1853858"/>
            <a:ext cx="914400" cy="914400"/>
          </a:xfrm>
          <a:prstGeom prst="rect">
            <a:avLst/>
          </a:prstGeom>
        </p:spPr>
      </p:pic>
      <p:pic>
        <p:nvPicPr>
          <p:cNvPr id="33" name="图形 32" descr="Rv 纯色填充">
            <a:extLst>
              <a:ext uri="{FF2B5EF4-FFF2-40B4-BE49-F238E27FC236}">
                <a16:creationId xmlns:a16="http://schemas.microsoft.com/office/drawing/2014/main" id="{B9AEB021-4726-4821-A989-6F6C4F150B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976" y="731335"/>
            <a:ext cx="914400" cy="914400"/>
          </a:xfrm>
          <a:prstGeom prst="rect">
            <a:avLst/>
          </a:prstGeom>
        </p:spPr>
      </p:pic>
      <p:pic>
        <p:nvPicPr>
          <p:cNvPr id="37" name="图形 36" descr="拖车 纯色填充">
            <a:extLst>
              <a:ext uri="{FF2B5EF4-FFF2-40B4-BE49-F238E27FC236}">
                <a16:creationId xmlns:a16="http://schemas.microsoft.com/office/drawing/2014/main" id="{2BA1E332-EBBD-4C35-96D9-0417E1837C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26646" y="731335"/>
            <a:ext cx="914400" cy="914400"/>
          </a:xfrm>
          <a:prstGeom prst="rect">
            <a:avLst/>
          </a:prstGeom>
        </p:spPr>
      </p:pic>
      <p:pic>
        <p:nvPicPr>
          <p:cNvPr id="41" name="图形 40" descr="热带场景 纯色填充">
            <a:extLst>
              <a:ext uri="{FF2B5EF4-FFF2-40B4-BE49-F238E27FC236}">
                <a16:creationId xmlns:a16="http://schemas.microsoft.com/office/drawing/2014/main" id="{800F1925-9F9E-43BD-B6AF-E52EF6E71C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6646" y="1853858"/>
            <a:ext cx="914400" cy="914400"/>
          </a:xfrm>
          <a:prstGeom prst="rect">
            <a:avLst/>
          </a:prstGeom>
        </p:spPr>
      </p:pic>
      <p:pic>
        <p:nvPicPr>
          <p:cNvPr id="45" name="图形 44" descr="厢式货车 纯色填充">
            <a:extLst>
              <a:ext uri="{FF2B5EF4-FFF2-40B4-BE49-F238E27FC236}">
                <a16:creationId xmlns:a16="http://schemas.microsoft.com/office/drawing/2014/main" id="{74A68217-BAED-48AE-B136-AEF9092C9E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47348" y="732569"/>
            <a:ext cx="914400" cy="914400"/>
          </a:xfrm>
          <a:prstGeom prst="rect">
            <a:avLst/>
          </a:prstGeom>
        </p:spPr>
      </p:pic>
      <p:pic>
        <p:nvPicPr>
          <p:cNvPr id="49" name="图形 48" descr="儿童与气球 纯色填充">
            <a:extLst>
              <a:ext uri="{FF2B5EF4-FFF2-40B4-BE49-F238E27FC236}">
                <a16:creationId xmlns:a16="http://schemas.microsoft.com/office/drawing/2014/main" id="{DBF93C48-FE9F-4893-9DAB-F5326FBC85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327" y="4092796"/>
            <a:ext cx="914400" cy="914400"/>
          </a:xfrm>
          <a:prstGeom prst="rect">
            <a:avLst/>
          </a:prstGeom>
        </p:spPr>
      </p:pic>
      <p:pic>
        <p:nvPicPr>
          <p:cNvPr id="51" name="图形 50" descr="跳舞 纯色填充">
            <a:extLst>
              <a:ext uri="{FF2B5EF4-FFF2-40B4-BE49-F238E27FC236}">
                <a16:creationId xmlns:a16="http://schemas.microsoft.com/office/drawing/2014/main" id="{6E2C5C20-A112-4B5C-A5B5-ACC39861F58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89678" y="4092796"/>
            <a:ext cx="914400" cy="914400"/>
          </a:xfrm>
          <a:prstGeom prst="rect">
            <a:avLst/>
          </a:prstGeom>
        </p:spPr>
      </p:pic>
      <p:pic>
        <p:nvPicPr>
          <p:cNvPr id="55" name="图形 54" descr="有男孩的家庭 纯色填充">
            <a:extLst>
              <a:ext uri="{FF2B5EF4-FFF2-40B4-BE49-F238E27FC236}">
                <a16:creationId xmlns:a16="http://schemas.microsoft.com/office/drawing/2014/main" id="{7B1A52EE-B46C-4621-8EC9-1DFE307795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8274" y="4092796"/>
            <a:ext cx="914400" cy="914400"/>
          </a:xfrm>
          <a:prstGeom prst="rect">
            <a:avLst/>
          </a:prstGeom>
        </p:spPr>
      </p:pic>
      <p:pic>
        <p:nvPicPr>
          <p:cNvPr id="57" name="图形 56" descr="组 纯色填充">
            <a:extLst>
              <a:ext uri="{FF2B5EF4-FFF2-40B4-BE49-F238E27FC236}">
                <a16:creationId xmlns:a16="http://schemas.microsoft.com/office/drawing/2014/main" id="{6EB5419C-3AE0-49F2-8C7D-5BD652902B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0380" y="4092796"/>
            <a:ext cx="914400" cy="914400"/>
          </a:xfrm>
          <a:prstGeom prst="rect">
            <a:avLst/>
          </a:prstGeom>
        </p:spPr>
      </p:pic>
      <p:pic>
        <p:nvPicPr>
          <p:cNvPr id="59" name="图形 58" descr="小组成功 纯色填充">
            <a:extLst>
              <a:ext uri="{FF2B5EF4-FFF2-40B4-BE49-F238E27FC236}">
                <a16:creationId xmlns:a16="http://schemas.microsoft.com/office/drawing/2014/main" id="{C5801C05-A687-4D9C-9000-1E5EDC9F18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50029" y="4092796"/>
            <a:ext cx="914400" cy="914400"/>
          </a:xfrm>
          <a:prstGeom prst="rect">
            <a:avLst/>
          </a:prstGeom>
        </p:spPr>
      </p:pic>
      <p:pic>
        <p:nvPicPr>
          <p:cNvPr id="61" name="图形 60" descr="推着婴儿车的男人 纯色填充">
            <a:extLst>
              <a:ext uri="{FF2B5EF4-FFF2-40B4-BE49-F238E27FC236}">
                <a16:creationId xmlns:a16="http://schemas.microsoft.com/office/drawing/2014/main" id="{79D7D99B-8E30-42C7-B09A-FE3C0654AEB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67221" y="4086688"/>
            <a:ext cx="914400" cy="914400"/>
          </a:xfrm>
          <a:prstGeom prst="rect">
            <a:avLst/>
          </a:prstGeom>
        </p:spPr>
      </p:pic>
      <p:pic>
        <p:nvPicPr>
          <p:cNvPr id="63" name="图形 62" descr="抱着婴儿的妇女 纯色填充">
            <a:extLst>
              <a:ext uri="{FF2B5EF4-FFF2-40B4-BE49-F238E27FC236}">
                <a16:creationId xmlns:a16="http://schemas.microsoft.com/office/drawing/2014/main" id="{86170635-D75B-428B-B90D-F07B3C79B8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627572" y="4092796"/>
            <a:ext cx="914400" cy="914400"/>
          </a:xfrm>
          <a:prstGeom prst="rect">
            <a:avLst/>
          </a:prstGeom>
        </p:spPr>
      </p:pic>
      <p:pic>
        <p:nvPicPr>
          <p:cNvPr id="65" name="图形 64" descr="妇女与儿童 纯色填充">
            <a:extLst>
              <a:ext uri="{FF2B5EF4-FFF2-40B4-BE49-F238E27FC236}">
                <a16:creationId xmlns:a16="http://schemas.microsoft.com/office/drawing/2014/main" id="{E759DE6B-7A00-4660-9A88-60781BE71A1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87923" y="4092796"/>
            <a:ext cx="914400" cy="914400"/>
          </a:xfrm>
          <a:prstGeom prst="rect">
            <a:avLst/>
          </a:prstGeom>
        </p:spPr>
      </p:pic>
      <p:pic>
        <p:nvPicPr>
          <p:cNvPr id="69" name="图形 68" descr="拄手杖的女人 纯色填充">
            <a:extLst>
              <a:ext uri="{FF2B5EF4-FFF2-40B4-BE49-F238E27FC236}">
                <a16:creationId xmlns:a16="http://schemas.microsoft.com/office/drawing/2014/main" id="{CE81D40C-7F10-4336-94E9-F86D23D9D18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208625" y="4092796"/>
            <a:ext cx="914400" cy="914400"/>
          </a:xfrm>
          <a:prstGeom prst="rect">
            <a:avLst/>
          </a:prstGeom>
        </p:spPr>
      </p:pic>
      <p:pic>
        <p:nvPicPr>
          <p:cNvPr id="73" name="图形 72" descr="桥梁场景 纯色填充">
            <a:extLst>
              <a:ext uri="{FF2B5EF4-FFF2-40B4-BE49-F238E27FC236}">
                <a16:creationId xmlns:a16="http://schemas.microsoft.com/office/drawing/2014/main" id="{EA6D715A-BD45-41C0-813D-DACF8F9B1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627572" y="1853858"/>
            <a:ext cx="914400" cy="914400"/>
          </a:xfrm>
          <a:prstGeom prst="rect">
            <a:avLst/>
          </a:prstGeom>
        </p:spPr>
      </p:pic>
      <p:pic>
        <p:nvPicPr>
          <p:cNvPr id="75" name="图形 74" descr="峡谷场景 纯色填充">
            <a:extLst>
              <a:ext uri="{FF2B5EF4-FFF2-40B4-BE49-F238E27FC236}">
                <a16:creationId xmlns:a16="http://schemas.microsoft.com/office/drawing/2014/main" id="{2CF1BD7D-8012-4D51-8822-4919A953ED8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05944" y="1853858"/>
            <a:ext cx="914400" cy="914400"/>
          </a:xfrm>
          <a:prstGeom prst="rect">
            <a:avLst/>
          </a:prstGeom>
        </p:spPr>
      </p:pic>
      <p:pic>
        <p:nvPicPr>
          <p:cNvPr id="77" name="图形 76" descr="城堡场景 纯色填充">
            <a:extLst>
              <a:ext uri="{FF2B5EF4-FFF2-40B4-BE49-F238E27FC236}">
                <a16:creationId xmlns:a16="http://schemas.microsoft.com/office/drawing/2014/main" id="{BF61E504-7BC7-4B93-83F5-5006B06F98F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487923" y="1853858"/>
            <a:ext cx="914400" cy="914400"/>
          </a:xfrm>
          <a:prstGeom prst="rect">
            <a:avLst/>
          </a:prstGeom>
        </p:spPr>
      </p:pic>
      <p:pic>
        <p:nvPicPr>
          <p:cNvPr id="81" name="图形 80" descr="沙漠场景 纯色填充">
            <a:extLst>
              <a:ext uri="{FF2B5EF4-FFF2-40B4-BE49-F238E27FC236}">
                <a16:creationId xmlns:a16="http://schemas.microsoft.com/office/drawing/2014/main" id="{BE5F6C07-6DAF-458E-91A6-E1557715FD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068976" y="1853858"/>
            <a:ext cx="914400" cy="914400"/>
          </a:xfrm>
          <a:prstGeom prst="rect">
            <a:avLst/>
          </a:prstGeom>
        </p:spPr>
      </p:pic>
      <p:pic>
        <p:nvPicPr>
          <p:cNvPr id="83" name="图形 82" descr="侏儒 纯色填充">
            <a:extLst>
              <a:ext uri="{FF2B5EF4-FFF2-40B4-BE49-F238E27FC236}">
                <a16:creationId xmlns:a16="http://schemas.microsoft.com/office/drawing/2014/main" id="{0F5C6B85-210D-4D75-990F-2F73A79C7C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627572" y="2970273"/>
            <a:ext cx="914400" cy="914400"/>
          </a:xfrm>
          <a:prstGeom prst="rect">
            <a:avLst/>
          </a:prstGeom>
        </p:spPr>
      </p:pic>
      <p:pic>
        <p:nvPicPr>
          <p:cNvPr id="85" name="图形 84" descr="邻近区域 纯色填充">
            <a:extLst>
              <a:ext uri="{FF2B5EF4-FFF2-40B4-BE49-F238E27FC236}">
                <a16:creationId xmlns:a16="http://schemas.microsoft.com/office/drawing/2014/main" id="{0897FB0D-B9A2-49BE-B9C1-5410FBA05F4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767221" y="1853858"/>
            <a:ext cx="914400" cy="914400"/>
          </a:xfrm>
          <a:prstGeom prst="rect">
            <a:avLst/>
          </a:prstGeom>
        </p:spPr>
      </p:pic>
      <p:pic>
        <p:nvPicPr>
          <p:cNvPr id="87" name="图形 86" descr="雨林 纯色填充">
            <a:extLst>
              <a:ext uri="{FF2B5EF4-FFF2-40B4-BE49-F238E27FC236}">
                <a16:creationId xmlns:a16="http://schemas.microsoft.com/office/drawing/2014/main" id="{74D97D1A-62CD-43D5-803F-A60AF45C281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47348" y="1853858"/>
            <a:ext cx="914400" cy="914400"/>
          </a:xfrm>
          <a:prstGeom prst="rect">
            <a:avLst/>
          </a:prstGeom>
        </p:spPr>
      </p:pic>
      <p:pic>
        <p:nvPicPr>
          <p:cNvPr id="89" name="图形 88" descr="飞机 纯色填充">
            <a:extLst>
              <a:ext uri="{FF2B5EF4-FFF2-40B4-BE49-F238E27FC236}">
                <a16:creationId xmlns:a16="http://schemas.microsoft.com/office/drawing/2014/main" id="{09A7F6C3-27DB-48F9-A517-35B5F901D01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627572" y="731335"/>
            <a:ext cx="914400" cy="914400"/>
          </a:xfrm>
          <a:prstGeom prst="rect">
            <a:avLst/>
          </a:prstGeom>
        </p:spPr>
      </p:pic>
      <p:pic>
        <p:nvPicPr>
          <p:cNvPr id="91" name="图形 90" descr="游轮 纯色填充">
            <a:extLst>
              <a:ext uri="{FF2B5EF4-FFF2-40B4-BE49-F238E27FC236}">
                <a16:creationId xmlns:a16="http://schemas.microsoft.com/office/drawing/2014/main" id="{7CF9E311-C6B7-4F6C-8032-267F3B4062D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342912" y="731335"/>
            <a:ext cx="914400" cy="914400"/>
          </a:xfrm>
          <a:prstGeom prst="rect">
            <a:avLst/>
          </a:prstGeom>
        </p:spPr>
      </p:pic>
      <p:pic>
        <p:nvPicPr>
          <p:cNvPr id="93" name="图形 92" descr="道路 纯色填充">
            <a:extLst>
              <a:ext uri="{FF2B5EF4-FFF2-40B4-BE49-F238E27FC236}">
                <a16:creationId xmlns:a16="http://schemas.microsoft.com/office/drawing/2014/main" id="{EB3B4DC1-D31C-456F-8ED6-8CB70F33373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767221" y="731335"/>
            <a:ext cx="914400" cy="914400"/>
          </a:xfrm>
          <a:prstGeom prst="rect">
            <a:avLst/>
          </a:prstGeom>
        </p:spPr>
      </p:pic>
      <p:pic>
        <p:nvPicPr>
          <p:cNvPr id="95" name="图形 94" descr="帆船 纯色填充">
            <a:extLst>
              <a:ext uri="{FF2B5EF4-FFF2-40B4-BE49-F238E27FC236}">
                <a16:creationId xmlns:a16="http://schemas.microsoft.com/office/drawing/2014/main" id="{12C32C54-D1DE-4566-8042-C36F94E1B5C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479880" y="731335"/>
            <a:ext cx="914400" cy="914400"/>
          </a:xfrm>
          <a:prstGeom prst="rect">
            <a:avLst/>
          </a:prstGeom>
        </p:spPr>
      </p:pic>
      <p:pic>
        <p:nvPicPr>
          <p:cNvPr id="97" name="图形 96" descr="骑自行车 纯色填充">
            <a:extLst>
              <a:ext uri="{FF2B5EF4-FFF2-40B4-BE49-F238E27FC236}">
                <a16:creationId xmlns:a16="http://schemas.microsoft.com/office/drawing/2014/main" id="{C3E9469D-81E7-4B18-A351-5471CCC412C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767221" y="5203103"/>
            <a:ext cx="914400" cy="914400"/>
          </a:xfrm>
          <a:prstGeom prst="rect">
            <a:avLst/>
          </a:prstGeom>
        </p:spPr>
      </p:pic>
      <p:pic>
        <p:nvPicPr>
          <p:cNvPr id="99" name="图形 98" descr="越野滑雪 纯色填充">
            <a:extLst>
              <a:ext uri="{FF2B5EF4-FFF2-40B4-BE49-F238E27FC236}">
                <a16:creationId xmlns:a16="http://schemas.microsoft.com/office/drawing/2014/main" id="{2EA542C0-F911-455B-8C07-F72F77127AE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627572" y="5203103"/>
            <a:ext cx="914400" cy="914400"/>
          </a:xfrm>
          <a:prstGeom prst="rect">
            <a:avLst/>
          </a:prstGeom>
        </p:spPr>
      </p:pic>
      <p:pic>
        <p:nvPicPr>
          <p:cNvPr id="101" name="图形 100" descr="跳舞 纯色填充">
            <a:extLst>
              <a:ext uri="{FF2B5EF4-FFF2-40B4-BE49-F238E27FC236}">
                <a16:creationId xmlns:a16="http://schemas.microsoft.com/office/drawing/2014/main" id="{8A24764A-6836-495C-9661-A5351BA0AF2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8487923" y="5203103"/>
            <a:ext cx="914400" cy="914400"/>
          </a:xfrm>
          <a:prstGeom prst="rect">
            <a:avLst/>
          </a:prstGeom>
        </p:spPr>
      </p:pic>
      <p:pic>
        <p:nvPicPr>
          <p:cNvPr id="103" name="图形 102" descr="杂耍人 纯色填充">
            <a:extLst>
              <a:ext uri="{FF2B5EF4-FFF2-40B4-BE49-F238E27FC236}">
                <a16:creationId xmlns:a16="http://schemas.microsoft.com/office/drawing/2014/main" id="{ABF73463-8EAE-4F68-862D-17238C70960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348274" y="5203103"/>
            <a:ext cx="914400" cy="914400"/>
          </a:xfrm>
          <a:prstGeom prst="rect">
            <a:avLst/>
          </a:prstGeom>
        </p:spPr>
      </p:pic>
      <p:pic>
        <p:nvPicPr>
          <p:cNvPr id="105" name="图形 104" descr="雪鞋健行 纯色填充">
            <a:extLst>
              <a:ext uri="{FF2B5EF4-FFF2-40B4-BE49-F238E27FC236}">
                <a16:creationId xmlns:a16="http://schemas.microsoft.com/office/drawing/2014/main" id="{F59FEB36-5DA8-4AE6-9AF0-8C27AA483C90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208625" y="5203103"/>
            <a:ext cx="914400" cy="914400"/>
          </a:xfrm>
          <a:prstGeom prst="rect">
            <a:avLst/>
          </a:prstGeom>
        </p:spPr>
      </p:pic>
      <p:pic>
        <p:nvPicPr>
          <p:cNvPr id="107" name="图形 106" descr="足球 纯色填充">
            <a:extLst>
              <a:ext uri="{FF2B5EF4-FFF2-40B4-BE49-F238E27FC236}">
                <a16:creationId xmlns:a16="http://schemas.microsoft.com/office/drawing/2014/main" id="{CB4724FF-28F3-47E6-B727-6974A4A01E5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068976" y="5203103"/>
            <a:ext cx="914400" cy="914400"/>
          </a:xfrm>
          <a:prstGeom prst="rect">
            <a:avLst/>
          </a:prstGeom>
        </p:spPr>
      </p:pic>
      <p:pic>
        <p:nvPicPr>
          <p:cNvPr id="109" name="图形 108" descr="旋转的碟子 纯色填充">
            <a:extLst>
              <a:ext uri="{FF2B5EF4-FFF2-40B4-BE49-F238E27FC236}">
                <a16:creationId xmlns:a16="http://schemas.microsoft.com/office/drawing/2014/main" id="{B224B389-8608-4494-897C-DC500A552BF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29327" y="5203103"/>
            <a:ext cx="914400" cy="914400"/>
          </a:xfrm>
          <a:prstGeom prst="rect">
            <a:avLst/>
          </a:prstGeom>
        </p:spPr>
      </p:pic>
      <p:pic>
        <p:nvPicPr>
          <p:cNvPr id="111" name="图形 110" descr="冲浪 纯色填充">
            <a:extLst>
              <a:ext uri="{FF2B5EF4-FFF2-40B4-BE49-F238E27FC236}">
                <a16:creationId xmlns:a16="http://schemas.microsoft.com/office/drawing/2014/main" id="{D74586D0-48A9-416D-BE0B-3D3475393EA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789678" y="5203103"/>
            <a:ext cx="914400" cy="914400"/>
          </a:xfrm>
          <a:prstGeom prst="rect">
            <a:avLst/>
          </a:prstGeom>
        </p:spPr>
      </p:pic>
      <p:pic>
        <p:nvPicPr>
          <p:cNvPr id="113" name="图形 112" descr="救护车 纯色填充">
            <a:extLst>
              <a:ext uri="{FF2B5EF4-FFF2-40B4-BE49-F238E27FC236}">
                <a16:creationId xmlns:a16="http://schemas.microsoft.com/office/drawing/2014/main" id="{DDA1FC13-3AE7-4772-8565-195967A6381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205944" y="731335"/>
            <a:ext cx="914400" cy="914400"/>
          </a:xfrm>
          <a:prstGeom prst="rect">
            <a:avLst/>
          </a:prstGeom>
        </p:spPr>
      </p:pic>
      <p:pic>
        <p:nvPicPr>
          <p:cNvPr id="115" name="图形 114" descr="海葵与小丑鱼 纯色填充">
            <a:extLst>
              <a:ext uri="{FF2B5EF4-FFF2-40B4-BE49-F238E27FC236}">
                <a16:creationId xmlns:a16="http://schemas.microsoft.com/office/drawing/2014/main" id="{31E81788-7212-4ECD-AFE0-DEAB08BBF28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650029" y="2973327"/>
            <a:ext cx="914400" cy="914400"/>
          </a:xfrm>
          <a:prstGeom prst="rect">
            <a:avLst/>
          </a:prstGeom>
        </p:spPr>
      </p:pic>
      <p:pic>
        <p:nvPicPr>
          <p:cNvPr id="119" name="图形 118" descr="远足 纯色填充">
            <a:extLst>
              <a:ext uri="{FF2B5EF4-FFF2-40B4-BE49-F238E27FC236}">
                <a16:creationId xmlns:a16="http://schemas.microsoft.com/office/drawing/2014/main" id="{140C4A80-F23E-495B-8FC1-6A20A043B60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068976" y="4092796"/>
            <a:ext cx="914400" cy="914400"/>
          </a:xfrm>
          <a:prstGeom prst="rect">
            <a:avLst/>
          </a:prstGeom>
        </p:spPr>
      </p:pic>
      <p:pic>
        <p:nvPicPr>
          <p:cNvPr id="121" name="图形 120" descr="稻草人 纯色填充">
            <a:extLst>
              <a:ext uri="{FF2B5EF4-FFF2-40B4-BE49-F238E27FC236}">
                <a16:creationId xmlns:a16="http://schemas.microsoft.com/office/drawing/2014/main" id="{454DD4B7-E0D6-4779-89EB-2CAFFE63192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767221" y="2970273"/>
            <a:ext cx="914400" cy="914400"/>
          </a:xfrm>
          <a:prstGeom prst="rect">
            <a:avLst/>
          </a:prstGeom>
        </p:spPr>
      </p:pic>
      <p:pic>
        <p:nvPicPr>
          <p:cNvPr id="123" name="图形 122" descr="女性英雄 纯色填充">
            <a:extLst>
              <a:ext uri="{FF2B5EF4-FFF2-40B4-BE49-F238E27FC236}">
                <a16:creationId xmlns:a16="http://schemas.microsoft.com/office/drawing/2014/main" id="{C6395437-E0B5-4CAA-9954-4B0B5DB72F6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647348" y="5212265"/>
            <a:ext cx="914400" cy="914400"/>
          </a:xfrm>
          <a:prstGeom prst="rect">
            <a:avLst/>
          </a:prstGeom>
        </p:spPr>
      </p:pic>
      <p:pic>
        <p:nvPicPr>
          <p:cNvPr id="125" name="图形 124" descr="相扑手 纯色填充">
            <a:extLst>
              <a:ext uri="{FF2B5EF4-FFF2-40B4-BE49-F238E27FC236}">
                <a16:creationId xmlns:a16="http://schemas.microsoft.com/office/drawing/2014/main" id="{DCC1FDC8-01D7-4AC5-9EA2-EED1382A2A6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10380" y="5203103"/>
            <a:ext cx="914400" cy="914400"/>
          </a:xfrm>
          <a:prstGeom prst="rect">
            <a:avLst/>
          </a:prstGeom>
        </p:spPr>
      </p:pic>
      <p:pic>
        <p:nvPicPr>
          <p:cNvPr id="129" name="图形 128" descr="狐狸 纯色填充">
            <a:extLst>
              <a:ext uri="{FF2B5EF4-FFF2-40B4-BE49-F238E27FC236}">
                <a16:creationId xmlns:a16="http://schemas.microsoft.com/office/drawing/2014/main" id="{99559398-C6AD-4BD8-A357-99796D148D25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929327" y="2970273"/>
            <a:ext cx="914400" cy="914400"/>
          </a:xfrm>
          <a:prstGeom prst="rect">
            <a:avLst/>
          </a:prstGeom>
        </p:spPr>
      </p:pic>
      <p:pic>
        <p:nvPicPr>
          <p:cNvPr id="131" name="图形 130" descr="变色龙 纯色填充">
            <a:extLst>
              <a:ext uri="{FF2B5EF4-FFF2-40B4-BE49-F238E27FC236}">
                <a16:creationId xmlns:a16="http://schemas.microsoft.com/office/drawing/2014/main" id="{70034A33-C350-4BB4-9A80-F4689ED23ECC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789678" y="2970273"/>
            <a:ext cx="914400" cy="914400"/>
          </a:xfrm>
          <a:prstGeom prst="rect">
            <a:avLst/>
          </a:prstGeom>
        </p:spPr>
      </p:pic>
      <p:pic>
        <p:nvPicPr>
          <p:cNvPr id="133" name="图形 132" descr="公鸡 纯色填充">
            <a:extLst>
              <a:ext uri="{FF2B5EF4-FFF2-40B4-BE49-F238E27FC236}">
                <a16:creationId xmlns:a16="http://schemas.microsoft.com/office/drawing/2014/main" id="{CEFDD200-0907-4D26-939F-BE772B2EF7EC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5068976" y="2970273"/>
            <a:ext cx="914400" cy="914400"/>
          </a:xfrm>
          <a:prstGeom prst="rect">
            <a:avLst/>
          </a:prstGeom>
        </p:spPr>
      </p:pic>
      <p:pic>
        <p:nvPicPr>
          <p:cNvPr id="137" name="图形 136" descr="企鹅 纯色填充">
            <a:extLst>
              <a:ext uri="{FF2B5EF4-FFF2-40B4-BE49-F238E27FC236}">
                <a16:creationId xmlns:a16="http://schemas.microsoft.com/office/drawing/2014/main" id="{5642B8C5-74F0-424D-82C4-5D250FAF696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48274" y="2970273"/>
            <a:ext cx="914400" cy="914400"/>
          </a:xfrm>
          <a:prstGeom prst="rect">
            <a:avLst/>
          </a:prstGeom>
        </p:spPr>
      </p:pic>
      <p:pic>
        <p:nvPicPr>
          <p:cNvPr id="139" name="图形 138" descr="海龟 纯色填充">
            <a:extLst>
              <a:ext uri="{FF2B5EF4-FFF2-40B4-BE49-F238E27FC236}">
                <a16:creationId xmlns:a16="http://schemas.microsoft.com/office/drawing/2014/main" id="{F47B8F8E-FF34-4795-B782-8CFA73C2680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6208625" y="2970273"/>
            <a:ext cx="914400" cy="914400"/>
          </a:xfrm>
          <a:prstGeom prst="rect">
            <a:avLst/>
          </a:prstGeom>
        </p:spPr>
      </p:pic>
      <p:pic>
        <p:nvPicPr>
          <p:cNvPr id="141" name="图形 140" descr="鹿 纯色填充">
            <a:extLst>
              <a:ext uri="{FF2B5EF4-FFF2-40B4-BE49-F238E27FC236}">
                <a16:creationId xmlns:a16="http://schemas.microsoft.com/office/drawing/2014/main" id="{763E2E07-5E59-44FC-8AC0-07CBC2180906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87923" y="2970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4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农业 纯色填充">
            <a:extLst>
              <a:ext uri="{FF2B5EF4-FFF2-40B4-BE49-F238E27FC236}">
                <a16:creationId xmlns:a16="http://schemas.microsoft.com/office/drawing/2014/main" id="{05EB486D-4B94-43C4-808F-9FEADF74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80" y="1853858"/>
            <a:ext cx="914400" cy="914400"/>
          </a:xfrm>
          <a:prstGeom prst="rect">
            <a:avLst/>
          </a:prstGeom>
        </p:spPr>
      </p:pic>
      <p:pic>
        <p:nvPicPr>
          <p:cNvPr id="9" name="图形 8" descr="吊床 纯色填充">
            <a:extLst>
              <a:ext uri="{FF2B5EF4-FFF2-40B4-BE49-F238E27FC236}">
                <a16:creationId xmlns:a16="http://schemas.microsoft.com/office/drawing/2014/main" id="{34293628-83F4-4120-8B41-386DE92F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678" y="1853858"/>
            <a:ext cx="914400" cy="914400"/>
          </a:xfrm>
          <a:prstGeom prst="rect">
            <a:avLst/>
          </a:prstGeom>
        </p:spPr>
      </p:pic>
      <p:pic>
        <p:nvPicPr>
          <p:cNvPr id="13" name="图形 12" descr="巴士 纯色填充">
            <a:extLst>
              <a:ext uri="{FF2B5EF4-FFF2-40B4-BE49-F238E27FC236}">
                <a16:creationId xmlns:a16="http://schemas.microsoft.com/office/drawing/2014/main" id="{3A9206A1-2CE6-486C-A403-2A62C3CDE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380" y="734389"/>
            <a:ext cx="914400" cy="914400"/>
          </a:xfrm>
          <a:prstGeom prst="rect">
            <a:avLst/>
          </a:prstGeom>
        </p:spPr>
      </p:pic>
      <p:pic>
        <p:nvPicPr>
          <p:cNvPr id="17" name="图形 16" descr="骆驼 纯色填充">
            <a:extLst>
              <a:ext uri="{FF2B5EF4-FFF2-40B4-BE49-F238E27FC236}">
                <a16:creationId xmlns:a16="http://schemas.microsoft.com/office/drawing/2014/main" id="{1846E4EE-9A50-443C-A955-D6A3D467D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80" y="2973327"/>
            <a:ext cx="914400" cy="914400"/>
          </a:xfrm>
          <a:prstGeom prst="rect">
            <a:avLst/>
          </a:prstGeom>
        </p:spPr>
      </p:pic>
      <p:pic>
        <p:nvPicPr>
          <p:cNvPr id="21" name="图形 20" descr="汽车 纯色填充">
            <a:extLst>
              <a:ext uri="{FF2B5EF4-FFF2-40B4-BE49-F238E27FC236}">
                <a16:creationId xmlns:a16="http://schemas.microsoft.com/office/drawing/2014/main" id="{BCAD9148-0BAE-4A1A-B505-3773A96D7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9678" y="734389"/>
            <a:ext cx="914400" cy="914400"/>
          </a:xfrm>
          <a:prstGeom prst="rect">
            <a:avLst/>
          </a:prstGeom>
        </p:spPr>
      </p:pic>
      <p:pic>
        <p:nvPicPr>
          <p:cNvPr id="29" name="图形 28" descr="山景 纯色填充">
            <a:extLst>
              <a:ext uri="{FF2B5EF4-FFF2-40B4-BE49-F238E27FC236}">
                <a16:creationId xmlns:a16="http://schemas.microsoft.com/office/drawing/2014/main" id="{D6E2D162-8C43-4425-AC6A-CB277CE69E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8274" y="1853858"/>
            <a:ext cx="914400" cy="914400"/>
          </a:xfrm>
          <a:prstGeom prst="rect">
            <a:avLst/>
          </a:prstGeom>
        </p:spPr>
      </p:pic>
      <p:pic>
        <p:nvPicPr>
          <p:cNvPr id="33" name="图形 32" descr="Rv 纯色填充">
            <a:extLst>
              <a:ext uri="{FF2B5EF4-FFF2-40B4-BE49-F238E27FC236}">
                <a16:creationId xmlns:a16="http://schemas.microsoft.com/office/drawing/2014/main" id="{B9AEB021-4726-4821-A989-6F6C4F150B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976" y="731335"/>
            <a:ext cx="914400" cy="914400"/>
          </a:xfrm>
          <a:prstGeom prst="rect">
            <a:avLst/>
          </a:prstGeom>
        </p:spPr>
      </p:pic>
      <p:pic>
        <p:nvPicPr>
          <p:cNvPr id="37" name="图形 36" descr="拖车 纯色填充">
            <a:extLst>
              <a:ext uri="{FF2B5EF4-FFF2-40B4-BE49-F238E27FC236}">
                <a16:creationId xmlns:a16="http://schemas.microsoft.com/office/drawing/2014/main" id="{2BA1E332-EBBD-4C35-96D9-0417E1837C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26646" y="731335"/>
            <a:ext cx="914400" cy="914400"/>
          </a:xfrm>
          <a:prstGeom prst="rect">
            <a:avLst/>
          </a:prstGeom>
        </p:spPr>
      </p:pic>
      <p:pic>
        <p:nvPicPr>
          <p:cNvPr id="41" name="图形 40" descr="热带场景 纯色填充">
            <a:extLst>
              <a:ext uri="{FF2B5EF4-FFF2-40B4-BE49-F238E27FC236}">
                <a16:creationId xmlns:a16="http://schemas.microsoft.com/office/drawing/2014/main" id="{800F1925-9F9E-43BD-B6AF-E52EF6E71C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6646" y="1853858"/>
            <a:ext cx="914400" cy="914400"/>
          </a:xfrm>
          <a:prstGeom prst="rect">
            <a:avLst/>
          </a:prstGeom>
        </p:spPr>
      </p:pic>
      <p:pic>
        <p:nvPicPr>
          <p:cNvPr id="45" name="图形 44" descr="厢式货车 纯色填充">
            <a:extLst>
              <a:ext uri="{FF2B5EF4-FFF2-40B4-BE49-F238E27FC236}">
                <a16:creationId xmlns:a16="http://schemas.microsoft.com/office/drawing/2014/main" id="{74A68217-BAED-48AE-B136-AEF9092C9E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47348" y="732569"/>
            <a:ext cx="914400" cy="914400"/>
          </a:xfrm>
          <a:prstGeom prst="rect">
            <a:avLst/>
          </a:prstGeom>
        </p:spPr>
      </p:pic>
      <p:pic>
        <p:nvPicPr>
          <p:cNvPr id="49" name="图形 48" descr="儿童与气球 纯色填充">
            <a:extLst>
              <a:ext uri="{FF2B5EF4-FFF2-40B4-BE49-F238E27FC236}">
                <a16:creationId xmlns:a16="http://schemas.microsoft.com/office/drawing/2014/main" id="{DBF93C48-FE9F-4893-9DAB-F5326FBC85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327" y="4092796"/>
            <a:ext cx="914400" cy="914400"/>
          </a:xfrm>
          <a:prstGeom prst="rect">
            <a:avLst/>
          </a:prstGeom>
        </p:spPr>
      </p:pic>
      <p:pic>
        <p:nvPicPr>
          <p:cNvPr id="51" name="图形 50" descr="跳舞 纯色填充">
            <a:extLst>
              <a:ext uri="{FF2B5EF4-FFF2-40B4-BE49-F238E27FC236}">
                <a16:creationId xmlns:a16="http://schemas.microsoft.com/office/drawing/2014/main" id="{6E2C5C20-A112-4B5C-A5B5-ACC39861F58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89678" y="4092796"/>
            <a:ext cx="914400" cy="914400"/>
          </a:xfrm>
          <a:prstGeom prst="rect">
            <a:avLst/>
          </a:prstGeom>
        </p:spPr>
      </p:pic>
      <p:pic>
        <p:nvPicPr>
          <p:cNvPr id="55" name="图形 54" descr="有男孩的家庭 纯色填充">
            <a:extLst>
              <a:ext uri="{FF2B5EF4-FFF2-40B4-BE49-F238E27FC236}">
                <a16:creationId xmlns:a16="http://schemas.microsoft.com/office/drawing/2014/main" id="{7B1A52EE-B46C-4621-8EC9-1DFE307795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8274" y="4092796"/>
            <a:ext cx="914400" cy="914400"/>
          </a:xfrm>
          <a:prstGeom prst="rect">
            <a:avLst/>
          </a:prstGeom>
        </p:spPr>
      </p:pic>
      <p:pic>
        <p:nvPicPr>
          <p:cNvPr id="57" name="图形 56" descr="组 纯色填充">
            <a:extLst>
              <a:ext uri="{FF2B5EF4-FFF2-40B4-BE49-F238E27FC236}">
                <a16:creationId xmlns:a16="http://schemas.microsoft.com/office/drawing/2014/main" id="{6EB5419C-3AE0-49F2-8C7D-5BD652902B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0380" y="4092796"/>
            <a:ext cx="914400" cy="914400"/>
          </a:xfrm>
          <a:prstGeom prst="rect">
            <a:avLst/>
          </a:prstGeom>
        </p:spPr>
      </p:pic>
      <p:pic>
        <p:nvPicPr>
          <p:cNvPr id="59" name="图形 58" descr="小组成功 纯色填充">
            <a:extLst>
              <a:ext uri="{FF2B5EF4-FFF2-40B4-BE49-F238E27FC236}">
                <a16:creationId xmlns:a16="http://schemas.microsoft.com/office/drawing/2014/main" id="{C5801C05-A687-4D9C-9000-1E5EDC9F18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50029" y="4092796"/>
            <a:ext cx="914400" cy="914400"/>
          </a:xfrm>
          <a:prstGeom prst="rect">
            <a:avLst/>
          </a:prstGeom>
        </p:spPr>
      </p:pic>
      <p:pic>
        <p:nvPicPr>
          <p:cNvPr id="61" name="图形 60" descr="推着婴儿车的男人 纯色填充">
            <a:extLst>
              <a:ext uri="{FF2B5EF4-FFF2-40B4-BE49-F238E27FC236}">
                <a16:creationId xmlns:a16="http://schemas.microsoft.com/office/drawing/2014/main" id="{79D7D99B-8E30-42C7-B09A-FE3C0654AEB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67221" y="4086688"/>
            <a:ext cx="914400" cy="914400"/>
          </a:xfrm>
          <a:prstGeom prst="rect">
            <a:avLst/>
          </a:prstGeom>
        </p:spPr>
      </p:pic>
      <p:pic>
        <p:nvPicPr>
          <p:cNvPr id="63" name="图形 62" descr="抱着婴儿的妇女 纯色填充">
            <a:extLst>
              <a:ext uri="{FF2B5EF4-FFF2-40B4-BE49-F238E27FC236}">
                <a16:creationId xmlns:a16="http://schemas.microsoft.com/office/drawing/2014/main" id="{86170635-D75B-428B-B90D-F07B3C79B8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627572" y="4092796"/>
            <a:ext cx="914400" cy="914400"/>
          </a:xfrm>
          <a:prstGeom prst="rect">
            <a:avLst/>
          </a:prstGeom>
        </p:spPr>
      </p:pic>
      <p:pic>
        <p:nvPicPr>
          <p:cNvPr id="65" name="图形 64" descr="妇女与儿童 纯色填充">
            <a:extLst>
              <a:ext uri="{FF2B5EF4-FFF2-40B4-BE49-F238E27FC236}">
                <a16:creationId xmlns:a16="http://schemas.microsoft.com/office/drawing/2014/main" id="{E759DE6B-7A00-4660-9A88-60781BE71A1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87923" y="4092796"/>
            <a:ext cx="914400" cy="914400"/>
          </a:xfrm>
          <a:prstGeom prst="rect">
            <a:avLst/>
          </a:prstGeom>
        </p:spPr>
      </p:pic>
      <p:pic>
        <p:nvPicPr>
          <p:cNvPr id="69" name="图形 68" descr="拄手杖的女人 纯色填充">
            <a:extLst>
              <a:ext uri="{FF2B5EF4-FFF2-40B4-BE49-F238E27FC236}">
                <a16:creationId xmlns:a16="http://schemas.microsoft.com/office/drawing/2014/main" id="{CE81D40C-7F10-4336-94E9-F86D23D9D18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208625" y="4092796"/>
            <a:ext cx="914400" cy="914400"/>
          </a:xfrm>
          <a:prstGeom prst="rect">
            <a:avLst/>
          </a:prstGeom>
        </p:spPr>
      </p:pic>
      <p:pic>
        <p:nvPicPr>
          <p:cNvPr id="73" name="图形 72" descr="桥梁场景 纯色填充">
            <a:extLst>
              <a:ext uri="{FF2B5EF4-FFF2-40B4-BE49-F238E27FC236}">
                <a16:creationId xmlns:a16="http://schemas.microsoft.com/office/drawing/2014/main" id="{EA6D715A-BD45-41C0-813D-DACF8F9B1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627572" y="1853858"/>
            <a:ext cx="914400" cy="914400"/>
          </a:xfrm>
          <a:prstGeom prst="rect">
            <a:avLst/>
          </a:prstGeom>
        </p:spPr>
      </p:pic>
      <p:pic>
        <p:nvPicPr>
          <p:cNvPr id="75" name="图形 74" descr="峡谷场景 纯色填充">
            <a:extLst>
              <a:ext uri="{FF2B5EF4-FFF2-40B4-BE49-F238E27FC236}">
                <a16:creationId xmlns:a16="http://schemas.microsoft.com/office/drawing/2014/main" id="{2CF1BD7D-8012-4D51-8822-4919A953ED8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05944" y="1853858"/>
            <a:ext cx="914400" cy="914400"/>
          </a:xfrm>
          <a:prstGeom prst="rect">
            <a:avLst/>
          </a:prstGeom>
        </p:spPr>
      </p:pic>
      <p:pic>
        <p:nvPicPr>
          <p:cNvPr id="77" name="图形 76" descr="城堡场景 纯色填充">
            <a:extLst>
              <a:ext uri="{FF2B5EF4-FFF2-40B4-BE49-F238E27FC236}">
                <a16:creationId xmlns:a16="http://schemas.microsoft.com/office/drawing/2014/main" id="{BF61E504-7BC7-4B93-83F5-5006B06F98F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487923" y="1853858"/>
            <a:ext cx="914400" cy="914400"/>
          </a:xfrm>
          <a:prstGeom prst="rect">
            <a:avLst/>
          </a:prstGeom>
        </p:spPr>
      </p:pic>
      <p:pic>
        <p:nvPicPr>
          <p:cNvPr id="81" name="图形 80" descr="沙漠场景 纯色填充">
            <a:extLst>
              <a:ext uri="{FF2B5EF4-FFF2-40B4-BE49-F238E27FC236}">
                <a16:creationId xmlns:a16="http://schemas.microsoft.com/office/drawing/2014/main" id="{BE5F6C07-6DAF-458E-91A6-E1557715FD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068976" y="1853858"/>
            <a:ext cx="914400" cy="914400"/>
          </a:xfrm>
          <a:prstGeom prst="rect">
            <a:avLst/>
          </a:prstGeom>
        </p:spPr>
      </p:pic>
      <p:pic>
        <p:nvPicPr>
          <p:cNvPr id="83" name="图形 82" descr="侏儒 纯色填充">
            <a:extLst>
              <a:ext uri="{FF2B5EF4-FFF2-40B4-BE49-F238E27FC236}">
                <a16:creationId xmlns:a16="http://schemas.microsoft.com/office/drawing/2014/main" id="{0F5C6B85-210D-4D75-990F-2F73A79C7C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627572" y="2970273"/>
            <a:ext cx="914400" cy="914400"/>
          </a:xfrm>
          <a:prstGeom prst="rect">
            <a:avLst/>
          </a:prstGeom>
        </p:spPr>
      </p:pic>
      <p:pic>
        <p:nvPicPr>
          <p:cNvPr id="85" name="图形 84" descr="邻近区域 纯色填充">
            <a:extLst>
              <a:ext uri="{FF2B5EF4-FFF2-40B4-BE49-F238E27FC236}">
                <a16:creationId xmlns:a16="http://schemas.microsoft.com/office/drawing/2014/main" id="{0897FB0D-B9A2-49BE-B9C1-5410FBA05F4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767221" y="1853858"/>
            <a:ext cx="914400" cy="914400"/>
          </a:xfrm>
          <a:prstGeom prst="rect">
            <a:avLst/>
          </a:prstGeom>
        </p:spPr>
      </p:pic>
      <p:pic>
        <p:nvPicPr>
          <p:cNvPr id="87" name="图形 86" descr="雨林 纯色填充">
            <a:extLst>
              <a:ext uri="{FF2B5EF4-FFF2-40B4-BE49-F238E27FC236}">
                <a16:creationId xmlns:a16="http://schemas.microsoft.com/office/drawing/2014/main" id="{74D97D1A-62CD-43D5-803F-A60AF45C281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47348" y="1853858"/>
            <a:ext cx="914400" cy="914400"/>
          </a:xfrm>
          <a:prstGeom prst="rect">
            <a:avLst/>
          </a:prstGeom>
        </p:spPr>
      </p:pic>
      <p:pic>
        <p:nvPicPr>
          <p:cNvPr id="89" name="图形 88" descr="飞机 纯色填充">
            <a:extLst>
              <a:ext uri="{FF2B5EF4-FFF2-40B4-BE49-F238E27FC236}">
                <a16:creationId xmlns:a16="http://schemas.microsoft.com/office/drawing/2014/main" id="{09A7F6C3-27DB-48F9-A517-35B5F901D01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627572" y="731335"/>
            <a:ext cx="914400" cy="914400"/>
          </a:xfrm>
          <a:prstGeom prst="rect">
            <a:avLst/>
          </a:prstGeom>
        </p:spPr>
      </p:pic>
      <p:pic>
        <p:nvPicPr>
          <p:cNvPr id="91" name="图形 90" descr="游轮 纯色填充">
            <a:extLst>
              <a:ext uri="{FF2B5EF4-FFF2-40B4-BE49-F238E27FC236}">
                <a16:creationId xmlns:a16="http://schemas.microsoft.com/office/drawing/2014/main" id="{7CF9E311-C6B7-4F6C-8032-267F3B4062D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342912" y="731335"/>
            <a:ext cx="914400" cy="914400"/>
          </a:xfrm>
          <a:prstGeom prst="rect">
            <a:avLst/>
          </a:prstGeom>
        </p:spPr>
      </p:pic>
      <p:pic>
        <p:nvPicPr>
          <p:cNvPr id="93" name="图形 92" descr="道路 纯色填充">
            <a:extLst>
              <a:ext uri="{FF2B5EF4-FFF2-40B4-BE49-F238E27FC236}">
                <a16:creationId xmlns:a16="http://schemas.microsoft.com/office/drawing/2014/main" id="{EB3B4DC1-D31C-456F-8ED6-8CB70F33373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767221" y="731335"/>
            <a:ext cx="914400" cy="914400"/>
          </a:xfrm>
          <a:prstGeom prst="rect">
            <a:avLst/>
          </a:prstGeom>
        </p:spPr>
      </p:pic>
      <p:pic>
        <p:nvPicPr>
          <p:cNvPr id="95" name="图形 94" descr="帆船 纯色填充">
            <a:extLst>
              <a:ext uri="{FF2B5EF4-FFF2-40B4-BE49-F238E27FC236}">
                <a16:creationId xmlns:a16="http://schemas.microsoft.com/office/drawing/2014/main" id="{12C32C54-D1DE-4566-8042-C36F94E1B5C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479880" y="731335"/>
            <a:ext cx="914400" cy="914400"/>
          </a:xfrm>
          <a:prstGeom prst="rect">
            <a:avLst/>
          </a:prstGeom>
        </p:spPr>
      </p:pic>
      <p:pic>
        <p:nvPicPr>
          <p:cNvPr id="97" name="图形 96" descr="骑自行车 纯色填充">
            <a:extLst>
              <a:ext uri="{FF2B5EF4-FFF2-40B4-BE49-F238E27FC236}">
                <a16:creationId xmlns:a16="http://schemas.microsoft.com/office/drawing/2014/main" id="{C3E9469D-81E7-4B18-A351-5471CCC412C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767221" y="5203103"/>
            <a:ext cx="914400" cy="914400"/>
          </a:xfrm>
          <a:prstGeom prst="rect">
            <a:avLst/>
          </a:prstGeom>
        </p:spPr>
      </p:pic>
      <p:pic>
        <p:nvPicPr>
          <p:cNvPr id="99" name="图形 98" descr="越野滑雪 纯色填充">
            <a:extLst>
              <a:ext uri="{FF2B5EF4-FFF2-40B4-BE49-F238E27FC236}">
                <a16:creationId xmlns:a16="http://schemas.microsoft.com/office/drawing/2014/main" id="{2EA542C0-F911-455B-8C07-F72F77127AE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627572" y="5203103"/>
            <a:ext cx="914400" cy="914400"/>
          </a:xfrm>
          <a:prstGeom prst="rect">
            <a:avLst/>
          </a:prstGeom>
        </p:spPr>
      </p:pic>
      <p:pic>
        <p:nvPicPr>
          <p:cNvPr id="101" name="图形 100" descr="跳舞 纯色填充">
            <a:extLst>
              <a:ext uri="{FF2B5EF4-FFF2-40B4-BE49-F238E27FC236}">
                <a16:creationId xmlns:a16="http://schemas.microsoft.com/office/drawing/2014/main" id="{8A24764A-6836-495C-9661-A5351BA0AF2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8487923" y="5203103"/>
            <a:ext cx="914400" cy="914400"/>
          </a:xfrm>
          <a:prstGeom prst="rect">
            <a:avLst/>
          </a:prstGeom>
        </p:spPr>
      </p:pic>
      <p:pic>
        <p:nvPicPr>
          <p:cNvPr id="103" name="图形 102" descr="杂耍人 纯色填充">
            <a:extLst>
              <a:ext uri="{FF2B5EF4-FFF2-40B4-BE49-F238E27FC236}">
                <a16:creationId xmlns:a16="http://schemas.microsoft.com/office/drawing/2014/main" id="{ABF73463-8EAE-4F68-862D-17238C70960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348274" y="5203103"/>
            <a:ext cx="914400" cy="914400"/>
          </a:xfrm>
          <a:prstGeom prst="rect">
            <a:avLst/>
          </a:prstGeom>
        </p:spPr>
      </p:pic>
      <p:pic>
        <p:nvPicPr>
          <p:cNvPr id="105" name="图形 104" descr="雪鞋健行 纯色填充">
            <a:extLst>
              <a:ext uri="{FF2B5EF4-FFF2-40B4-BE49-F238E27FC236}">
                <a16:creationId xmlns:a16="http://schemas.microsoft.com/office/drawing/2014/main" id="{F59FEB36-5DA8-4AE6-9AF0-8C27AA483C90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208625" y="5203103"/>
            <a:ext cx="914400" cy="914400"/>
          </a:xfrm>
          <a:prstGeom prst="rect">
            <a:avLst/>
          </a:prstGeom>
        </p:spPr>
      </p:pic>
      <p:pic>
        <p:nvPicPr>
          <p:cNvPr id="107" name="图形 106" descr="足球 纯色填充">
            <a:extLst>
              <a:ext uri="{FF2B5EF4-FFF2-40B4-BE49-F238E27FC236}">
                <a16:creationId xmlns:a16="http://schemas.microsoft.com/office/drawing/2014/main" id="{CB4724FF-28F3-47E6-B727-6974A4A01E5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068976" y="5203103"/>
            <a:ext cx="914400" cy="914400"/>
          </a:xfrm>
          <a:prstGeom prst="rect">
            <a:avLst/>
          </a:prstGeom>
        </p:spPr>
      </p:pic>
      <p:pic>
        <p:nvPicPr>
          <p:cNvPr id="109" name="图形 108" descr="旋转的碟子 纯色填充">
            <a:extLst>
              <a:ext uri="{FF2B5EF4-FFF2-40B4-BE49-F238E27FC236}">
                <a16:creationId xmlns:a16="http://schemas.microsoft.com/office/drawing/2014/main" id="{B224B389-8608-4494-897C-DC500A552BF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29327" y="5203103"/>
            <a:ext cx="914400" cy="914400"/>
          </a:xfrm>
          <a:prstGeom prst="rect">
            <a:avLst/>
          </a:prstGeom>
        </p:spPr>
      </p:pic>
      <p:pic>
        <p:nvPicPr>
          <p:cNvPr id="111" name="图形 110" descr="冲浪 纯色填充">
            <a:extLst>
              <a:ext uri="{FF2B5EF4-FFF2-40B4-BE49-F238E27FC236}">
                <a16:creationId xmlns:a16="http://schemas.microsoft.com/office/drawing/2014/main" id="{D74586D0-48A9-416D-BE0B-3D3475393EA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789678" y="5203103"/>
            <a:ext cx="914400" cy="914400"/>
          </a:xfrm>
          <a:prstGeom prst="rect">
            <a:avLst/>
          </a:prstGeom>
        </p:spPr>
      </p:pic>
      <p:pic>
        <p:nvPicPr>
          <p:cNvPr id="113" name="图形 112" descr="救护车 纯色填充">
            <a:extLst>
              <a:ext uri="{FF2B5EF4-FFF2-40B4-BE49-F238E27FC236}">
                <a16:creationId xmlns:a16="http://schemas.microsoft.com/office/drawing/2014/main" id="{DDA1FC13-3AE7-4772-8565-195967A6381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205944" y="731335"/>
            <a:ext cx="914400" cy="914400"/>
          </a:xfrm>
          <a:prstGeom prst="rect">
            <a:avLst/>
          </a:prstGeom>
        </p:spPr>
      </p:pic>
      <p:pic>
        <p:nvPicPr>
          <p:cNvPr id="115" name="图形 114" descr="海葵与小丑鱼 纯色填充">
            <a:extLst>
              <a:ext uri="{FF2B5EF4-FFF2-40B4-BE49-F238E27FC236}">
                <a16:creationId xmlns:a16="http://schemas.microsoft.com/office/drawing/2014/main" id="{31E81788-7212-4ECD-AFE0-DEAB08BBF28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650029" y="2973327"/>
            <a:ext cx="914400" cy="914400"/>
          </a:xfrm>
          <a:prstGeom prst="rect">
            <a:avLst/>
          </a:prstGeom>
        </p:spPr>
      </p:pic>
      <p:pic>
        <p:nvPicPr>
          <p:cNvPr id="119" name="图形 118" descr="远足 纯色填充">
            <a:extLst>
              <a:ext uri="{FF2B5EF4-FFF2-40B4-BE49-F238E27FC236}">
                <a16:creationId xmlns:a16="http://schemas.microsoft.com/office/drawing/2014/main" id="{140C4A80-F23E-495B-8FC1-6A20A043B60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068976" y="4092796"/>
            <a:ext cx="914400" cy="914400"/>
          </a:xfrm>
          <a:prstGeom prst="rect">
            <a:avLst/>
          </a:prstGeom>
        </p:spPr>
      </p:pic>
      <p:pic>
        <p:nvPicPr>
          <p:cNvPr id="121" name="图形 120" descr="稻草人 纯色填充">
            <a:extLst>
              <a:ext uri="{FF2B5EF4-FFF2-40B4-BE49-F238E27FC236}">
                <a16:creationId xmlns:a16="http://schemas.microsoft.com/office/drawing/2014/main" id="{454DD4B7-E0D6-4779-89EB-2CAFFE63192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767221" y="2970273"/>
            <a:ext cx="914400" cy="914400"/>
          </a:xfrm>
          <a:prstGeom prst="rect">
            <a:avLst/>
          </a:prstGeom>
        </p:spPr>
      </p:pic>
      <p:pic>
        <p:nvPicPr>
          <p:cNvPr id="123" name="图形 122" descr="女性英雄 纯色填充">
            <a:extLst>
              <a:ext uri="{FF2B5EF4-FFF2-40B4-BE49-F238E27FC236}">
                <a16:creationId xmlns:a16="http://schemas.microsoft.com/office/drawing/2014/main" id="{C6395437-E0B5-4CAA-9954-4B0B5DB72F6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647348" y="5212265"/>
            <a:ext cx="914400" cy="914400"/>
          </a:xfrm>
          <a:prstGeom prst="rect">
            <a:avLst/>
          </a:prstGeom>
        </p:spPr>
      </p:pic>
      <p:pic>
        <p:nvPicPr>
          <p:cNvPr id="125" name="图形 124" descr="相扑手 纯色填充">
            <a:extLst>
              <a:ext uri="{FF2B5EF4-FFF2-40B4-BE49-F238E27FC236}">
                <a16:creationId xmlns:a16="http://schemas.microsoft.com/office/drawing/2014/main" id="{DCC1FDC8-01D7-4AC5-9EA2-EED1382A2A6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10380" y="5203103"/>
            <a:ext cx="914400" cy="914400"/>
          </a:xfrm>
          <a:prstGeom prst="rect">
            <a:avLst/>
          </a:prstGeom>
        </p:spPr>
      </p:pic>
      <p:pic>
        <p:nvPicPr>
          <p:cNvPr id="129" name="图形 128" descr="狐狸 纯色填充">
            <a:extLst>
              <a:ext uri="{FF2B5EF4-FFF2-40B4-BE49-F238E27FC236}">
                <a16:creationId xmlns:a16="http://schemas.microsoft.com/office/drawing/2014/main" id="{99559398-C6AD-4BD8-A357-99796D148D25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929327" y="2970273"/>
            <a:ext cx="914400" cy="914400"/>
          </a:xfrm>
          <a:prstGeom prst="rect">
            <a:avLst/>
          </a:prstGeom>
        </p:spPr>
      </p:pic>
      <p:pic>
        <p:nvPicPr>
          <p:cNvPr id="131" name="图形 130" descr="变色龙 纯色填充">
            <a:extLst>
              <a:ext uri="{FF2B5EF4-FFF2-40B4-BE49-F238E27FC236}">
                <a16:creationId xmlns:a16="http://schemas.microsoft.com/office/drawing/2014/main" id="{70034A33-C350-4BB4-9A80-F4689ED23ECC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789678" y="2970273"/>
            <a:ext cx="914400" cy="914400"/>
          </a:xfrm>
          <a:prstGeom prst="rect">
            <a:avLst/>
          </a:prstGeom>
        </p:spPr>
      </p:pic>
      <p:pic>
        <p:nvPicPr>
          <p:cNvPr id="133" name="图形 132" descr="公鸡 纯色填充">
            <a:extLst>
              <a:ext uri="{FF2B5EF4-FFF2-40B4-BE49-F238E27FC236}">
                <a16:creationId xmlns:a16="http://schemas.microsoft.com/office/drawing/2014/main" id="{CEFDD200-0907-4D26-939F-BE772B2EF7EC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5068976" y="2970273"/>
            <a:ext cx="914400" cy="914400"/>
          </a:xfrm>
          <a:prstGeom prst="rect">
            <a:avLst/>
          </a:prstGeom>
        </p:spPr>
      </p:pic>
      <p:pic>
        <p:nvPicPr>
          <p:cNvPr id="137" name="图形 136" descr="企鹅 纯色填充">
            <a:extLst>
              <a:ext uri="{FF2B5EF4-FFF2-40B4-BE49-F238E27FC236}">
                <a16:creationId xmlns:a16="http://schemas.microsoft.com/office/drawing/2014/main" id="{5642B8C5-74F0-424D-82C4-5D250FAF696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48274" y="2970273"/>
            <a:ext cx="914400" cy="914400"/>
          </a:xfrm>
          <a:prstGeom prst="rect">
            <a:avLst/>
          </a:prstGeom>
        </p:spPr>
      </p:pic>
      <p:pic>
        <p:nvPicPr>
          <p:cNvPr id="139" name="图形 138" descr="海龟 纯色填充">
            <a:extLst>
              <a:ext uri="{FF2B5EF4-FFF2-40B4-BE49-F238E27FC236}">
                <a16:creationId xmlns:a16="http://schemas.microsoft.com/office/drawing/2014/main" id="{F47B8F8E-FF34-4795-B782-8CFA73C2680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6208625" y="2970273"/>
            <a:ext cx="914400" cy="914400"/>
          </a:xfrm>
          <a:prstGeom prst="rect">
            <a:avLst/>
          </a:prstGeom>
        </p:spPr>
      </p:pic>
      <p:pic>
        <p:nvPicPr>
          <p:cNvPr id="141" name="图形 140" descr="鹿 纯色填充">
            <a:extLst>
              <a:ext uri="{FF2B5EF4-FFF2-40B4-BE49-F238E27FC236}">
                <a16:creationId xmlns:a16="http://schemas.microsoft.com/office/drawing/2014/main" id="{763E2E07-5E59-44FC-8AC0-07CBC2180906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87923" y="2970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农业 纯色填充">
            <a:extLst>
              <a:ext uri="{FF2B5EF4-FFF2-40B4-BE49-F238E27FC236}">
                <a16:creationId xmlns:a16="http://schemas.microsoft.com/office/drawing/2014/main" id="{05EB486D-4B94-43C4-808F-9FEADF74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80" y="1853858"/>
            <a:ext cx="914400" cy="914400"/>
          </a:xfrm>
          <a:prstGeom prst="rect">
            <a:avLst/>
          </a:prstGeom>
        </p:spPr>
      </p:pic>
      <p:pic>
        <p:nvPicPr>
          <p:cNvPr id="9" name="图形 8" descr="吊床 纯色填充">
            <a:extLst>
              <a:ext uri="{FF2B5EF4-FFF2-40B4-BE49-F238E27FC236}">
                <a16:creationId xmlns:a16="http://schemas.microsoft.com/office/drawing/2014/main" id="{34293628-83F4-4120-8B41-386DE92F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678" y="1853858"/>
            <a:ext cx="914400" cy="914400"/>
          </a:xfrm>
          <a:prstGeom prst="rect">
            <a:avLst/>
          </a:prstGeom>
        </p:spPr>
      </p:pic>
      <p:pic>
        <p:nvPicPr>
          <p:cNvPr id="13" name="图形 12" descr="巴士 纯色填充">
            <a:extLst>
              <a:ext uri="{FF2B5EF4-FFF2-40B4-BE49-F238E27FC236}">
                <a16:creationId xmlns:a16="http://schemas.microsoft.com/office/drawing/2014/main" id="{3A9206A1-2CE6-486C-A403-2A62C3CDE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380" y="734389"/>
            <a:ext cx="914400" cy="914400"/>
          </a:xfrm>
          <a:prstGeom prst="rect">
            <a:avLst/>
          </a:prstGeom>
        </p:spPr>
      </p:pic>
      <p:pic>
        <p:nvPicPr>
          <p:cNvPr id="17" name="图形 16" descr="骆驼 纯色填充">
            <a:extLst>
              <a:ext uri="{FF2B5EF4-FFF2-40B4-BE49-F238E27FC236}">
                <a16:creationId xmlns:a16="http://schemas.microsoft.com/office/drawing/2014/main" id="{1846E4EE-9A50-443C-A955-D6A3D467D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80" y="2973327"/>
            <a:ext cx="914400" cy="914400"/>
          </a:xfrm>
          <a:prstGeom prst="rect">
            <a:avLst/>
          </a:prstGeom>
        </p:spPr>
      </p:pic>
      <p:pic>
        <p:nvPicPr>
          <p:cNvPr id="21" name="图形 20" descr="汽车 纯色填充">
            <a:extLst>
              <a:ext uri="{FF2B5EF4-FFF2-40B4-BE49-F238E27FC236}">
                <a16:creationId xmlns:a16="http://schemas.microsoft.com/office/drawing/2014/main" id="{BCAD9148-0BAE-4A1A-B505-3773A96D7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9678" y="734389"/>
            <a:ext cx="914400" cy="914400"/>
          </a:xfrm>
          <a:prstGeom prst="rect">
            <a:avLst/>
          </a:prstGeom>
        </p:spPr>
      </p:pic>
      <p:pic>
        <p:nvPicPr>
          <p:cNvPr id="29" name="图形 28" descr="山景 纯色填充">
            <a:extLst>
              <a:ext uri="{FF2B5EF4-FFF2-40B4-BE49-F238E27FC236}">
                <a16:creationId xmlns:a16="http://schemas.microsoft.com/office/drawing/2014/main" id="{D6E2D162-8C43-4425-AC6A-CB277CE69E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8274" y="1853858"/>
            <a:ext cx="914400" cy="914400"/>
          </a:xfrm>
          <a:prstGeom prst="rect">
            <a:avLst/>
          </a:prstGeom>
        </p:spPr>
      </p:pic>
      <p:pic>
        <p:nvPicPr>
          <p:cNvPr id="33" name="图形 32" descr="Rv 纯色填充">
            <a:extLst>
              <a:ext uri="{FF2B5EF4-FFF2-40B4-BE49-F238E27FC236}">
                <a16:creationId xmlns:a16="http://schemas.microsoft.com/office/drawing/2014/main" id="{B9AEB021-4726-4821-A989-6F6C4F150B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976" y="731335"/>
            <a:ext cx="914400" cy="914400"/>
          </a:xfrm>
          <a:prstGeom prst="rect">
            <a:avLst/>
          </a:prstGeom>
        </p:spPr>
      </p:pic>
      <p:pic>
        <p:nvPicPr>
          <p:cNvPr id="37" name="图形 36" descr="拖车 纯色填充">
            <a:extLst>
              <a:ext uri="{FF2B5EF4-FFF2-40B4-BE49-F238E27FC236}">
                <a16:creationId xmlns:a16="http://schemas.microsoft.com/office/drawing/2014/main" id="{2BA1E332-EBBD-4C35-96D9-0417E1837C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26646" y="731335"/>
            <a:ext cx="914400" cy="914400"/>
          </a:xfrm>
          <a:prstGeom prst="rect">
            <a:avLst/>
          </a:prstGeom>
        </p:spPr>
      </p:pic>
      <p:pic>
        <p:nvPicPr>
          <p:cNvPr id="41" name="图形 40" descr="热带场景 纯色填充">
            <a:extLst>
              <a:ext uri="{FF2B5EF4-FFF2-40B4-BE49-F238E27FC236}">
                <a16:creationId xmlns:a16="http://schemas.microsoft.com/office/drawing/2014/main" id="{800F1925-9F9E-43BD-B6AF-E52EF6E71C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6646" y="1853858"/>
            <a:ext cx="914400" cy="914400"/>
          </a:xfrm>
          <a:prstGeom prst="rect">
            <a:avLst/>
          </a:prstGeom>
        </p:spPr>
      </p:pic>
      <p:pic>
        <p:nvPicPr>
          <p:cNvPr id="45" name="图形 44" descr="厢式货车 纯色填充">
            <a:extLst>
              <a:ext uri="{FF2B5EF4-FFF2-40B4-BE49-F238E27FC236}">
                <a16:creationId xmlns:a16="http://schemas.microsoft.com/office/drawing/2014/main" id="{74A68217-BAED-48AE-B136-AEF9092C9E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47348" y="732569"/>
            <a:ext cx="914400" cy="914400"/>
          </a:xfrm>
          <a:prstGeom prst="rect">
            <a:avLst/>
          </a:prstGeom>
        </p:spPr>
      </p:pic>
      <p:pic>
        <p:nvPicPr>
          <p:cNvPr id="49" name="图形 48" descr="儿童与气球 纯色填充">
            <a:extLst>
              <a:ext uri="{FF2B5EF4-FFF2-40B4-BE49-F238E27FC236}">
                <a16:creationId xmlns:a16="http://schemas.microsoft.com/office/drawing/2014/main" id="{DBF93C48-FE9F-4893-9DAB-F5326FBC85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327" y="4092796"/>
            <a:ext cx="914400" cy="914400"/>
          </a:xfrm>
          <a:prstGeom prst="rect">
            <a:avLst/>
          </a:prstGeom>
        </p:spPr>
      </p:pic>
      <p:pic>
        <p:nvPicPr>
          <p:cNvPr id="51" name="图形 50" descr="跳舞 纯色填充">
            <a:extLst>
              <a:ext uri="{FF2B5EF4-FFF2-40B4-BE49-F238E27FC236}">
                <a16:creationId xmlns:a16="http://schemas.microsoft.com/office/drawing/2014/main" id="{6E2C5C20-A112-4B5C-A5B5-ACC39861F58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89678" y="4092796"/>
            <a:ext cx="914400" cy="914400"/>
          </a:xfrm>
          <a:prstGeom prst="rect">
            <a:avLst/>
          </a:prstGeom>
        </p:spPr>
      </p:pic>
      <p:pic>
        <p:nvPicPr>
          <p:cNvPr id="55" name="图形 54" descr="有男孩的家庭 纯色填充">
            <a:extLst>
              <a:ext uri="{FF2B5EF4-FFF2-40B4-BE49-F238E27FC236}">
                <a16:creationId xmlns:a16="http://schemas.microsoft.com/office/drawing/2014/main" id="{7B1A52EE-B46C-4621-8EC9-1DFE307795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8274" y="4092796"/>
            <a:ext cx="914400" cy="914400"/>
          </a:xfrm>
          <a:prstGeom prst="rect">
            <a:avLst/>
          </a:prstGeom>
        </p:spPr>
      </p:pic>
      <p:pic>
        <p:nvPicPr>
          <p:cNvPr id="57" name="图形 56" descr="组 纯色填充">
            <a:extLst>
              <a:ext uri="{FF2B5EF4-FFF2-40B4-BE49-F238E27FC236}">
                <a16:creationId xmlns:a16="http://schemas.microsoft.com/office/drawing/2014/main" id="{6EB5419C-3AE0-49F2-8C7D-5BD652902B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0380" y="4092796"/>
            <a:ext cx="914400" cy="914400"/>
          </a:xfrm>
          <a:prstGeom prst="rect">
            <a:avLst/>
          </a:prstGeom>
        </p:spPr>
      </p:pic>
      <p:pic>
        <p:nvPicPr>
          <p:cNvPr id="59" name="图形 58" descr="小组成功 纯色填充">
            <a:extLst>
              <a:ext uri="{FF2B5EF4-FFF2-40B4-BE49-F238E27FC236}">
                <a16:creationId xmlns:a16="http://schemas.microsoft.com/office/drawing/2014/main" id="{C5801C05-A687-4D9C-9000-1E5EDC9F18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50029" y="4092796"/>
            <a:ext cx="914400" cy="914400"/>
          </a:xfrm>
          <a:prstGeom prst="rect">
            <a:avLst/>
          </a:prstGeom>
        </p:spPr>
      </p:pic>
      <p:pic>
        <p:nvPicPr>
          <p:cNvPr id="61" name="图形 60" descr="推着婴儿车的男人 纯色填充">
            <a:extLst>
              <a:ext uri="{FF2B5EF4-FFF2-40B4-BE49-F238E27FC236}">
                <a16:creationId xmlns:a16="http://schemas.microsoft.com/office/drawing/2014/main" id="{79D7D99B-8E30-42C7-B09A-FE3C0654AEB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67221" y="4086688"/>
            <a:ext cx="914400" cy="914400"/>
          </a:xfrm>
          <a:prstGeom prst="rect">
            <a:avLst/>
          </a:prstGeom>
        </p:spPr>
      </p:pic>
      <p:pic>
        <p:nvPicPr>
          <p:cNvPr id="63" name="图形 62" descr="抱着婴儿的妇女 纯色填充">
            <a:extLst>
              <a:ext uri="{FF2B5EF4-FFF2-40B4-BE49-F238E27FC236}">
                <a16:creationId xmlns:a16="http://schemas.microsoft.com/office/drawing/2014/main" id="{86170635-D75B-428B-B90D-F07B3C79B8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627572" y="4092796"/>
            <a:ext cx="914400" cy="914400"/>
          </a:xfrm>
          <a:prstGeom prst="rect">
            <a:avLst/>
          </a:prstGeom>
        </p:spPr>
      </p:pic>
      <p:pic>
        <p:nvPicPr>
          <p:cNvPr id="65" name="图形 64" descr="妇女与儿童 纯色填充">
            <a:extLst>
              <a:ext uri="{FF2B5EF4-FFF2-40B4-BE49-F238E27FC236}">
                <a16:creationId xmlns:a16="http://schemas.microsoft.com/office/drawing/2014/main" id="{E759DE6B-7A00-4660-9A88-60781BE71A1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87923" y="4092796"/>
            <a:ext cx="914400" cy="914400"/>
          </a:xfrm>
          <a:prstGeom prst="rect">
            <a:avLst/>
          </a:prstGeom>
        </p:spPr>
      </p:pic>
      <p:pic>
        <p:nvPicPr>
          <p:cNvPr id="69" name="图形 68" descr="拄手杖的女人 纯色填充">
            <a:extLst>
              <a:ext uri="{FF2B5EF4-FFF2-40B4-BE49-F238E27FC236}">
                <a16:creationId xmlns:a16="http://schemas.microsoft.com/office/drawing/2014/main" id="{CE81D40C-7F10-4336-94E9-F86D23D9D18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208625" y="4092796"/>
            <a:ext cx="914400" cy="914400"/>
          </a:xfrm>
          <a:prstGeom prst="rect">
            <a:avLst/>
          </a:prstGeom>
        </p:spPr>
      </p:pic>
      <p:pic>
        <p:nvPicPr>
          <p:cNvPr id="73" name="图形 72" descr="桥梁场景 纯色填充">
            <a:extLst>
              <a:ext uri="{FF2B5EF4-FFF2-40B4-BE49-F238E27FC236}">
                <a16:creationId xmlns:a16="http://schemas.microsoft.com/office/drawing/2014/main" id="{EA6D715A-BD45-41C0-813D-DACF8F9B1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627572" y="1853858"/>
            <a:ext cx="914400" cy="914400"/>
          </a:xfrm>
          <a:prstGeom prst="rect">
            <a:avLst/>
          </a:prstGeom>
        </p:spPr>
      </p:pic>
      <p:pic>
        <p:nvPicPr>
          <p:cNvPr id="75" name="图形 74" descr="峡谷场景 纯色填充">
            <a:extLst>
              <a:ext uri="{FF2B5EF4-FFF2-40B4-BE49-F238E27FC236}">
                <a16:creationId xmlns:a16="http://schemas.microsoft.com/office/drawing/2014/main" id="{2CF1BD7D-8012-4D51-8822-4919A953ED8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05944" y="1853858"/>
            <a:ext cx="914400" cy="914400"/>
          </a:xfrm>
          <a:prstGeom prst="rect">
            <a:avLst/>
          </a:prstGeom>
        </p:spPr>
      </p:pic>
      <p:pic>
        <p:nvPicPr>
          <p:cNvPr id="77" name="图形 76" descr="城堡场景 纯色填充">
            <a:extLst>
              <a:ext uri="{FF2B5EF4-FFF2-40B4-BE49-F238E27FC236}">
                <a16:creationId xmlns:a16="http://schemas.microsoft.com/office/drawing/2014/main" id="{BF61E504-7BC7-4B93-83F5-5006B06F98F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487923" y="1853858"/>
            <a:ext cx="914400" cy="914400"/>
          </a:xfrm>
          <a:prstGeom prst="rect">
            <a:avLst/>
          </a:prstGeom>
        </p:spPr>
      </p:pic>
      <p:pic>
        <p:nvPicPr>
          <p:cNvPr id="81" name="图形 80" descr="沙漠场景 纯色填充">
            <a:extLst>
              <a:ext uri="{FF2B5EF4-FFF2-40B4-BE49-F238E27FC236}">
                <a16:creationId xmlns:a16="http://schemas.microsoft.com/office/drawing/2014/main" id="{BE5F6C07-6DAF-458E-91A6-E1557715FD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068976" y="1853858"/>
            <a:ext cx="914400" cy="914400"/>
          </a:xfrm>
          <a:prstGeom prst="rect">
            <a:avLst/>
          </a:prstGeom>
        </p:spPr>
      </p:pic>
      <p:pic>
        <p:nvPicPr>
          <p:cNvPr id="83" name="图形 82" descr="侏儒 纯色填充">
            <a:extLst>
              <a:ext uri="{FF2B5EF4-FFF2-40B4-BE49-F238E27FC236}">
                <a16:creationId xmlns:a16="http://schemas.microsoft.com/office/drawing/2014/main" id="{0F5C6B85-210D-4D75-990F-2F73A79C7C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627572" y="2970273"/>
            <a:ext cx="914400" cy="914400"/>
          </a:xfrm>
          <a:prstGeom prst="rect">
            <a:avLst/>
          </a:prstGeom>
        </p:spPr>
      </p:pic>
      <p:pic>
        <p:nvPicPr>
          <p:cNvPr id="85" name="图形 84" descr="邻近区域 纯色填充">
            <a:extLst>
              <a:ext uri="{FF2B5EF4-FFF2-40B4-BE49-F238E27FC236}">
                <a16:creationId xmlns:a16="http://schemas.microsoft.com/office/drawing/2014/main" id="{0897FB0D-B9A2-49BE-B9C1-5410FBA05F4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767221" y="1853858"/>
            <a:ext cx="914400" cy="914400"/>
          </a:xfrm>
          <a:prstGeom prst="rect">
            <a:avLst/>
          </a:prstGeom>
        </p:spPr>
      </p:pic>
      <p:pic>
        <p:nvPicPr>
          <p:cNvPr id="87" name="图形 86" descr="雨林 纯色填充">
            <a:extLst>
              <a:ext uri="{FF2B5EF4-FFF2-40B4-BE49-F238E27FC236}">
                <a16:creationId xmlns:a16="http://schemas.microsoft.com/office/drawing/2014/main" id="{74D97D1A-62CD-43D5-803F-A60AF45C281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47348" y="1853858"/>
            <a:ext cx="914400" cy="914400"/>
          </a:xfrm>
          <a:prstGeom prst="rect">
            <a:avLst/>
          </a:prstGeom>
        </p:spPr>
      </p:pic>
      <p:pic>
        <p:nvPicPr>
          <p:cNvPr id="89" name="图形 88" descr="飞机 纯色填充">
            <a:extLst>
              <a:ext uri="{FF2B5EF4-FFF2-40B4-BE49-F238E27FC236}">
                <a16:creationId xmlns:a16="http://schemas.microsoft.com/office/drawing/2014/main" id="{09A7F6C3-27DB-48F9-A517-35B5F901D01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627572" y="731335"/>
            <a:ext cx="914400" cy="914400"/>
          </a:xfrm>
          <a:prstGeom prst="rect">
            <a:avLst/>
          </a:prstGeom>
        </p:spPr>
      </p:pic>
      <p:pic>
        <p:nvPicPr>
          <p:cNvPr id="91" name="图形 90" descr="游轮 纯色填充">
            <a:extLst>
              <a:ext uri="{FF2B5EF4-FFF2-40B4-BE49-F238E27FC236}">
                <a16:creationId xmlns:a16="http://schemas.microsoft.com/office/drawing/2014/main" id="{7CF9E311-C6B7-4F6C-8032-267F3B4062D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342912" y="731335"/>
            <a:ext cx="914400" cy="914400"/>
          </a:xfrm>
          <a:prstGeom prst="rect">
            <a:avLst/>
          </a:prstGeom>
        </p:spPr>
      </p:pic>
      <p:pic>
        <p:nvPicPr>
          <p:cNvPr id="93" name="图形 92" descr="道路 纯色填充">
            <a:extLst>
              <a:ext uri="{FF2B5EF4-FFF2-40B4-BE49-F238E27FC236}">
                <a16:creationId xmlns:a16="http://schemas.microsoft.com/office/drawing/2014/main" id="{EB3B4DC1-D31C-456F-8ED6-8CB70F33373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767221" y="731335"/>
            <a:ext cx="914400" cy="914400"/>
          </a:xfrm>
          <a:prstGeom prst="rect">
            <a:avLst/>
          </a:prstGeom>
        </p:spPr>
      </p:pic>
      <p:pic>
        <p:nvPicPr>
          <p:cNvPr id="95" name="图形 94" descr="帆船 纯色填充">
            <a:extLst>
              <a:ext uri="{FF2B5EF4-FFF2-40B4-BE49-F238E27FC236}">
                <a16:creationId xmlns:a16="http://schemas.microsoft.com/office/drawing/2014/main" id="{12C32C54-D1DE-4566-8042-C36F94E1B5C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479880" y="731335"/>
            <a:ext cx="914400" cy="914400"/>
          </a:xfrm>
          <a:prstGeom prst="rect">
            <a:avLst/>
          </a:prstGeom>
        </p:spPr>
      </p:pic>
      <p:pic>
        <p:nvPicPr>
          <p:cNvPr id="97" name="图形 96" descr="骑自行车 纯色填充">
            <a:extLst>
              <a:ext uri="{FF2B5EF4-FFF2-40B4-BE49-F238E27FC236}">
                <a16:creationId xmlns:a16="http://schemas.microsoft.com/office/drawing/2014/main" id="{C3E9469D-81E7-4B18-A351-5471CCC412C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767221" y="5203103"/>
            <a:ext cx="914400" cy="914400"/>
          </a:xfrm>
          <a:prstGeom prst="rect">
            <a:avLst/>
          </a:prstGeom>
        </p:spPr>
      </p:pic>
      <p:pic>
        <p:nvPicPr>
          <p:cNvPr id="99" name="图形 98" descr="越野滑雪 纯色填充">
            <a:extLst>
              <a:ext uri="{FF2B5EF4-FFF2-40B4-BE49-F238E27FC236}">
                <a16:creationId xmlns:a16="http://schemas.microsoft.com/office/drawing/2014/main" id="{2EA542C0-F911-455B-8C07-F72F77127AE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627572" y="5203103"/>
            <a:ext cx="914400" cy="914400"/>
          </a:xfrm>
          <a:prstGeom prst="rect">
            <a:avLst/>
          </a:prstGeom>
        </p:spPr>
      </p:pic>
      <p:pic>
        <p:nvPicPr>
          <p:cNvPr id="101" name="图形 100" descr="跳舞 纯色填充">
            <a:extLst>
              <a:ext uri="{FF2B5EF4-FFF2-40B4-BE49-F238E27FC236}">
                <a16:creationId xmlns:a16="http://schemas.microsoft.com/office/drawing/2014/main" id="{8A24764A-6836-495C-9661-A5351BA0AF2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8487923" y="5203103"/>
            <a:ext cx="914400" cy="914400"/>
          </a:xfrm>
          <a:prstGeom prst="rect">
            <a:avLst/>
          </a:prstGeom>
        </p:spPr>
      </p:pic>
      <p:pic>
        <p:nvPicPr>
          <p:cNvPr id="103" name="图形 102" descr="杂耍人 纯色填充">
            <a:extLst>
              <a:ext uri="{FF2B5EF4-FFF2-40B4-BE49-F238E27FC236}">
                <a16:creationId xmlns:a16="http://schemas.microsoft.com/office/drawing/2014/main" id="{ABF73463-8EAE-4F68-862D-17238C70960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348274" y="5203103"/>
            <a:ext cx="914400" cy="914400"/>
          </a:xfrm>
          <a:prstGeom prst="rect">
            <a:avLst/>
          </a:prstGeom>
        </p:spPr>
      </p:pic>
      <p:pic>
        <p:nvPicPr>
          <p:cNvPr id="105" name="图形 104" descr="雪鞋健行 纯色填充">
            <a:extLst>
              <a:ext uri="{FF2B5EF4-FFF2-40B4-BE49-F238E27FC236}">
                <a16:creationId xmlns:a16="http://schemas.microsoft.com/office/drawing/2014/main" id="{F59FEB36-5DA8-4AE6-9AF0-8C27AA483C90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208625" y="5203103"/>
            <a:ext cx="914400" cy="914400"/>
          </a:xfrm>
          <a:prstGeom prst="rect">
            <a:avLst/>
          </a:prstGeom>
        </p:spPr>
      </p:pic>
      <p:pic>
        <p:nvPicPr>
          <p:cNvPr id="107" name="图形 106" descr="足球 纯色填充">
            <a:extLst>
              <a:ext uri="{FF2B5EF4-FFF2-40B4-BE49-F238E27FC236}">
                <a16:creationId xmlns:a16="http://schemas.microsoft.com/office/drawing/2014/main" id="{CB4724FF-28F3-47E6-B727-6974A4A01E5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068976" y="5203103"/>
            <a:ext cx="914400" cy="914400"/>
          </a:xfrm>
          <a:prstGeom prst="rect">
            <a:avLst/>
          </a:prstGeom>
        </p:spPr>
      </p:pic>
      <p:pic>
        <p:nvPicPr>
          <p:cNvPr id="109" name="图形 108" descr="旋转的碟子 纯色填充">
            <a:extLst>
              <a:ext uri="{FF2B5EF4-FFF2-40B4-BE49-F238E27FC236}">
                <a16:creationId xmlns:a16="http://schemas.microsoft.com/office/drawing/2014/main" id="{B224B389-8608-4494-897C-DC500A552BF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29327" y="5203103"/>
            <a:ext cx="914400" cy="914400"/>
          </a:xfrm>
          <a:prstGeom prst="rect">
            <a:avLst/>
          </a:prstGeom>
        </p:spPr>
      </p:pic>
      <p:pic>
        <p:nvPicPr>
          <p:cNvPr id="111" name="图形 110" descr="冲浪 纯色填充">
            <a:extLst>
              <a:ext uri="{FF2B5EF4-FFF2-40B4-BE49-F238E27FC236}">
                <a16:creationId xmlns:a16="http://schemas.microsoft.com/office/drawing/2014/main" id="{D74586D0-48A9-416D-BE0B-3D3475393EA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789678" y="5203103"/>
            <a:ext cx="914400" cy="914400"/>
          </a:xfrm>
          <a:prstGeom prst="rect">
            <a:avLst/>
          </a:prstGeom>
        </p:spPr>
      </p:pic>
      <p:pic>
        <p:nvPicPr>
          <p:cNvPr id="113" name="图形 112" descr="救护车 纯色填充">
            <a:extLst>
              <a:ext uri="{FF2B5EF4-FFF2-40B4-BE49-F238E27FC236}">
                <a16:creationId xmlns:a16="http://schemas.microsoft.com/office/drawing/2014/main" id="{DDA1FC13-3AE7-4772-8565-195967A6381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205944" y="731335"/>
            <a:ext cx="914400" cy="914400"/>
          </a:xfrm>
          <a:prstGeom prst="rect">
            <a:avLst/>
          </a:prstGeom>
        </p:spPr>
      </p:pic>
      <p:pic>
        <p:nvPicPr>
          <p:cNvPr id="115" name="图形 114" descr="海葵与小丑鱼 纯色填充">
            <a:extLst>
              <a:ext uri="{FF2B5EF4-FFF2-40B4-BE49-F238E27FC236}">
                <a16:creationId xmlns:a16="http://schemas.microsoft.com/office/drawing/2014/main" id="{31E81788-7212-4ECD-AFE0-DEAB08BBF28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650029" y="2973327"/>
            <a:ext cx="914400" cy="914400"/>
          </a:xfrm>
          <a:prstGeom prst="rect">
            <a:avLst/>
          </a:prstGeom>
        </p:spPr>
      </p:pic>
      <p:pic>
        <p:nvPicPr>
          <p:cNvPr id="119" name="图形 118" descr="远足 纯色填充">
            <a:extLst>
              <a:ext uri="{FF2B5EF4-FFF2-40B4-BE49-F238E27FC236}">
                <a16:creationId xmlns:a16="http://schemas.microsoft.com/office/drawing/2014/main" id="{140C4A80-F23E-495B-8FC1-6A20A043B60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068976" y="4092796"/>
            <a:ext cx="914400" cy="914400"/>
          </a:xfrm>
          <a:prstGeom prst="rect">
            <a:avLst/>
          </a:prstGeom>
        </p:spPr>
      </p:pic>
      <p:pic>
        <p:nvPicPr>
          <p:cNvPr id="121" name="图形 120" descr="稻草人 纯色填充">
            <a:extLst>
              <a:ext uri="{FF2B5EF4-FFF2-40B4-BE49-F238E27FC236}">
                <a16:creationId xmlns:a16="http://schemas.microsoft.com/office/drawing/2014/main" id="{454DD4B7-E0D6-4779-89EB-2CAFFE63192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767221" y="2970273"/>
            <a:ext cx="914400" cy="914400"/>
          </a:xfrm>
          <a:prstGeom prst="rect">
            <a:avLst/>
          </a:prstGeom>
        </p:spPr>
      </p:pic>
      <p:pic>
        <p:nvPicPr>
          <p:cNvPr id="123" name="图形 122" descr="女性英雄 纯色填充">
            <a:extLst>
              <a:ext uri="{FF2B5EF4-FFF2-40B4-BE49-F238E27FC236}">
                <a16:creationId xmlns:a16="http://schemas.microsoft.com/office/drawing/2014/main" id="{C6395437-E0B5-4CAA-9954-4B0B5DB72F6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647348" y="5212265"/>
            <a:ext cx="914400" cy="914400"/>
          </a:xfrm>
          <a:prstGeom prst="rect">
            <a:avLst/>
          </a:prstGeom>
        </p:spPr>
      </p:pic>
      <p:pic>
        <p:nvPicPr>
          <p:cNvPr id="125" name="图形 124" descr="相扑手 纯色填充">
            <a:extLst>
              <a:ext uri="{FF2B5EF4-FFF2-40B4-BE49-F238E27FC236}">
                <a16:creationId xmlns:a16="http://schemas.microsoft.com/office/drawing/2014/main" id="{DCC1FDC8-01D7-4AC5-9EA2-EED1382A2A6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10380" y="5203103"/>
            <a:ext cx="914400" cy="914400"/>
          </a:xfrm>
          <a:prstGeom prst="rect">
            <a:avLst/>
          </a:prstGeom>
        </p:spPr>
      </p:pic>
      <p:pic>
        <p:nvPicPr>
          <p:cNvPr id="129" name="图形 128" descr="狐狸 纯色填充">
            <a:extLst>
              <a:ext uri="{FF2B5EF4-FFF2-40B4-BE49-F238E27FC236}">
                <a16:creationId xmlns:a16="http://schemas.microsoft.com/office/drawing/2014/main" id="{99559398-C6AD-4BD8-A357-99796D148D25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929327" y="2970273"/>
            <a:ext cx="914400" cy="914400"/>
          </a:xfrm>
          <a:prstGeom prst="rect">
            <a:avLst/>
          </a:prstGeom>
        </p:spPr>
      </p:pic>
      <p:pic>
        <p:nvPicPr>
          <p:cNvPr id="131" name="图形 130" descr="变色龙 纯色填充">
            <a:extLst>
              <a:ext uri="{FF2B5EF4-FFF2-40B4-BE49-F238E27FC236}">
                <a16:creationId xmlns:a16="http://schemas.microsoft.com/office/drawing/2014/main" id="{70034A33-C350-4BB4-9A80-F4689ED23ECC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789678" y="2970273"/>
            <a:ext cx="914400" cy="914400"/>
          </a:xfrm>
          <a:prstGeom prst="rect">
            <a:avLst/>
          </a:prstGeom>
        </p:spPr>
      </p:pic>
      <p:pic>
        <p:nvPicPr>
          <p:cNvPr id="133" name="图形 132" descr="公鸡 纯色填充">
            <a:extLst>
              <a:ext uri="{FF2B5EF4-FFF2-40B4-BE49-F238E27FC236}">
                <a16:creationId xmlns:a16="http://schemas.microsoft.com/office/drawing/2014/main" id="{CEFDD200-0907-4D26-939F-BE772B2EF7EC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5068976" y="2970273"/>
            <a:ext cx="914400" cy="914400"/>
          </a:xfrm>
          <a:prstGeom prst="rect">
            <a:avLst/>
          </a:prstGeom>
        </p:spPr>
      </p:pic>
      <p:pic>
        <p:nvPicPr>
          <p:cNvPr id="137" name="图形 136" descr="企鹅 纯色填充">
            <a:extLst>
              <a:ext uri="{FF2B5EF4-FFF2-40B4-BE49-F238E27FC236}">
                <a16:creationId xmlns:a16="http://schemas.microsoft.com/office/drawing/2014/main" id="{5642B8C5-74F0-424D-82C4-5D250FAF696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48274" y="2970273"/>
            <a:ext cx="914400" cy="914400"/>
          </a:xfrm>
          <a:prstGeom prst="rect">
            <a:avLst/>
          </a:prstGeom>
        </p:spPr>
      </p:pic>
      <p:pic>
        <p:nvPicPr>
          <p:cNvPr id="139" name="图形 138" descr="海龟 纯色填充">
            <a:extLst>
              <a:ext uri="{FF2B5EF4-FFF2-40B4-BE49-F238E27FC236}">
                <a16:creationId xmlns:a16="http://schemas.microsoft.com/office/drawing/2014/main" id="{F47B8F8E-FF34-4795-B782-8CFA73C2680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6208625" y="2970273"/>
            <a:ext cx="914400" cy="914400"/>
          </a:xfrm>
          <a:prstGeom prst="rect">
            <a:avLst/>
          </a:prstGeom>
        </p:spPr>
      </p:pic>
      <p:pic>
        <p:nvPicPr>
          <p:cNvPr id="141" name="图形 140" descr="鹿 纯色填充">
            <a:extLst>
              <a:ext uri="{FF2B5EF4-FFF2-40B4-BE49-F238E27FC236}">
                <a16:creationId xmlns:a16="http://schemas.microsoft.com/office/drawing/2014/main" id="{763E2E07-5E59-44FC-8AC0-07CBC2180906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87923" y="2970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4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农业 纯色填充">
            <a:extLst>
              <a:ext uri="{FF2B5EF4-FFF2-40B4-BE49-F238E27FC236}">
                <a16:creationId xmlns:a16="http://schemas.microsoft.com/office/drawing/2014/main" id="{05EB486D-4B94-43C4-808F-9FEADF74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80" y="1853858"/>
            <a:ext cx="914400" cy="914400"/>
          </a:xfrm>
          <a:prstGeom prst="rect">
            <a:avLst/>
          </a:prstGeom>
        </p:spPr>
      </p:pic>
      <p:pic>
        <p:nvPicPr>
          <p:cNvPr id="9" name="图形 8" descr="吊床 纯色填充">
            <a:extLst>
              <a:ext uri="{FF2B5EF4-FFF2-40B4-BE49-F238E27FC236}">
                <a16:creationId xmlns:a16="http://schemas.microsoft.com/office/drawing/2014/main" id="{34293628-83F4-4120-8B41-386DE92F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678" y="1853858"/>
            <a:ext cx="914400" cy="914400"/>
          </a:xfrm>
          <a:prstGeom prst="rect">
            <a:avLst/>
          </a:prstGeom>
        </p:spPr>
      </p:pic>
      <p:pic>
        <p:nvPicPr>
          <p:cNvPr id="13" name="图形 12" descr="巴士 纯色填充">
            <a:extLst>
              <a:ext uri="{FF2B5EF4-FFF2-40B4-BE49-F238E27FC236}">
                <a16:creationId xmlns:a16="http://schemas.microsoft.com/office/drawing/2014/main" id="{3A9206A1-2CE6-486C-A403-2A62C3CDE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380" y="734389"/>
            <a:ext cx="914400" cy="914400"/>
          </a:xfrm>
          <a:prstGeom prst="rect">
            <a:avLst/>
          </a:prstGeom>
        </p:spPr>
      </p:pic>
      <p:pic>
        <p:nvPicPr>
          <p:cNvPr id="17" name="图形 16" descr="骆驼 纯色填充">
            <a:extLst>
              <a:ext uri="{FF2B5EF4-FFF2-40B4-BE49-F238E27FC236}">
                <a16:creationId xmlns:a16="http://schemas.microsoft.com/office/drawing/2014/main" id="{1846E4EE-9A50-443C-A955-D6A3D467D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80" y="2973327"/>
            <a:ext cx="914400" cy="914400"/>
          </a:xfrm>
          <a:prstGeom prst="rect">
            <a:avLst/>
          </a:prstGeom>
        </p:spPr>
      </p:pic>
      <p:pic>
        <p:nvPicPr>
          <p:cNvPr id="21" name="图形 20" descr="汽车 纯色填充">
            <a:extLst>
              <a:ext uri="{FF2B5EF4-FFF2-40B4-BE49-F238E27FC236}">
                <a16:creationId xmlns:a16="http://schemas.microsoft.com/office/drawing/2014/main" id="{BCAD9148-0BAE-4A1A-B505-3773A96D72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9678" y="734389"/>
            <a:ext cx="914400" cy="914400"/>
          </a:xfrm>
          <a:prstGeom prst="rect">
            <a:avLst/>
          </a:prstGeom>
        </p:spPr>
      </p:pic>
      <p:pic>
        <p:nvPicPr>
          <p:cNvPr id="29" name="图形 28" descr="山景 纯色填充">
            <a:extLst>
              <a:ext uri="{FF2B5EF4-FFF2-40B4-BE49-F238E27FC236}">
                <a16:creationId xmlns:a16="http://schemas.microsoft.com/office/drawing/2014/main" id="{D6E2D162-8C43-4425-AC6A-CB277CE69E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48274" y="1853858"/>
            <a:ext cx="914400" cy="914400"/>
          </a:xfrm>
          <a:prstGeom prst="rect">
            <a:avLst/>
          </a:prstGeom>
        </p:spPr>
      </p:pic>
      <p:pic>
        <p:nvPicPr>
          <p:cNvPr id="33" name="图形 32" descr="Rv 纯色填充">
            <a:extLst>
              <a:ext uri="{FF2B5EF4-FFF2-40B4-BE49-F238E27FC236}">
                <a16:creationId xmlns:a16="http://schemas.microsoft.com/office/drawing/2014/main" id="{B9AEB021-4726-4821-A989-6F6C4F150B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976" y="731335"/>
            <a:ext cx="914400" cy="914400"/>
          </a:xfrm>
          <a:prstGeom prst="rect">
            <a:avLst/>
          </a:prstGeom>
        </p:spPr>
      </p:pic>
      <p:pic>
        <p:nvPicPr>
          <p:cNvPr id="37" name="图形 36" descr="拖车 纯色填充">
            <a:extLst>
              <a:ext uri="{FF2B5EF4-FFF2-40B4-BE49-F238E27FC236}">
                <a16:creationId xmlns:a16="http://schemas.microsoft.com/office/drawing/2014/main" id="{2BA1E332-EBBD-4C35-96D9-0417E1837C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26646" y="731335"/>
            <a:ext cx="914400" cy="914400"/>
          </a:xfrm>
          <a:prstGeom prst="rect">
            <a:avLst/>
          </a:prstGeom>
        </p:spPr>
      </p:pic>
      <p:pic>
        <p:nvPicPr>
          <p:cNvPr id="41" name="图形 40" descr="热带场景 纯色填充">
            <a:extLst>
              <a:ext uri="{FF2B5EF4-FFF2-40B4-BE49-F238E27FC236}">
                <a16:creationId xmlns:a16="http://schemas.microsoft.com/office/drawing/2014/main" id="{800F1925-9F9E-43BD-B6AF-E52EF6E71C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26646" y="1853858"/>
            <a:ext cx="914400" cy="914400"/>
          </a:xfrm>
          <a:prstGeom prst="rect">
            <a:avLst/>
          </a:prstGeom>
        </p:spPr>
      </p:pic>
      <p:pic>
        <p:nvPicPr>
          <p:cNvPr id="45" name="图形 44" descr="厢式货车 纯色填充">
            <a:extLst>
              <a:ext uri="{FF2B5EF4-FFF2-40B4-BE49-F238E27FC236}">
                <a16:creationId xmlns:a16="http://schemas.microsoft.com/office/drawing/2014/main" id="{74A68217-BAED-48AE-B136-AEF9092C9E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47348" y="732569"/>
            <a:ext cx="914400" cy="914400"/>
          </a:xfrm>
          <a:prstGeom prst="rect">
            <a:avLst/>
          </a:prstGeom>
        </p:spPr>
      </p:pic>
      <p:pic>
        <p:nvPicPr>
          <p:cNvPr id="49" name="图形 48" descr="儿童与气球 纯色填充">
            <a:extLst>
              <a:ext uri="{FF2B5EF4-FFF2-40B4-BE49-F238E27FC236}">
                <a16:creationId xmlns:a16="http://schemas.microsoft.com/office/drawing/2014/main" id="{DBF93C48-FE9F-4893-9DAB-F5326FBC850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327" y="4092796"/>
            <a:ext cx="914400" cy="914400"/>
          </a:xfrm>
          <a:prstGeom prst="rect">
            <a:avLst/>
          </a:prstGeom>
        </p:spPr>
      </p:pic>
      <p:pic>
        <p:nvPicPr>
          <p:cNvPr id="51" name="图形 50" descr="跳舞 纯色填充">
            <a:extLst>
              <a:ext uri="{FF2B5EF4-FFF2-40B4-BE49-F238E27FC236}">
                <a16:creationId xmlns:a16="http://schemas.microsoft.com/office/drawing/2014/main" id="{6E2C5C20-A112-4B5C-A5B5-ACC39861F58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89678" y="4092796"/>
            <a:ext cx="914400" cy="914400"/>
          </a:xfrm>
          <a:prstGeom prst="rect">
            <a:avLst/>
          </a:prstGeom>
        </p:spPr>
      </p:pic>
      <p:pic>
        <p:nvPicPr>
          <p:cNvPr id="55" name="图形 54" descr="有男孩的家庭 纯色填充">
            <a:extLst>
              <a:ext uri="{FF2B5EF4-FFF2-40B4-BE49-F238E27FC236}">
                <a16:creationId xmlns:a16="http://schemas.microsoft.com/office/drawing/2014/main" id="{7B1A52EE-B46C-4621-8EC9-1DFE307795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8274" y="4092796"/>
            <a:ext cx="914400" cy="914400"/>
          </a:xfrm>
          <a:prstGeom prst="rect">
            <a:avLst/>
          </a:prstGeom>
        </p:spPr>
      </p:pic>
      <p:pic>
        <p:nvPicPr>
          <p:cNvPr id="57" name="图形 56" descr="组 纯色填充">
            <a:extLst>
              <a:ext uri="{FF2B5EF4-FFF2-40B4-BE49-F238E27FC236}">
                <a16:creationId xmlns:a16="http://schemas.microsoft.com/office/drawing/2014/main" id="{6EB5419C-3AE0-49F2-8C7D-5BD652902B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0380" y="4092796"/>
            <a:ext cx="914400" cy="914400"/>
          </a:xfrm>
          <a:prstGeom prst="rect">
            <a:avLst/>
          </a:prstGeom>
        </p:spPr>
      </p:pic>
      <p:pic>
        <p:nvPicPr>
          <p:cNvPr id="59" name="图形 58" descr="小组成功 纯色填充">
            <a:extLst>
              <a:ext uri="{FF2B5EF4-FFF2-40B4-BE49-F238E27FC236}">
                <a16:creationId xmlns:a16="http://schemas.microsoft.com/office/drawing/2014/main" id="{C5801C05-A687-4D9C-9000-1E5EDC9F18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50029" y="4092796"/>
            <a:ext cx="914400" cy="914400"/>
          </a:xfrm>
          <a:prstGeom prst="rect">
            <a:avLst/>
          </a:prstGeom>
        </p:spPr>
      </p:pic>
      <p:pic>
        <p:nvPicPr>
          <p:cNvPr id="61" name="图形 60" descr="推着婴儿车的男人 纯色填充">
            <a:extLst>
              <a:ext uri="{FF2B5EF4-FFF2-40B4-BE49-F238E27FC236}">
                <a16:creationId xmlns:a16="http://schemas.microsoft.com/office/drawing/2014/main" id="{79D7D99B-8E30-42C7-B09A-FE3C0654AEB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67221" y="4086688"/>
            <a:ext cx="914400" cy="914400"/>
          </a:xfrm>
          <a:prstGeom prst="rect">
            <a:avLst/>
          </a:prstGeom>
        </p:spPr>
      </p:pic>
      <p:pic>
        <p:nvPicPr>
          <p:cNvPr id="63" name="图形 62" descr="抱着婴儿的妇女 纯色填充">
            <a:extLst>
              <a:ext uri="{FF2B5EF4-FFF2-40B4-BE49-F238E27FC236}">
                <a16:creationId xmlns:a16="http://schemas.microsoft.com/office/drawing/2014/main" id="{86170635-D75B-428B-B90D-F07B3C79B8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627572" y="4092796"/>
            <a:ext cx="914400" cy="914400"/>
          </a:xfrm>
          <a:prstGeom prst="rect">
            <a:avLst/>
          </a:prstGeom>
        </p:spPr>
      </p:pic>
      <p:pic>
        <p:nvPicPr>
          <p:cNvPr id="65" name="图形 64" descr="妇女与儿童 纯色填充">
            <a:extLst>
              <a:ext uri="{FF2B5EF4-FFF2-40B4-BE49-F238E27FC236}">
                <a16:creationId xmlns:a16="http://schemas.microsoft.com/office/drawing/2014/main" id="{E759DE6B-7A00-4660-9A88-60781BE71A1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87923" y="4092796"/>
            <a:ext cx="914400" cy="914400"/>
          </a:xfrm>
          <a:prstGeom prst="rect">
            <a:avLst/>
          </a:prstGeom>
        </p:spPr>
      </p:pic>
      <p:pic>
        <p:nvPicPr>
          <p:cNvPr id="69" name="图形 68" descr="拄手杖的女人 纯色填充">
            <a:extLst>
              <a:ext uri="{FF2B5EF4-FFF2-40B4-BE49-F238E27FC236}">
                <a16:creationId xmlns:a16="http://schemas.microsoft.com/office/drawing/2014/main" id="{CE81D40C-7F10-4336-94E9-F86D23D9D18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208625" y="4092796"/>
            <a:ext cx="914400" cy="914400"/>
          </a:xfrm>
          <a:prstGeom prst="rect">
            <a:avLst/>
          </a:prstGeom>
        </p:spPr>
      </p:pic>
      <p:pic>
        <p:nvPicPr>
          <p:cNvPr id="73" name="图形 72" descr="桥梁场景 纯色填充">
            <a:extLst>
              <a:ext uri="{FF2B5EF4-FFF2-40B4-BE49-F238E27FC236}">
                <a16:creationId xmlns:a16="http://schemas.microsoft.com/office/drawing/2014/main" id="{EA6D715A-BD45-41C0-813D-DACF8F9B1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627572" y="1853858"/>
            <a:ext cx="914400" cy="914400"/>
          </a:xfrm>
          <a:prstGeom prst="rect">
            <a:avLst/>
          </a:prstGeom>
        </p:spPr>
      </p:pic>
      <p:pic>
        <p:nvPicPr>
          <p:cNvPr id="75" name="图形 74" descr="峡谷场景 纯色填充">
            <a:extLst>
              <a:ext uri="{FF2B5EF4-FFF2-40B4-BE49-F238E27FC236}">
                <a16:creationId xmlns:a16="http://schemas.microsoft.com/office/drawing/2014/main" id="{2CF1BD7D-8012-4D51-8822-4919A953ED8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05944" y="1853858"/>
            <a:ext cx="914400" cy="914400"/>
          </a:xfrm>
          <a:prstGeom prst="rect">
            <a:avLst/>
          </a:prstGeom>
        </p:spPr>
      </p:pic>
      <p:pic>
        <p:nvPicPr>
          <p:cNvPr id="77" name="图形 76" descr="城堡场景 纯色填充">
            <a:extLst>
              <a:ext uri="{FF2B5EF4-FFF2-40B4-BE49-F238E27FC236}">
                <a16:creationId xmlns:a16="http://schemas.microsoft.com/office/drawing/2014/main" id="{BF61E504-7BC7-4B93-83F5-5006B06F98F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487923" y="1853858"/>
            <a:ext cx="914400" cy="914400"/>
          </a:xfrm>
          <a:prstGeom prst="rect">
            <a:avLst/>
          </a:prstGeom>
        </p:spPr>
      </p:pic>
      <p:pic>
        <p:nvPicPr>
          <p:cNvPr id="81" name="图形 80" descr="沙漠场景 纯色填充">
            <a:extLst>
              <a:ext uri="{FF2B5EF4-FFF2-40B4-BE49-F238E27FC236}">
                <a16:creationId xmlns:a16="http://schemas.microsoft.com/office/drawing/2014/main" id="{BE5F6C07-6DAF-458E-91A6-E1557715FD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068976" y="1853858"/>
            <a:ext cx="914400" cy="914400"/>
          </a:xfrm>
          <a:prstGeom prst="rect">
            <a:avLst/>
          </a:prstGeom>
        </p:spPr>
      </p:pic>
      <p:pic>
        <p:nvPicPr>
          <p:cNvPr id="83" name="图形 82" descr="侏儒 纯色填充">
            <a:extLst>
              <a:ext uri="{FF2B5EF4-FFF2-40B4-BE49-F238E27FC236}">
                <a16:creationId xmlns:a16="http://schemas.microsoft.com/office/drawing/2014/main" id="{0F5C6B85-210D-4D75-990F-2F73A79C7C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627572" y="2970273"/>
            <a:ext cx="914400" cy="914400"/>
          </a:xfrm>
          <a:prstGeom prst="rect">
            <a:avLst/>
          </a:prstGeom>
        </p:spPr>
      </p:pic>
      <p:pic>
        <p:nvPicPr>
          <p:cNvPr id="85" name="图形 84" descr="邻近区域 纯色填充">
            <a:extLst>
              <a:ext uri="{FF2B5EF4-FFF2-40B4-BE49-F238E27FC236}">
                <a16:creationId xmlns:a16="http://schemas.microsoft.com/office/drawing/2014/main" id="{0897FB0D-B9A2-49BE-B9C1-5410FBA05F4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767221" y="1853858"/>
            <a:ext cx="914400" cy="914400"/>
          </a:xfrm>
          <a:prstGeom prst="rect">
            <a:avLst/>
          </a:prstGeom>
        </p:spPr>
      </p:pic>
      <p:pic>
        <p:nvPicPr>
          <p:cNvPr id="87" name="图形 86" descr="雨林 纯色填充">
            <a:extLst>
              <a:ext uri="{FF2B5EF4-FFF2-40B4-BE49-F238E27FC236}">
                <a16:creationId xmlns:a16="http://schemas.microsoft.com/office/drawing/2014/main" id="{74D97D1A-62CD-43D5-803F-A60AF45C281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47348" y="1853858"/>
            <a:ext cx="914400" cy="914400"/>
          </a:xfrm>
          <a:prstGeom prst="rect">
            <a:avLst/>
          </a:prstGeom>
        </p:spPr>
      </p:pic>
      <p:pic>
        <p:nvPicPr>
          <p:cNvPr id="89" name="图形 88" descr="飞机 纯色填充">
            <a:extLst>
              <a:ext uri="{FF2B5EF4-FFF2-40B4-BE49-F238E27FC236}">
                <a16:creationId xmlns:a16="http://schemas.microsoft.com/office/drawing/2014/main" id="{09A7F6C3-27DB-48F9-A517-35B5F901D01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627572" y="731335"/>
            <a:ext cx="914400" cy="914400"/>
          </a:xfrm>
          <a:prstGeom prst="rect">
            <a:avLst/>
          </a:prstGeom>
        </p:spPr>
      </p:pic>
      <p:pic>
        <p:nvPicPr>
          <p:cNvPr id="91" name="图形 90" descr="游轮 纯色填充">
            <a:extLst>
              <a:ext uri="{FF2B5EF4-FFF2-40B4-BE49-F238E27FC236}">
                <a16:creationId xmlns:a16="http://schemas.microsoft.com/office/drawing/2014/main" id="{7CF9E311-C6B7-4F6C-8032-267F3B4062D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342912" y="731335"/>
            <a:ext cx="914400" cy="914400"/>
          </a:xfrm>
          <a:prstGeom prst="rect">
            <a:avLst/>
          </a:prstGeom>
        </p:spPr>
      </p:pic>
      <p:pic>
        <p:nvPicPr>
          <p:cNvPr id="93" name="图形 92" descr="道路 纯色填充">
            <a:extLst>
              <a:ext uri="{FF2B5EF4-FFF2-40B4-BE49-F238E27FC236}">
                <a16:creationId xmlns:a16="http://schemas.microsoft.com/office/drawing/2014/main" id="{EB3B4DC1-D31C-456F-8ED6-8CB70F33373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767221" y="731335"/>
            <a:ext cx="914400" cy="914400"/>
          </a:xfrm>
          <a:prstGeom prst="rect">
            <a:avLst/>
          </a:prstGeom>
        </p:spPr>
      </p:pic>
      <p:pic>
        <p:nvPicPr>
          <p:cNvPr id="95" name="图形 94" descr="帆船 纯色填充">
            <a:extLst>
              <a:ext uri="{FF2B5EF4-FFF2-40B4-BE49-F238E27FC236}">
                <a16:creationId xmlns:a16="http://schemas.microsoft.com/office/drawing/2014/main" id="{12C32C54-D1DE-4566-8042-C36F94E1B5C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479880" y="731335"/>
            <a:ext cx="914400" cy="914400"/>
          </a:xfrm>
          <a:prstGeom prst="rect">
            <a:avLst/>
          </a:prstGeom>
        </p:spPr>
      </p:pic>
      <p:pic>
        <p:nvPicPr>
          <p:cNvPr id="97" name="图形 96" descr="骑自行车 纯色填充">
            <a:extLst>
              <a:ext uri="{FF2B5EF4-FFF2-40B4-BE49-F238E27FC236}">
                <a16:creationId xmlns:a16="http://schemas.microsoft.com/office/drawing/2014/main" id="{C3E9469D-81E7-4B18-A351-5471CCC412C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767221" y="5203103"/>
            <a:ext cx="914400" cy="914400"/>
          </a:xfrm>
          <a:prstGeom prst="rect">
            <a:avLst/>
          </a:prstGeom>
        </p:spPr>
      </p:pic>
      <p:pic>
        <p:nvPicPr>
          <p:cNvPr id="99" name="图形 98" descr="越野滑雪 纯色填充">
            <a:extLst>
              <a:ext uri="{FF2B5EF4-FFF2-40B4-BE49-F238E27FC236}">
                <a16:creationId xmlns:a16="http://schemas.microsoft.com/office/drawing/2014/main" id="{2EA542C0-F911-455B-8C07-F72F77127AE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627572" y="5203103"/>
            <a:ext cx="914400" cy="914400"/>
          </a:xfrm>
          <a:prstGeom prst="rect">
            <a:avLst/>
          </a:prstGeom>
        </p:spPr>
      </p:pic>
      <p:pic>
        <p:nvPicPr>
          <p:cNvPr id="101" name="图形 100" descr="跳舞 纯色填充">
            <a:extLst>
              <a:ext uri="{FF2B5EF4-FFF2-40B4-BE49-F238E27FC236}">
                <a16:creationId xmlns:a16="http://schemas.microsoft.com/office/drawing/2014/main" id="{8A24764A-6836-495C-9661-A5351BA0AF2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8487923" y="5203103"/>
            <a:ext cx="914400" cy="914400"/>
          </a:xfrm>
          <a:prstGeom prst="rect">
            <a:avLst/>
          </a:prstGeom>
        </p:spPr>
      </p:pic>
      <p:pic>
        <p:nvPicPr>
          <p:cNvPr id="103" name="图形 102" descr="杂耍人 纯色填充">
            <a:extLst>
              <a:ext uri="{FF2B5EF4-FFF2-40B4-BE49-F238E27FC236}">
                <a16:creationId xmlns:a16="http://schemas.microsoft.com/office/drawing/2014/main" id="{ABF73463-8EAE-4F68-862D-17238C70960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348274" y="5203103"/>
            <a:ext cx="914400" cy="914400"/>
          </a:xfrm>
          <a:prstGeom prst="rect">
            <a:avLst/>
          </a:prstGeom>
        </p:spPr>
      </p:pic>
      <p:pic>
        <p:nvPicPr>
          <p:cNvPr id="105" name="图形 104" descr="雪鞋健行 纯色填充">
            <a:extLst>
              <a:ext uri="{FF2B5EF4-FFF2-40B4-BE49-F238E27FC236}">
                <a16:creationId xmlns:a16="http://schemas.microsoft.com/office/drawing/2014/main" id="{F59FEB36-5DA8-4AE6-9AF0-8C27AA483C90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208625" y="5203103"/>
            <a:ext cx="914400" cy="914400"/>
          </a:xfrm>
          <a:prstGeom prst="rect">
            <a:avLst/>
          </a:prstGeom>
        </p:spPr>
      </p:pic>
      <p:pic>
        <p:nvPicPr>
          <p:cNvPr id="107" name="图形 106" descr="足球 纯色填充">
            <a:extLst>
              <a:ext uri="{FF2B5EF4-FFF2-40B4-BE49-F238E27FC236}">
                <a16:creationId xmlns:a16="http://schemas.microsoft.com/office/drawing/2014/main" id="{CB4724FF-28F3-47E6-B727-6974A4A01E5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068976" y="5203103"/>
            <a:ext cx="914400" cy="914400"/>
          </a:xfrm>
          <a:prstGeom prst="rect">
            <a:avLst/>
          </a:prstGeom>
        </p:spPr>
      </p:pic>
      <p:pic>
        <p:nvPicPr>
          <p:cNvPr id="109" name="图形 108" descr="旋转的碟子 纯色填充">
            <a:extLst>
              <a:ext uri="{FF2B5EF4-FFF2-40B4-BE49-F238E27FC236}">
                <a16:creationId xmlns:a16="http://schemas.microsoft.com/office/drawing/2014/main" id="{B224B389-8608-4494-897C-DC500A552BF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29327" y="5203103"/>
            <a:ext cx="914400" cy="914400"/>
          </a:xfrm>
          <a:prstGeom prst="rect">
            <a:avLst/>
          </a:prstGeom>
        </p:spPr>
      </p:pic>
      <p:pic>
        <p:nvPicPr>
          <p:cNvPr id="111" name="图形 110" descr="冲浪 纯色填充">
            <a:extLst>
              <a:ext uri="{FF2B5EF4-FFF2-40B4-BE49-F238E27FC236}">
                <a16:creationId xmlns:a16="http://schemas.microsoft.com/office/drawing/2014/main" id="{D74586D0-48A9-416D-BE0B-3D3475393EA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789678" y="5203103"/>
            <a:ext cx="914400" cy="914400"/>
          </a:xfrm>
          <a:prstGeom prst="rect">
            <a:avLst/>
          </a:prstGeom>
        </p:spPr>
      </p:pic>
      <p:pic>
        <p:nvPicPr>
          <p:cNvPr id="113" name="图形 112" descr="救护车 纯色填充">
            <a:extLst>
              <a:ext uri="{FF2B5EF4-FFF2-40B4-BE49-F238E27FC236}">
                <a16:creationId xmlns:a16="http://schemas.microsoft.com/office/drawing/2014/main" id="{DDA1FC13-3AE7-4772-8565-195967A6381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205944" y="731335"/>
            <a:ext cx="914400" cy="914400"/>
          </a:xfrm>
          <a:prstGeom prst="rect">
            <a:avLst/>
          </a:prstGeom>
        </p:spPr>
      </p:pic>
      <p:pic>
        <p:nvPicPr>
          <p:cNvPr id="115" name="图形 114" descr="海葵与小丑鱼 纯色填充">
            <a:extLst>
              <a:ext uri="{FF2B5EF4-FFF2-40B4-BE49-F238E27FC236}">
                <a16:creationId xmlns:a16="http://schemas.microsoft.com/office/drawing/2014/main" id="{31E81788-7212-4ECD-AFE0-DEAB08BBF28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650029" y="2973327"/>
            <a:ext cx="914400" cy="914400"/>
          </a:xfrm>
          <a:prstGeom prst="rect">
            <a:avLst/>
          </a:prstGeom>
        </p:spPr>
      </p:pic>
      <p:pic>
        <p:nvPicPr>
          <p:cNvPr id="119" name="图形 118" descr="远足 纯色填充">
            <a:extLst>
              <a:ext uri="{FF2B5EF4-FFF2-40B4-BE49-F238E27FC236}">
                <a16:creationId xmlns:a16="http://schemas.microsoft.com/office/drawing/2014/main" id="{140C4A80-F23E-495B-8FC1-6A20A043B60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068976" y="4092796"/>
            <a:ext cx="914400" cy="914400"/>
          </a:xfrm>
          <a:prstGeom prst="rect">
            <a:avLst/>
          </a:prstGeom>
        </p:spPr>
      </p:pic>
      <p:pic>
        <p:nvPicPr>
          <p:cNvPr id="121" name="图形 120" descr="稻草人 纯色填充">
            <a:extLst>
              <a:ext uri="{FF2B5EF4-FFF2-40B4-BE49-F238E27FC236}">
                <a16:creationId xmlns:a16="http://schemas.microsoft.com/office/drawing/2014/main" id="{454DD4B7-E0D6-4779-89EB-2CAFFE63192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767221" y="2970273"/>
            <a:ext cx="914400" cy="914400"/>
          </a:xfrm>
          <a:prstGeom prst="rect">
            <a:avLst/>
          </a:prstGeom>
        </p:spPr>
      </p:pic>
      <p:pic>
        <p:nvPicPr>
          <p:cNvPr id="123" name="图形 122" descr="女性英雄 纯色填充">
            <a:extLst>
              <a:ext uri="{FF2B5EF4-FFF2-40B4-BE49-F238E27FC236}">
                <a16:creationId xmlns:a16="http://schemas.microsoft.com/office/drawing/2014/main" id="{C6395437-E0B5-4CAA-9954-4B0B5DB72F6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647348" y="5212265"/>
            <a:ext cx="914400" cy="914400"/>
          </a:xfrm>
          <a:prstGeom prst="rect">
            <a:avLst/>
          </a:prstGeom>
        </p:spPr>
      </p:pic>
      <p:pic>
        <p:nvPicPr>
          <p:cNvPr id="125" name="图形 124" descr="相扑手 纯色填充">
            <a:extLst>
              <a:ext uri="{FF2B5EF4-FFF2-40B4-BE49-F238E27FC236}">
                <a16:creationId xmlns:a16="http://schemas.microsoft.com/office/drawing/2014/main" id="{DCC1FDC8-01D7-4AC5-9EA2-EED1382A2A6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10380" y="5203103"/>
            <a:ext cx="914400" cy="914400"/>
          </a:xfrm>
          <a:prstGeom prst="rect">
            <a:avLst/>
          </a:prstGeom>
        </p:spPr>
      </p:pic>
      <p:pic>
        <p:nvPicPr>
          <p:cNvPr id="129" name="图形 128" descr="狐狸 纯色填充">
            <a:extLst>
              <a:ext uri="{FF2B5EF4-FFF2-40B4-BE49-F238E27FC236}">
                <a16:creationId xmlns:a16="http://schemas.microsoft.com/office/drawing/2014/main" id="{99559398-C6AD-4BD8-A357-99796D148D25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929327" y="2970273"/>
            <a:ext cx="914400" cy="914400"/>
          </a:xfrm>
          <a:prstGeom prst="rect">
            <a:avLst/>
          </a:prstGeom>
        </p:spPr>
      </p:pic>
      <p:pic>
        <p:nvPicPr>
          <p:cNvPr id="131" name="图形 130" descr="变色龙 纯色填充">
            <a:extLst>
              <a:ext uri="{FF2B5EF4-FFF2-40B4-BE49-F238E27FC236}">
                <a16:creationId xmlns:a16="http://schemas.microsoft.com/office/drawing/2014/main" id="{70034A33-C350-4BB4-9A80-F4689ED23ECC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789678" y="2970273"/>
            <a:ext cx="914400" cy="914400"/>
          </a:xfrm>
          <a:prstGeom prst="rect">
            <a:avLst/>
          </a:prstGeom>
        </p:spPr>
      </p:pic>
      <p:pic>
        <p:nvPicPr>
          <p:cNvPr id="133" name="图形 132" descr="公鸡 纯色填充">
            <a:extLst>
              <a:ext uri="{FF2B5EF4-FFF2-40B4-BE49-F238E27FC236}">
                <a16:creationId xmlns:a16="http://schemas.microsoft.com/office/drawing/2014/main" id="{CEFDD200-0907-4D26-939F-BE772B2EF7EC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5068976" y="2970273"/>
            <a:ext cx="914400" cy="914400"/>
          </a:xfrm>
          <a:prstGeom prst="rect">
            <a:avLst/>
          </a:prstGeom>
        </p:spPr>
      </p:pic>
      <p:pic>
        <p:nvPicPr>
          <p:cNvPr id="137" name="图形 136" descr="企鹅 纯色填充">
            <a:extLst>
              <a:ext uri="{FF2B5EF4-FFF2-40B4-BE49-F238E27FC236}">
                <a16:creationId xmlns:a16="http://schemas.microsoft.com/office/drawing/2014/main" id="{5642B8C5-74F0-424D-82C4-5D250FAF696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48274" y="2970273"/>
            <a:ext cx="914400" cy="914400"/>
          </a:xfrm>
          <a:prstGeom prst="rect">
            <a:avLst/>
          </a:prstGeom>
        </p:spPr>
      </p:pic>
      <p:pic>
        <p:nvPicPr>
          <p:cNvPr id="139" name="图形 138" descr="海龟 纯色填充">
            <a:extLst>
              <a:ext uri="{FF2B5EF4-FFF2-40B4-BE49-F238E27FC236}">
                <a16:creationId xmlns:a16="http://schemas.microsoft.com/office/drawing/2014/main" id="{F47B8F8E-FF34-4795-B782-8CFA73C2680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6208625" y="2970273"/>
            <a:ext cx="914400" cy="914400"/>
          </a:xfrm>
          <a:prstGeom prst="rect">
            <a:avLst/>
          </a:prstGeom>
        </p:spPr>
      </p:pic>
      <p:pic>
        <p:nvPicPr>
          <p:cNvPr id="141" name="图形 140" descr="鹿 纯色填充">
            <a:extLst>
              <a:ext uri="{FF2B5EF4-FFF2-40B4-BE49-F238E27FC236}">
                <a16:creationId xmlns:a16="http://schemas.microsoft.com/office/drawing/2014/main" id="{763E2E07-5E59-44FC-8AC0-07CBC2180906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87923" y="2970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6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GUI</dc:creator>
  <cp:lastModifiedBy>Peng GUI</cp:lastModifiedBy>
  <cp:revision>18</cp:revision>
  <dcterms:created xsi:type="dcterms:W3CDTF">2021-06-02T07:15:20Z</dcterms:created>
  <dcterms:modified xsi:type="dcterms:W3CDTF">2021-06-03T04:03:25Z</dcterms:modified>
</cp:coreProperties>
</file>