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029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36E43-8282-4055-BA26-443A0B3F867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ADA-B8BA-41E9-80A5-7EFC096D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6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07ED504A7440AC7B935A4784F1BAC523-1CBC1AC35EDD0C</a:t>
            </a:r>
          </a:p>
          <a:p>
            <a:r>
              <a:rPr lang="en-US" dirty="0"/>
              <a:t>C:\Users\gkbheli\Downloads\webdriver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5ADA-B8BA-41E9-80A5-7EFC096D9A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6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A2A1-2967-92A4-8CF5-36C64209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2FD17-D8BD-81C9-137E-C993AAC8B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2BA4-6D87-ACC3-A097-D5188DEF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B0C1-5B9B-4302-8823-848D45EC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90DD6-91F8-A5B0-0F2F-6BA139E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1D55-3121-CB8E-ADA3-E851835C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721F1-05B0-4FA9-810A-BA60D5BEA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2F3E4-0322-5A4E-7A56-63522C95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964C-CDA7-14D6-790A-3ECC754C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099C-9163-455F-0BDF-514E519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12269-3F97-F2BA-85C9-C9455C143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F2387-DC3F-66AA-9729-81AF25DB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2FA2-34C0-7FA4-7ED8-06CD3801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7316-F404-1E3F-CC42-B0C9F629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607A-2938-3EDB-F00D-55C7AB80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7433-0B44-B9BC-2EBC-73F00A5A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7C8B-4961-EC31-7AC9-0F02D7C7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68CB-4CA0-1278-2E60-3EEABBDC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8E88-3E8C-1994-F9E5-0D308E75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0E84-822B-44FF-D201-1FC8B2B2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5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A0FB-D39A-5972-F5EC-60F036C3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D6FCF-FBC8-830B-2CE5-A173FF37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FFF2-F713-D160-362E-2FBD18FD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7786-9AB2-0590-45D2-A63CF72A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5AA47-6250-7097-8674-D25E6E88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2B3E-2E60-70C7-63FF-518EEBD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7449-09A0-4FD4-B7FF-BB4E49A67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E2A9B-E5B5-0273-8C9D-2DA74262F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66972-93A0-12C4-20B9-B02337B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5D735-0500-9C1E-FCFB-5B09DA85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853BB-BE00-C961-B04A-3C4221E6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4E81-D1DC-6223-F081-C7FDD90F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C4B52-8791-9441-0002-9A1438CE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54BC1-CE26-961B-4C9E-BD93346C8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A068B-6515-9443-45DD-3D15DC4F9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E8A04-F9B4-CA6A-3421-633B5E395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2E9AA-8F70-9D71-346F-10FAFCCE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7136C-39FE-03FC-5146-DA21C2D0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E7F23-9F89-FF34-F4E8-17A4E942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7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0CF7-5F9E-13A9-8F2D-D69E0FE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2A421-CED9-4419-CCC0-7EBDFE38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615AC-5B36-63C7-A399-C35A7E2A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7DBF2-D7BD-F9C1-495C-BBEA837E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DC436-6F7D-8ADE-7220-2B68DB1D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CE4C6-0E43-856D-80B8-4E59402D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E88D7-44AE-6F9A-462D-40F6FD5D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D4EC-4065-CCFF-FF8B-DE5605C2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0AB7-1876-DE34-939E-4F9EE2F5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00C33-0B79-7109-40CC-A7D9F45FA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E1020-AA0C-77E3-50AE-1C92CA1F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03C94-8560-9B8A-0B74-F2CD957B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64F70-416C-1C79-B654-59BC3EDF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3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05B0-5545-7E6F-806E-B75F8144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F4543-9D4E-3E76-02DB-F5F0844E4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9F829-34D1-B514-ACA3-EAF1D02A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C71F-60DD-6E5D-BB0E-7E988996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7107A-C23D-4E91-878D-D5634E4D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21343-0D44-CFBB-A9E3-F1C3E9A9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FE747-348B-F27D-BA56-5B8FAB5E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8806-F33C-432E-5D3A-8BD5099A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614D-0987-123C-F703-21317F974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9B27-03FC-47D9-878E-803185411DD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F2B9-DB23-A99A-937A-E92F4F98E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0929-E5EA-2202-2B3C-1DDD84FD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8883-4E11-4552-B4F9-14BD5D71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chromium.org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eveloper.microsoft.com/en-us/microsoft-edge/tools/webdri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EFCA8D-F341-F63A-E686-C9067D69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7" y="321779"/>
            <a:ext cx="4667250" cy="3829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A7018-424B-355B-F370-B5F66EE0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92" y="321779"/>
            <a:ext cx="46577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B055-D8D2-8FB5-DE56-0D49F73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5A561-43D2-4C5E-27DC-2CD55CEE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819"/>
            <a:ext cx="4686300" cy="384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49A73-0828-DF15-F9BF-25BE66D0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3819"/>
            <a:ext cx="4695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B31C-461C-AD72-0D77-382E11FC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C7E43-480A-80D2-7D58-BBCA081C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3" y="2378284"/>
            <a:ext cx="4362450" cy="17716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028A75F-4800-89A4-A2A1-5BE0464527ED}"/>
              </a:ext>
            </a:extLst>
          </p:cNvPr>
          <p:cNvSpPr/>
          <p:nvPr/>
        </p:nvSpPr>
        <p:spPr>
          <a:xfrm>
            <a:off x="838200" y="3429000"/>
            <a:ext cx="1605197" cy="153274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9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AD8D-E40F-1238-D2E1-990575BE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8F2D9-FCF0-6DCB-D24F-21EBC11B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635"/>
            <a:ext cx="3686175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90271-7CE4-C598-9DE4-1F9D9683F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39" y="2053259"/>
            <a:ext cx="5257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3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63B7-5A04-55FC-91D8-34EA2934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2ACA-B11C-AB2C-E60F-531FCEB3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browser version</a:t>
            </a:r>
          </a:p>
          <a:p>
            <a:pPr lvl="1"/>
            <a:r>
              <a:rPr lang="en-US" dirty="0"/>
              <a:t> On chrome  open  :   chrome://settings/help  </a:t>
            </a:r>
          </a:p>
          <a:p>
            <a:pPr lvl="1"/>
            <a:r>
              <a:rPr lang="en-US" dirty="0"/>
              <a:t> On Edge Browser  :    edge://settings/help</a:t>
            </a:r>
          </a:p>
          <a:p>
            <a:r>
              <a:rPr lang="en-US" dirty="0"/>
              <a:t>Go to selenium website and download the driver</a:t>
            </a:r>
          </a:p>
          <a:p>
            <a:pPr lvl="1"/>
            <a:r>
              <a:rPr lang="en-US" dirty="0"/>
              <a:t>Chrome driver</a:t>
            </a:r>
          </a:p>
          <a:p>
            <a:pPr lvl="2"/>
            <a:r>
              <a:rPr lang="en-US" dirty="0">
                <a:hlinkClick r:id="rId3"/>
              </a:rPr>
              <a:t>https://chromedriver.chromium.org/downloads</a:t>
            </a:r>
            <a:endParaRPr lang="en-US" dirty="0"/>
          </a:p>
          <a:p>
            <a:pPr lvl="1"/>
            <a:r>
              <a:rPr lang="en-US" dirty="0"/>
              <a:t>Edge Driver</a:t>
            </a:r>
          </a:p>
          <a:p>
            <a:pPr lvl="2"/>
            <a:r>
              <a:rPr lang="en-US" dirty="0">
                <a:hlinkClick r:id="rId4"/>
              </a:rPr>
              <a:t>https://developer.microsoft.com/en-us/microsoft-edge/tools/webdriver/</a:t>
            </a:r>
            <a:endParaRPr lang="en-US" dirty="0"/>
          </a:p>
          <a:p>
            <a:r>
              <a:rPr lang="en-US" dirty="0"/>
              <a:t>Download these drivers and put them to any folder of choice and put the detail in web driver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E4BAE-ACB9-D7D4-D5C5-0E3E02FC0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005" y="0"/>
            <a:ext cx="5257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0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95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Launch Application</vt:lpstr>
      <vt:lpstr>PowerPoint Presentation</vt:lpstr>
      <vt:lpstr>Setup Selenium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gkbheli</dc:creator>
  <cp:lastModifiedBy>Namit Swaroop</cp:lastModifiedBy>
  <cp:revision>7</cp:revision>
  <dcterms:created xsi:type="dcterms:W3CDTF">2022-09-11T03:41:15Z</dcterms:created>
  <dcterms:modified xsi:type="dcterms:W3CDTF">2022-09-16T03:46:46Z</dcterms:modified>
</cp:coreProperties>
</file>