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76" r:id="rId5"/>
    <p:sldId id="1283" r:id="rId6"/>
    <p:sldId id="1341" r:id="rId7"/>
    <p:sldId id="1337" r:id="rId8"/>
    <p:sldId id="1338" r:id="rId9"/>
    <p:sldId id="1339" r:id="rId10"/>
    <p:sldId id="1342" r:id="rId11"/>
    <p:sldId id="1351" r:id="rId12"/>
    <p:sldId id="1352" r:id="rId13"/>
    <p:sldId id="1353" r:id="rId14"/>
    <p:sldId id="1355" r:id="rId15"/>
    <p:sldId id="1354" r:id="rId16"/>
    <p:sldId id="1356" r:id="rId17"/>
    <p:sldId id="1358" r:id="rId18"/>
    <p:sldId id="1359" r:id="rId19"/>
    <p:sldId id="1360" r:id="rId20"/>
    <p:sldId id="1340" r:id="rId21"/>
    <p:sldId id="1361" r:id="rId22"/>
    <p:sldId id="1357" r:id="rId23"/>
    <p:sldId id="1346" r:id="rId24"/>
    <p:sldId id="1363" r:id="rId25"/>
    <p:sldId id="1362" r:id="rId26"/>
    <p:sldId id="1365" r:id="rId27"/>
    <p:sldId id="1364" r:id="rId28"/>
    <p:sldId id="286" r:id="rId2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>
    <p:extLst>
      <p:ext uri="{19B8F6BF-5375-455C-9EA6-DF929625EA0E}">
        <p15:presenceInfo xmlns:p15="http://schemas.microsoft.com/office/powerpoint/2012/main" userId="S-1-5-21-2890558824-3927818043-3374662254-1152" providerId="AD"/>
      </p:ext>
    </p:extLst>
  </p:cmAuthor>
  <p:cmAuthor id="2" name="Silvana Salamur" initials="SS" lastIdx="9" clrIdx="1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3" name="Ilse de Groot" initials="IdG" lastIdx="9" clrIdx="2">
    <p:extLst>
      <p:ext uri="{19B8F6BF-5375-455C-9EA6-DF929625EA0E}">
        <p15:presenceInfo xmlns:p15="http://schemas.microsoft.com/office/powerpoint/2012/main" userId="S::Ilse@pptsolutions.nl::bdc23269-d2c6-4623-a313-540a2406f7f1" providerId="AD"/>
      </p:ext>
    </p:extLst>
  </p:cmAuthor>
  <p:cmAuthor id="4" name="Corné Versloot - Anchormen" initials="CV-A [2]" lastIdx="1" clrIdx="3">
    <p:extLst>
      <p:ext uri="{19B8F6BF-5375-455C-9EA6-DF929625EA0E}">
        <p15:presenceInfo xmlns:p15="http://schemas.microsoft.com/office/powerpoint/2012/main" userId="S::c.versloot@anchormen.nl::866f66f2-d0a6-4052-a2d0-82e6e8855097" providerId="AD"/>
      </p:ext>
    </p:extLst>
  </p:cmAuthor>
  <p:cmAuthor id="5" name="Marinka van der Eng - Anchormen" initials="MvdE-A" lastIdx="23" clrIdx="4">
    <p:extLst>
      <p:ext uri="{19B8F6BF-5375-455C-9EA6-DF929625EA0E}">
        <p15:presenceInfo xmlns:p15="http://schemas.microsoft.com/office/powerpoint/2012/main" userId="S::m.vandereng@anchormen.nl::57e43501-1fd7-49ab-b071-354a50eb83d1" providerId="AD"/>
      </p:ext>
    </p:extLst>
  </p:cmAuthor>
  <p:cmAuthor id="6" name="Martin Schepers - Anchormen" initials="MS-A" lastIdx="6" clrIdx="5">
    <p:extLst>
      <p:ext uri="{19B8F6BF-5375-455C-9EA6-DF929625EA0E}">
        <p15:presenceInfo xmlns:p15="http://schemas.microsoft.com/office/powerpoint/2012/main" userId="S::m.schepers@anchormen.nl::498d248b-a7e8-49f3-aef8-df2addd8a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B14"/>
    <a:srgbClr val="F78937"/>
    <a:srgbClr val="E76809"/>
    <a:srgbClr val="D66008"/>
    <a:srgbClr val="999999"/>
    <a:srgbClr val="FF0000"/>
    <a:srgbClr val="519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38521-DCE4-4DDC-9FC5-A5D01C4CBF79}" v="1" dt="2021-01-05T13:03:31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6327" autoAdjust="0"/>
  </p:normalViewPr>
  <p:slideViewPr>
    <p:cSldViewPr snapToGrid="0" showGuides="1">
      <p:cViewPr varScale="1">
        <p:scale>
          <a:sx n="110" d="100"/>
          <a:sy n="110" d="100"/>
        </p:scale>
        <p:origin x="918" y="114"/>
      </p:cViewPr>
      <p:guideLst/>
    </p:cSldViewPr>
  </p:slideViewPr>
  <p:outlineViewPr>
    <p:cViewPr>
      <p:scale>
        <a:sx n="33" d="100"/>
        <a:sy n="33" d="100"/>
      </p:scale>
      <p:origin x="0" y="-118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epers - Anchormen" userId="498d248b-a7e8-49f3-aef8-df2addd8a70b" providerId="ADAL" clId="{22AE5F9D-CA70-F540-A1E0-E99C5D2EEA04}"/>
    <pc:docChg chg="custSel modSld">
      <pc:chgData name="Martin Schepers - Anchormen" userId="498d248b-a7e8-49f3-aef8-df2addd8a70b" providerId="ADAL" clId="{22AE5F9D-CA70-F540-A1E0-E99C5D2EEA04}" dt="2020-10-20T10:12:29.356" v="11"/>
      <pc:docMkLst>
        <pc:docMk/>
      </pc:docMkLst>
      <pc:sldChg chg="addCm modCm">
        <pc:chgData name="Martin Schepers - Anchormen" userId="498d248b-a7e8-49f3-aef8-df2addd8a70b" providerId="ADAL" clId="{22AE5F9D-CA70-F540-A1E0-E99C5D2EEA04}" dt="2020-10-20T10:09:46.564" v="3"/>
        <pc:sldMkLst>
          <pc:docMk/>
          <pc:sldMk cId="250638224" sldId="312"/>
        </pc:sldMkLst>
      </pc:sldChg>
      <pc:sldChg chg="addCm modCm">
        <pc:chgData name="Martin Schepers - Anchormen" userId="498d248b-a7e8-49f3-aef8-df2addd8a70b" providerId="ADAL" clId="{22AE5F9D-CA70-F540-A1E0-E99C5D2EEA04}" dt="2020-10-20T10:08:27.188" v="1"/>
        <pc:sldMkLst>
          <pc:docMk/>
          <pc:sldMk cId="2371283284" sldId="331"/>
        </pc:sldMkLst>
      </pc:sldChg>
      <pc:sldChg chg="addCm modCm">
        <pc:chgData name="Martin Schepers - Anchormen" userId="498d248b-a7e8-49f3-aef8-df2addd8a70b" providerId="ADAL" clId="{22AE5F9D-CA70-F540-A1E0-E99C5D2EEA04}" dt="2020-10-20T10:11:58.365" v="9"/>
        <pc:sldMkLst>
          <pc:docMk/>
          <pc:sldMk cId="2489935896" sldId="1213"/>
        </pc:sldMkLst>
      </pc:sldChg>
      <pc:sldChg chg="addCm modCm">
        <pc:chgData name="Martin Schepers - Anchormen" userId="498d248b-a7e8-49f3-aef8-df2addd8a70b" providerId="ADAL" clId="{22AE5F9D-CA70-F540-A1E0-E99C5D2EEA04}" dt="2020-10-20T10:10:34.293" v="5"/>
        <pc:sldMkLst>
          <pc:docMk/>
          <pc:sldMk cId="1783821373" sldId="1229"/>
        </pc:sldMkLst>
      </pc:sldChg>
      <pc:sldChg chg="addCm modCm">
        <pc:chgData name="Martin Schepers - Anchormen" userId="498d248b-a7e8-49f3-aef8-df2addd8a70b" providerId="ADAL" clId="{22AE5F9D-CA70-F540-A1E0-E99C5D2EEA04}" dt="2020-10-20T10:12:29.356" v="11"/>
        <pc:sldMkLst>
          <pc:docMk/>
          <pc:sldMk cId="1082515397" sldId="1230"/>
        </pc:sldMkLst>
      </pc:sldChg>
    </pc:docChg>
  </pc:docChgLst>
  <pc:docChgLst>
    <pc:chgData name="Yordan Tachev - Anchormen" userId="4ea25891-b704-41e2-ac4e-508b1f4f8552" providerId="ADAL" clId="{EEFF889F-3E63-4490-B13D-B68D8B0C16BB}"/>
    <pc:docChg chg="modMainMaster">
      <pc:chgData name="Yordan Tachev - Anchormen" userId="4ea25891-b704-41e2-ac4e-508b1f4f8552" providerId="ADAL" clId="{EEFF889F-3E63-4490-B13D-B68D8B0C16BB}" dt="2020-02-26T13:12:00.227" v="0"/>
      <pc:docMkLst>
        <pc:docMk/>
      </pc:docMkLst>
      <pc:sldMasterChg chg="modSldLayout">
        <pc:chgData name="Yordan Tachev - Anchormen" userId="4ea25891-b704-41e2-ac4e-508b1f4f8552" providerId="ADAL" clId="{EEFF889F-3E63-4490-B13D-B68D8B0C16BB}" dt="2020-02-26T13:12:00.227" v="0"/>
        <pc:sldMasterMkLst>
          <pc:docMk/>
          <pc:sldMasterMk cId="2831793803" sldId="2147483648"/>
        </pc:sldMasterMkLst>
        <pc:sldLayoutChg chg="addSp">
          <pc:chgData name="Yordan Tachev - Anchormen" userId="4ea25891-b704-41e2-ac4e-508b1f4f8552" providerId="ADAL" clId="{EEFF889F-3E63-4490-B13D-B68D8B0C16BB}" dt="2020-02-26T13:12:00.227" v="0"/>
          <pc:sldLayoutMkLst>
            <pc:docMk/>
            <pc:sldMasterMk cId="2831793803" sldId="2147483648"/>
            <pc:sldLayoutMk cId="3445763539" sldId="2147483655"/>
          </pc:sldLayoutMkLst>
          <pc:grpChg chg="add">
            <ac:chgData name="Yordan Tachev - Anchormen" userId="4ea25891-b704-41e2-ac4e-508b1f4f8552" providerId="ADAL" clId="{EEFF889F-3E63-4490-B13D-B68D8B0C16BB}" dt="2020-02-26T13:12:00.227" v="0"/>
            <ac:grpSpMkLst>
              <pc:docMk/>
              <pc:sldMasterMk cId="2831793803" sldId="2147483648"/>
              <pc:sldLayoutMk cId="3445763539" sldId="2147483655"/>
              <ac:grpSpMk id="6" creationId="{AA830171-37E6-4494-BB37-AEF84206763E}"/>
            </ac:grpSpMkLst>
          </pc:grpChg>
          <pc:grpChg chg="add">
            <ac:chgData name="Yordan Tachev - Anchormen" userId="4ea25891-b704-41e2-ac4e-508b1f4f8552" providerId="ADAL" clId="{EEFF889F-3E63-4490-B13D-B68D8B0C16BB}" dt="2020-02-26T13:12:00.227" v="0"/>
            <ac:grpSpMkLst>
              <pc:docMk/>
              <pc:sldMasterMk cId="2831793803" sldId="2147483648"/>
              <pc:sldLayoutMk cId="3445763539" sldId="2147483655"/>
              <ac:grpSpMk id="79" creationId="{18C3E66E-BF5F-4772-835D-58B148484717}"/>
            </ac:grpSpMkLst>
          </pc:grpChg>
          <pc:grpChg chg="add">
            <ac:chgData name="Yordan Tachev - Anchormen" userId="4ea25891-b704-41e2-ac4e-508b1f4f8552" providerId="ADAL" clId="{EEFF889F-3E63-4490-B13D-B68D8B0C16BB}" dt="2020-02-26T13:12:00.227" v="0"/>
            <ac:grpSpMkLst>
              <pc:docMk/>
              <pc:sldMasterMk cId="2831793803" sldId="2147483648"/>
              <pc:sldLayoutMk cId="3445763539" sldId="2147483655"/>
              <ac:grpSpMk id="145" creationId="{27EBEB24-2B97-4406-BFB8-48F31C595512}"/>
            </ac:grpSpMkLst>
          </pc:grpChg>
        </pc:sldLayoutChg>
      </pc:sldMasterChg>
    </pc:docChg>
  </pc:docChgLst>
  <pc:docChgLst>
    <pc:chgData name="Yordan Tachev - Anchormen" userId="4ea25891-b704-41e2-ac4e-508b1f4f8552" providerId="ADAL" clId="{C3C38521-DCE4-4DDC-9FC5-A5D01C4CBF79}"/>
    <pc:docChg chg="modSld">
      <pc:chgData name="Yordan Tachev - Anchormen" userId="4ea25891-b704-41e2-ac4e-508b1f4f8552" providerId="ADAL" clId="{C3C38521-DCE4-4DDC-9FC5-A5D01C4CBF79}" dt="2021-01-05T13:03:46.482" v="6" actId="1036"/>
      <pc:docMkLst>
        <pc:docMk/>
      </pc:docMkLst>
      <pc:sldChg chg="modSp mod">
        <pc:chgData name="Yordan Tachev - Anchormen" userId="4ea25891-b704-41e2-ac4e-508b1f4f8552" providerId="ADAL" clId="{C3C38521-DCE4-4DDC-9FC5-A5D01C4CBF79}" dt="2021-01-05T13:03:46.482" v="6" actId="1036"/>
        <pc:sldMkLst>
          <pc:docMk/>
          <pc:sldMk cId="371179658" sldId="1215"/>
        </pc:sldMkLst>
        <pc:picChg chg="mod">
          <ac:chgData name="Yordan Tachev - Anchormen" userId="4ea25891-b704-41e2-ac4e-508b1f4f8552" providerId="ADAL" clId="{C3C38521-DCE4-4DDC-9FC5-A5D01C4CBF79}" dt="2021-01-05T13:03:46.482" v="6" actId="1036"/>
          <ac:picMkLst>
            <pc:docMk/>
            <pc:sldMk cId="371179658" sldId="1215"/>
            <ac:picMk id="5" creationId="{BF3D0DAA-C26C-4544-A199-201F69C05523}"/>
          </ac:picMkLst>
        </pc:picChg>
      </pc:sldChg>
    </pc:docChg>
  </pc:docChgLst>
  <pc:docChgLst>
    <pc:chgData name="Yordan Tachev - Anchormen" userId="4ea25891-b704-41e2-ac4e-508b1f4f8552" providerId="ADAL" clId="{52E9FEE1-8B21-4263-8E30-1BEA56BA88A7}"/>
    <pc:docChg chg="undo custSel modSld">
      <pc:chgData name="Yordan Tachev - Anchormen" userId="4ea25891-b704-41e2-ac4e-508b1f4f8552" providerId="ADAL" clId="{52E9FEE1-8B21-4263-8E30-1BEA56BA88A7}" dt="2020-08-11T08:11:54.644" v="55" actId="20577"/>
      <pc:docMkLst>
        <pc:docMk/>
      </pc:docMkLst>
      <pc:sldChg chg="modSp">
        <pc:chgData name="Yordan Tachev - Anchormen" userId="4ea25891-b704-41e2-ac4e-508b1f4f8552" providerId="ADAL" clId="{52E9FEE1-8B21-4263-8E30-1BEA56BA88A7}" dt="2020-02-26T15:50:46.647" v="0" actId="207"/>
        <pc:sldMkLst>
          <pc:docMk/>
          <pc:sldMk cId="3310825319" sldId="284"/>
        </pc:sldMkLst>
        <pc:spChg chg="mod">
          <ac:chgData name="Yordan Tachev - Anchormen" userId="4ea25891-b704-41e2-ac4e-508b1f4f8552" providerId="ADAL" clId="{52E9FEE1-8B21-4263-8E30-1BEA56BA88A7}" dt="2020-02-26T15:50:46.647" v="0" actId="207"/>
          <ac:spMkLst>
            <pc:docMk/>
            <pc:sldMk cId="3310825319" sldId="284"/>
            <ac:spMk id="2" creationId="{A2F2253C-12AB-432B-8B8E-11049827794D}"/>
          </ac:spMkLst>
        </pc:spChg>
      </pc:sldChg>
      <pc:sldChg chg="delSp">
        <pc:chgData name="Yordan Tachev - Anchormen" userId="4ea25891-b704-41e2-ac4e-508b1f4f8552" providerId="ADAL" clId="{52E9FEE1-8B21-4263-8E30-1BEA56BA88A7}" dt="2020-02-26T15:54:58.129" v="17" actId="478"/>
        <pc:sldMkLst>
          <pc:docMk/>
          <pc:sldMk cId="677192777" sldId="286"/>
        </pc:sldMkLst>
        <pc:spChg chg="del">
          <ac:chgData name="Yordan Tachev - Anchormen" userId="4ea25891-b704-41e2-ac4e-508b1f4f8552" providerId="ADAL" clId="{52E9FEE1-8B21-4263-8E30-1BEA56BA88A7}" dt="2020-02-26T15:54:58.129" v="17" actId="478"/>
          <ac:spMkLst>
            <pc:docMk/>
            <pc:sldMk cId="677192777" sldId="286"/>
            <ac:spMk id="3" creationId="{FAC8614E-537C-4F04-8BD4-D0F0F41EE926}"/>
          </ac:spMkLst>
        </pc:spChg>
      </pc:sldChg>
      <pc:sldChg chg="modSp">
        <pc:chgData name="Yordan Tachev - Anchormen" userId="4ea25891-b704-41e2-ac4e-508b1f4f8552" providerId="ADAL" clId="{52E9FEE1-8B21-4263-8E30-1BEA56BA88A7}" dt="2020-02-26T15:51:59.776" v="15" actId="207"/>
        <pc:sldMkLst>
          <pc:docMk/>
          <pc:sldMk cId="1757059868" sldId="1169"/>
        </pc:sldMkLst>
        <pc:spChg chg="mod">
          <ac:chgData name="Yordan Tachev - Anchormen" userId="4ea25891-b704-41e2-ac4e-508b1f4f8552" providerId="ADAL" clId="{52E9FEE1-8B21-4263-8E30-1BEA56BA88A7}" dt="2020-02-26T15:51:59.776" v="15" actId="207"/>
          <ac:spMkLst>
            <pc:docMk/>
            <pc:sldMk cId="1757059868" sldId="1169"/>
            <ac:spMk id="18" creationId="{CE6D7CA2-E082-4E73-9E53-7E16835B5B6C}"/>
          </ac:spMkLst>
        </pc:spChg>
      </pc:sldChg>
      <pc:sldChg chg="modSp">
        <pc:chgData name="Yordan Tachev - Anchormen" userId="4ea25891-b704-41e2-ac4e-508b1f4f8552" providerId="ADAL" clId="{52E9FEE1-8B21-4263-8E30-1BEA56BA88A7}" dt="2020-02-26T15:52:12.448" v="16" actId="207"/>
        <pc:sldMkLst>
          <pc:docMk/>
          <pc:sldMk cId="890818344" sldId="1207"/>
        </pc:sldMkLst>
        <pc:spChg chg="mod">
          <ac:chgData name="Yordan Tachev - Anchormen" userId="4ea25891-b704-41e2-ac4e-508b1f4f8552" providerId="ADAL" clId="{52E9FEE1-8B21-4263-8E30-1BEA56BA88A7}" dt="2020-02-26T15:52:12.448" v="16" actId="207"/>
          <ac:spMkLst>
            <pc:docMk/>
            <pc:sldMk cId="890818344" sldId="1207"/>
            <ac:spMk id="4" creationId="{42300FF9-9F9A-422F-8FED-F2330268DA25}"/>
          </ac:spMkLst>
        </pc:spChg>
      </pc:sldChg>
      <pc:sldChg chg="modSp">
        <pc:chgData name="Yordan Tachev - Anchormen" userId="4ea25891-b704-41e2-ac4e-508b1f4f8552" providerId="ADAL" clId="{52E9FEE1-8B21-4263-8E30-1BEA56BA88A7}" dt="2020-08-11T08:11:54.644" v="55" actId="20577"/>
        <pc:sldMkLst>
          <pc:docMk/>
          <pc:sldMk cId="2489935896" sldId="1213"/>
        </pc:sldMkLst>
        <pc:spChg chg="mod">
          <ac:chgData name="Yordan Tachev - Anchormen" userId="4ea25891-b704-41e2-ac4e-508b1f4f8552" providerId="ADAL" clId="{52E9FEE1-8B21-4263-8E30-1BEA56BA88A7}" dt="2020-02-26T15:51:01.944" v="2" actId="207"/>
          <ac:spMkLst>
            <pc:docMk/>
            <pc:sldMk cId="2489935896" sldId="1213"/>
            <ac:spMk id="29" creationId="{28598FC6-3F9F-4297-9C6E-6A53A2BD9088}"/>
          </ac:spMkLst>
        </pc:spChg>
        <pc:spChg chg="mod">
          <ac:chgData name="Yordan Tachev - Anchormen" userId="4ea25891-b704-41e2-ac4e-508b1f4f8552" providerId="ADAL" clId="{52E9FEE1-8B21-4263-8E30-1BEA56BA88A7}" dt="2020-02-26T15:50:59.592" v="1" actId="207"/>
          <ac:spMkLst>
            <pc:docMk/>
            <pc:sldMk cId="2489935896" sldId="1213"/>
            <ac:spMk id="33" creationId="{8E367993-FB13-4AD9-B89A-BF8D5F8A0262}"/>
          </ac:spMkLst>
        </pc:spChg>
        <pc:spChg chg="mod">
          <ac:chgData name="Yordan Tachev - Anchormen" userId="4ea25891-b704-41e2-ac4e-508b1f4f8552" providerId="ADAL" clId="{52E9FEE1-8B21-4263-8E30-1BEA56BA88A7}" dt="2020-08-11T08:11:54.644" v="55" actId="20577"/>
          <ac:spMkLst>
            <pc:docMk/>
            <pc:sldMk cId="2489935896" sldId="1213"/>
            <ac:spMk id="34" creationId="{A0C10E0B-8801-4F41-94E7-3F0231065D5E}"/>
          </ac:spMkLst>
        </pc:spChg>
        <pc:spChg chg="mod">
          <ac:chgData name="Yordan Tachev - Anchormen" userId="4ea25891-b704-41e2-ac4e-508b1f4f8552" providerId="ADAL" clId="{52E9FEE1-8B21-4263-8E30-1BEA56BA88A7}" dt="2020-02-26T15:51:05.472" v="3" actId="207"/>
          <ac:spMkLst>
            <pc:docMk/>
            <pc:sldMk cId="2489935896" sldId="1213"/>
            <ac:spMk id="35" creationId="{5F86C11C-2158-47B8-80F0-8B0954A70D68}"/>
          </ac:spMkLst>
        </pc:spChg>
        <pc:spChg chg="mod">
          <ac:chgData name="Yordan Tachev - Anchormen" userId="4ea25891-b704-41e2-ac4e-508b1f4f8552" providerId="ADAL" clId="{52E9FEE1-8B21-4263-8E30-1BEA56BA88A7}" dt="2020-02-26T15:51:11.439" v="5" actId="207"/>
          <ac:spMkLst>
            <pc:docMk/>
            <pc:sldMk cId="2489935896" sldId="1213"/>
            <ac:spMk id="36" creationId="{2A8C479B-5960-44B1-BD80-4268275D9A7B}"/>
          </ac:spMkLst>
        </pc:spChg>
        <pc:spChg chg="mod">
          <ac:chgData name="Yordan Tachev - Anchormen" userId="4ea25891-b704-41e2-ac4e-508b1f4f8552" providerId="ADAL" clId="{52E9FEE1-8B21-4263-8E30-1BEA56BA88A7}" dt="2020-02-26T15:51:15.545" v="6" actId="207"/>
          <ac:spMkLst>
            <pc:docMk/>
            <pc:sldMk cId="2489935896" sldId="1213"/>
            <ac:spMk id="41" creationId="{3966EA4C-0671-4B50-B02E-DBFB4A680065}"/>
          </ac:spMkLst>
        </pc:spChg>
      </pc:sldChg>
      <pc:sldChg chg="modSp">
        <pc:chgData name="Yordan Tachev - Anchormen" userId="4ea25891-b704-41e2-ac4e-508b1f4f8552" providerId="ADAL" clId="{52E9FEE1-8B21-4263-8E30-1BEA56BA88A7}" dt="2020-02-26T15:51:34.753" v="10" actId="207"/>
        <pc:sldMkLst>
          <pc:docMk/>
          <pc:sldMk cId="1783821373" sldId="1229"/>
        </pc:sldMkLst>
        <pc:spChg chg="mod">
          <ac:chgData name="Yordan Tachev - Anchormen" userId="4ea25891-b704-41e2-ac4e-508b1f4f8552" providerId="ADAL" clId="{52E9FEE1-8B21-4263-8E30-1BEA56BA88A7}" dt="2020-02-26T15:51:34.753" v="10" actId="207"/>
          <ac:spMkLst>
            <pc:docMk/>
            <pc:sldMk cId="1783821373" sldId="1229"/>
            <ac:spMk id="16" creationId="{534F1959-8B43-4B8C-8359-388C223A366F}"/>
          </ac:spMkLst>
        </pc:spChg>
        <pc:spChg chg="mod">
          <ac:chgData name="Yordan Tachev - Anchormen" userId="4ea25891-b704-41e2-ac4e-508b1f4f8552" providerId="ADAL" clId="{52E9FEE1-8B21-4263-8E30-1BEA56BA88A7}" dt="2020-02-26T15:51:29.872" v="8" actId="207"/>
          <ac:spMkLst>
            <pc:docMk/>
            <pc:sldMk cId="1783821373" sldId="1229"/>
            <ac:spMk id="29" creationId="{28598FC6-3F9F-4297-9C6E-6A53A2BD9088}"/>
          </ac:spMkLst>
        </pc:spChg>
        <pc:spChg chg="mod">
          <ac:chgData name="Yordan Tachev - Anchormen" userId="4ea25891-b704-41e2-ac4e-508b1f4f8552" providerId="ADAL" clId="{52E9FEE1-8B21-4263-8E30-1BEA56BA88A7}" dt="2020-02-26T15:51:32.505" v="9" actId="207"/>
          <ac:spMkLst>
            <pc:docMk/>
            <pc:sldMk cId="1783821373" sldId="1229"/>
            <ac:spMk id="33" creationId="{8E367993-FB13-4AD9-B89A-BF8D5F8A0262}"/>
          </ac:spMkLst>
        </pc:spChg>
        <pc:spChg chg="mod">
          <ac:chgData name="Yordan Tachev - Anchormen" userId="4ea25891-b704-41e2-ac4e-508b1f4f8552" providerId="ADAL" clId="{52E9FEE1-8B21-4263-8E30-1BEA56BA88A7}" dt="2020-02-26T15:51:27.312" v="7" actId="207"/>
          <ac:spMkLst>
            <pc:docMk/>
            <pc:sldMk cId="1783821373" sldId="1229"/>
            <ac:spMk id="35" creationId="{5F86C11C-2158-47B8-80F0-8B0954A70D68}"/>
          </ac:spMkLst>
        </pc:spChg>
      </pc:sldChg>
      <pc:sldChg chg="modSp">
        <pc:chgData name="Yordan Tachev - Anchormen" userId="4ea25891-b704-41e2-ac4e-508b1f4f8552" providerId="ADAL" clId="{52E9FEE1-8B21-4263-8E30-1BEA56BA88A7}" dt="2020-02-26T15:51:45.624" v="14" actId="207"/>
        <pc:sldMkLst>
          <pc:docMk/>
          <pc:sldMk cId="1082515397" sldId="1230"/>
        </pc:sldMkLst>
        <pc:spChg chg="mod">
          <ac:chgData name="Yordan Tachev - Anchormen" userId="4ea25891-b704-41e2-ac4e-508b1f4f8552" providerId="ADAL" clId="{52E9FEE1-8B21-4263-8E30-1BEA56BA88A7}" dt="2020-02-26T15:51:45.624" v="14" actId="207"/>
          <ac:spMkLst>
            <pc:docMk/>
            <pc:sldMk cId="1082515397" sldId="1230"/>
            <ac:spMk id="29" creationId="{28598FC6-3F9F-4297-9C6E-6A53A2BD9088}"/>
          </ac:spMkLst>
        </pc:spChg>
        <pc:spChg chg="mod">
          <ac:chgData name="Yordan Tachev - Anchormen" userId="4ea25891-b704-41e2-ac4e-508b1f4f8552" providerId="ADAL" clId="{52E9FEE1-8B21-4263-8E30-1BEA56BA88A7}" dt="2020-02-26T15:51:43.248" v="13" actId="207"/>
          <ac:spMkLst>
            <pc:docMk/>
            <pc:sldMk cId="1082515397" sldId="1230"/>
            <ac:spMk id="33" creationId="{8E367993-FB13-4AD9-B89A-BF8D5F8A0262}"/>
          </ac:spMkLst>
        </pc:spChg>
        <pc:spChg chg="mod">
          <ac:chgData name="Yordan Tachev - Anchormen" userId="4ea25891-b704-41e2-ac4e-508b1f4f8552" providerId="ADAL" clId="{52E9FEE1-8B21-4263-8E30-1BEA56BA88A7}" dt="2020-02-26T15:51:37.929" v="11" actId="207"/>
          <ac:spMkLst>
            <pc:docMk/>
            <pc:sldMk cId="1082515397" sldId="1230"/>
            <ac:spMk id="35" creationId="{5F86C11C-2158-47B8-80F0-8B0954A70D68}"/>
          </ac:spMkLst>
        </pc:spChg>
        <pc:spChg chg="mod">
          <ac:chgData name="Yordan Tachev - Anchormen" userId="4ea25891-b704-41e2-ac4e-508b1f4f8552" providerId="ADAL" clId="{52E9FEE1-8B21-4263-8E30-1BEA56BA88A7}" dt="2020-02-26T15:51:40.496" v="12" actId="207"/>
          <ac:spMkLst>
            <pc:docMk/>
            <pc:sldMk cId="1082515397" sldId="1230"/>
            <ac:spMk id="36" creationId="{2A8C479B-5960-44B1-BD80-4268275D9A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90FD16C-8895-420F-A8EA-49A46C0B97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700728C-ECC4-4B3A-8BFF-86F26773B0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EACA9-F0E6-4B7E-B44F-E42487D7D50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2BF263F-937E-45F8-8B87-C3897AF9CC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C4AB41-049A-45F6-8400-96B8E558F0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19E2-4BAC-4A20-AFDE-2A2DE3B6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9904-312C-4E6F-8F31-48A38C65A6EC}" type="datetimeFigureOut">
              <a:rPr lang="nl-NL" smtClean="0"/>
              <a:t>28-6-2021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8A791-D8E8-4C23-A528-EAEB42DC40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03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3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03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3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019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923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624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37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590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3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54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51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918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002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257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709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39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73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58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21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11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053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138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D7F65-5299-4383-99A9-3EF851E1080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2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microsoft.com/office/2007/relationships/hdphoto" Target="../media/hdphoto3.wdp"/><Relationship Id="rId9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ep 30">
            <a:extLst>
              <a:ext uri="{FF2B5EF4-FFF2-40B4-BE49-F238E27FC236}">
                <a16:creationId xmlns:a16="http://schemas.microsoft.com/office/drawing/2014/main" id="{1A739731-F483-4D5E-863D-0EC72445E773}"/>
              </a:ext>
            </a:extLst>
          </p:cNvPr>
          <p:cNvGrpSpPr/>
          <p:nvPr userDrawn="1"/>
        </p:nvGrpSpPr>
        <p:grpSpPr>
          <a:xfrm>
            <a:off x="6597640" y="3016290"/>
            <a:ext cx="2199100" cy="825418"/>
            <a:chOff x="6597640" y="3016290"/>
            <a:chExt cx="2199100" cy="825418"/>
          </a:xfrm>
        </p:grpSpPr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23574FE4-778B-4C7D-99DF-34F7C6E3409D}"/>
                </a:ext>
              </a:extLst>
            </p:cNvPr>
            <p:cNvSpPr/>
            <p:nvPr/>
          </p:nvSpPr>
          <p:spPr>
            <a:xfrm>
              <a:off x="6597640" y="3016290"/>
              <a:ext cx="838369" cy="825418"/>
            </a:xfrm>
            <a:custGeom>
              <a:avLst/>
              <a:gdLst>
                <a:gd name="connsiteX0" fmla="*/ 66483 w 838369"/>
                <a:gd name="connsiteY0" fmla="*/ 0 h 825418"/>
                <a:gd name="connsiteX1" fmla="*/ 188223 w 838369"/>
                <a:gd name="connsiteY1" fmla="*/ 0 h 825418"/>
                <a:gd name="connsiteX2" fmla="*/ 377310 w 838369"/>
                <a:gd name="connsiteY2" fmla="*/ 446382 h 825418"/>
                <a:gd name="connsiteX3" fmla="*/ 417890 w 838369"/>
                <a:gd name="connsiteY3" fmla="*/ 557762 h 825418"/>
                <a:gd name="connsiteX4" fmla="*/ 420480 w 838369"/>
                <a:gd name="connsiteY4" fmla="*/ 557762 h 825418"/>
                <a:gd name="connsiteX5" fmla="*/ 461060 w 838369"/>
                <a:gd name="connsiteY5" fmla="*/ 446382 h 825418"/>
                <a:gd name="connsiteX6" fmla="*/ 650147 w 838369"/>
                <a:gd name="connsiteY6" fmla="*/ 0 h 825418"/>
                <a:gd name="connsiteX7" fmla="*/ 771887 w 838369"/>
                <a:gd name="connsiteY7" fmla="*/ 0 h 825418"/>
                <a:gd name="connsiteX8" fmla="*/ 838370 w 838369"/>
                <a:gd name="connsiteY8" fmla="*/ 825418 h 825418"/>
                <a:gd name="connsiteX9" fmla="*/ 723537 w 838369"/>
                <a:gd name="connsiteY9" fmla="*/ 825418 h 825418"/>
                <a:gd name="connsiteX10" fmla="*/ 683820 w 838369"/>
                <a:gd name="connsiteY10" fmla="*/ 304783 h 825418"/>
                <a:gd name="connsiteX11" fmla="*/ 682956 w 838369"/>
                <a:gd name="connsiteY11" fmla="*/ 183043 h 825418"/>
                <a:gd name="connsiteX12" fmla="*/ 680366 w 838369"/>
                <a:gd name="connsiteY12" fmla="*/ 183043 h 825418"/>
                <a:gd name="connsiteX13" fmla="*/ 636332 w 838369"/>
                <a:gd name="connsiteY13" fmla="*/ 304783 h 825418"/>
                <a:gd name="connsiteX14" fmla="*/ 471421 w 838369"/>
                <a:gd name="connsiteY14" fmla="*/ 676912 h 825418"/>
                <a:gd name="connsiteX15" fmla="*/ 368676 w 838369"/>
                <a:gd name="connsiteY15" fmla="*/ 676912 h 825418"/>
                <a:gd name="connsiteX16" fmla="*/ 204628 w 838369"/>
                <a:gd name="connsiteY16" fmla="*/ 304783 h 825418"/>
                <a:gd name="connsiteX17" fmla="*/ 160594 w 838369"/>
                <a:gd name="connsiteY17" fmla="*/ 180452 h 825418"/>
                <a:gd name="connsiteX18" fmla="*/ 158004 w 838369"/>
                <a:gd name="connsiteY18" fmla="*/ 180452 h 825418"/>
                <a:gd name="connsiteX19" fmla="*/ 155414 w 838369"/>
                <a:gd name="connsiteY19" fmla="*/ 304783 h 825418"/>
                <a:gd name="connsiteX20" fmla="*/ 115697 w 838369"/>
                <a:gd name="connsiteY20" fmla="*/ 825418 h 825418"/>
                <a:gd name="connsiteX21" fmla="*/ 0 w 838369"/>
                <a:gd name="connsiteY21" fmla="*/ 825418 h 825418"/>
                <a:gd name="connsiteX22" fmla="*/ 66483 w 838369"/>
                <a:gd name="connsiteY22" fmla="*/ 0 h 82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8369" h="825418">
                  <a:moveTo>
                    <a:pt x="66483" y="0"/>
                  </a:moveTo>
                  <a:lnTo>
                    <a:pt x="188223" y="0"/>
                  </a:lnTo>
                  <a:lnTo>
                    <a:pt x="377310" y="446382"/>
                  </a:lnTo>
                  <a:cubicBezTo>
                    <a:pt x="396305" y="492143"/>
                    <a:pt x="417890" y="557762"/>
                    <a:pt x="417890" y="557762"/>
                  </a:cubicBezTo>
                  <a:lnTo>
                    <a:pt x="420480" y="557762"/>
                  </a:lnTo>
                  <a:cubicBezTo>
                    <a:pt x="420480" y="557762"/>
                    <a:pt x="442929" y="492143"/>
                    <a:pt x="461060" y="446382"/>
                  </a:cubicBezTo>
                  <a:lnTo>
                    <a:pt x="650147" y="0"/>
                  </a:lnTo>
                  <a:lnTo>
                    <a:pt x="771887" y="0"/>
                  </a:lnTo>
                  <a:lnTo>
                    <a:pt x="838370" y="825418"/>
                  </a:lnTo>
                  <a:lnTo>
                    <a:pt x="723537" y="825418"/>
                  </a:lnTo>
                  <a:lnTo>
                    <a:pt x="683820" y="304783"/>
                  </a:lnTo>
                  <a:cubicBezTo>
                    <a:pt x="680366" y="254705"/>
                    <a:pt x="682956" y="183043"/>
                    <a:pt x="682956" y="183043"/>
                  </a:cubicBezTo>
                  <a:lnTo>
                    <a:pt x="680366" y="183043"/>
                  </a:lnTo>
                  <a:cubicBezTo>
                    <a:pt x="680366" y="183043"/>
                    <a:pt x="656190" y="259022"/>
                    <a:pt x="636332" y="304783"/>
                  </a:cubicBezTo>
                  <a:lnTo>
                    <a:pt x="471421" y="676912"/>
                  </a:lnTo>
                  <a:lnTo>
                    <a:pt x="368676" y="676912"/>
                  </a:lnTo>
                  <a:lnTo>
                    <a:pt x="204628" y="304783"/>
                  </a:lnTo>
                  <a:cubicBezTo>
                    <a:pt x="185633" y="260749"/>
                    <a:pt x="160594" y="180452"/>
                    <a:pt x="160594" y="180452"/>
                  </a:cubicBezTo>
                  <a:lnTo>
                    <a:pt x="158004" y="180452"/>
                  </a:lnTo>
                  <a:cubicBezTo>
                    <a:pt x="158004" y="180452"/>
                    <a:pt x="158867" y="253842"/>
                    <a:pt x="155414" y="304783"/>
                  </a:cubicBezTo>
                  <a:lnTo>
                    <a:pt x="115697" y="825418"/>
                  </a:lnTo>
                  <a:lnTo>
                    <a:pt x="0" y="825418"/>
                  </a:lnTo>
                  <a:lnTo>
                    <a:pt x="66483" y="0"/>
                  </a:lnTo>
                  <a:close/>
                </a:path>
              </a:pathLst>
            </a:custGeom>
            <a:solidFill>
              <a:srgbClr val="E50B14"/>
            </a:solidFill>
            <a:ln w="8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3066DD0-BB82-4514-A2EA-BE38AF345345}"/>
                </a:ext>
              </a:extLst>
            </p:cNvPr>
            <p:cNvSpPr/>
            <p:nvPr/>
          </p:nvSpPr>
          <p:spPr>
            <a:xfrm>
              <a:off x="7536165" y="3016290"/>
              <a:ext cx="499049" cy="823691"/>
            </a:xfrm>
            <a:custGeom>
              <a:avLst/>
              <a:gdLst>
                <a:gd name="connsiteX0" fmla="*/ 0 w 499049"/>
                <a:gd name="connsiteY0" fmla="*/ 0 h 823691"/>
                <a:gd name="connsiteX1" fmla="*/ 479192 w 499049"/>
                <a:gd name="connsiteY1" fmla="*/ 0 h 823691"/>
                <a:gd name="connsiteX2" fmla="*/ 479192 w 499049"/>
                <a:gd name="connsiteY2" fmla="*/ 100155 h 823691"/>
                <a:gd name="connsiteX3" fmla="*/ 115697 w 499049"/>
                <a:gd name="connsiteY3" fmla="*/ 100155 h 823691"/>
                <a:gd name="connsiteX4" fmla="*/ 115697 w 499049"/>
                <a:gd name="connsiteY4" fmla="*/ 358314 h 823691"/>
                <a:gd name="connsiteX5" fmla="*/ 411846 w 499049"/>
                <a:gd name="connsiteY5" fmla="*/ 358314 h 823691"/>
                <a:gd name="connsiteX6" fmla="*/ 411846 w 499049"/>
                <a:gd name="connsiteY6" fmla="*/ 458470 h 823691"/>
                <a:gd name="connsiteX7" fmla="*/ 115697 w 499049"/>
                <a:gd name="connsiteY7" fmla="*/ 458470 h 823691"/>
                <a:gd name="connsiteX8" fmla="*/ 115697 w 499049"/>
                <a:gd name="connsiteY8" fmla="*/ 723536 h 823691"/>
                <a:gd name="connsiteX9" fmla="*/ 499050 w 499049"/>
                <a:gd name="connsiteY9" fmla="*/ 723536 h 823691"/>
                <a:gd name="connsiteX10" fmla="*/ 499050 w 499049"/>
                <a:gd name="connsiteY10" fmla="*/ 823691 h 823691"/>
                <a:gd name="connsiteX11" fmla="*/ 0 w 499049"/>
                <a:gd name="connsiteY11" fmla="*/ 823691 h 823691"/>
                <a:gd name="connsiteX12" fmla="*/ 0 w 499049"/>
                <a:gd name="connsiteY12" fmla="*/ 0 h 82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9049" h="823691">
                  <a:moveTo>
                    <a:pt x="0" y="0"/>
                  </a:moveTo>
                  <a:lnTo>
                    <a:pt x="479192" y="0"/>
                  </a:lnTo>
                  <a:lnTo>
                    <a:pt x="479192" y="100155"/>
                  </a:lnTo>
                  <a:lnTo>
                    <a:pt x="115697" y="100155"/>
                  </a:lnTo>
                  <a:lnTo>
                    <a:pt x="115697" y="358314"/>
                  </a:lnTo>
                  <a:lnTo>
                    <a:pt x="411846" y="358314"/>
                  </a:lnTo>
                  <a:lnTo>
                    <a:pt x="411846" y="458470"/>
                  </a:lnTo>
                  <a:lnTo>
                    <a:pt x="115697" y="458470"/>
                  </a:lnTo>
                  <a:lnTo>
                    <a:pt x="115697" y="723536"/>
                  </a:lnTo>
                  <a:lnTo>
                    <a:pt x="499050" y="723536"/>
                  </a:lnTo>
                  <a:lnTo>
                    <a:pt x="499050" y="823691"/>
                  </a:lnTo>
                  <a:lnTo>
                    <a:pt x="0" y="823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B14"/>
            </a:solidFill>
            <a:ln w="8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BE79658A-7797-4315-A4D8-947CA8B101F6}"/>
                </a:ext>
              </a:extLst>
            </p:cNvPr>
            <p:cNvSpPr/>
            <p:nvPr/>
          </p:nvSpPr>
          <p:spPr>
            <a:xfrm>
              <a:off x="8135370" y="3016290"/>
              <a:ext cx="661370" cy="825418"/>
            </a:xfrm>
            <a:custGeom>
              <a:avLst/>
              <a:gdLst>
                <a:gd name="connsiteX0" fmla="*/ 0 w 661370"/>
                <a:gd name="connsiteY0" fmla="*/ 0 h 825418"/>
                <a:gd name="connsiteX1" fmla="*/ 114833 w 661370"/>
                <a:gd name="connsiteY1" fmla="*/ 0 h 825418"/>
                <a:gd name="connsiteX2" fmla="*/ 481782 w 661370"/>
                <a:gd name="connsiteY2" fmla="*/ 537040 h 825418"/>
                <a:gd name="connsiteX3" fmla="*/ 550854 w 661370"/>
                <a:gd name="connsiteY3" fmla="*/ 656190 h 825418"/>
                <a:gd name="connsiteX4" fmla="*/ 553445 w 661370"/>
                <a:gd name="connsiteY4" fmla="*/ 656190 h 825418"/>
                <a:gd name="connsiteX5" fmla="*/ 545674 w 661370"/>
                <a:gd name="connsiteY5" fmla="*/ 537040 h 825418"/>
                <a:gd name="connsiteX6" fmla="*/ 545674 w 661370"/>
                <a:gd name="connsiteY6" fmla="*/ 0 h 825418"/>
                <a:gd name="connsiteX7" fmla="*/ 661371 w 661370"/>
                <a:gd name="connsiteY7" fmla="*/ 0 h 825418"/>
                <a:gd name="connsiteX8" fmla="*/ 661371 w 661370"/>
                <a:gd name="connsiteY8" fmla="*/ 825418 h 825418"/>
                <a:gd name="connsiteX9" fmla="*/ 548264 w 661370"/>
                <a:gd name="connsiteY9" fmla="*/ 825418 h 825418"/>
                <a:gd name="connsiteX10" fmla="*/ 179589 w 661370"/>
                <a:gd name="connsiteY10" fmla="*/ 290105 h 825418"/>
                <a:gd name="connsiteX11" fmla="*/ 110516 w 661370"/>
                <a:gd name="connsiteY11" fmla="*/ 170091 h 825418"/>
                <a:gd name="connsiteX12" fmla="*/ 107926 w 661370"/>
                <a:gd name="connsiteY12" fmla="*/ 170091 h 825418"/>
                <a:gd name="connsiteX13" fmla="*/ 115696 w 661370"/>
                <a:gd name="connsiteY13" fmla="*/ 290105 h 825418"/>
                <a:gd name="connsiteX14" fmla="*/ 115696 w 661370"/>
                <a:gd name="connsiteY14" fmla="*/ 825418 h 825418"/>
                <a:gd name="connsiteX15" fmla="*/ 0 w 661370"/>
                <a:gd name="connsiteY15" fmla="*/ 825418 h 825418"/>
                <a:gd name="connsiteX16" fmla="*/ 0 w 661370"/>
                <a:gd name="connsiteY16" fmla="*/ 0 h 82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1370" h="825418">
                  <a:moveTo>
                    <a:pt x="0" y="0"/>
                  </a:moveTo>
                  <a:lnTo>
                    <a:pt x="114833" y="0"/>
                  </a:lnTo>
                  <a:lnTo>
                    <a:pt x="481782" y="537040"/>
                  </a:lnTo>
                  <a:cubicBezTo>
                    <a:pt x="512001" y="581074"/>
                    <a:pt x="550854" y="656190"/>
                    <a:pt x="550854" y="656190"/>
                  </a:cubicBezTo>
                  <a:lnTo>
                    <a:pt x="553445" y="656190"/>
                  </a:lnTo>
                  <a:cubicBezTo>
                    <a:pt x="553445" y="656190"/>
                    <a:pt x="545674" y="582800"/>
                    <a:pt x="545674" y="537040"/>
                  </a:cubicBezTo>
                  <a:lnTo>
                    <a:pt x="545674" y="0"/>
                  </a:lnTo>
                  <a:lnTo>
                    <a:pt x="661371" y="0"/>
                  </a:lnTo>
                  <a:lnTo>
                    <a:pt x="661371" y="825418"/>
                  </a:lnTo>
                  <a:lnTo>
                    <a:pt x="548264" y="825418"/>
                  </a:lnTo>
                  <a:lnTo>
                    <a:pt x="179589" y="290105"/>
                  </a:lnTo>
                  <a:cubicBezTo>
                    <a:pt x="149370" y="244344"/>
                    <a:pt x="110516" y="170091"/>
                    <a:pt x="110516" y="170091"/>
                  </a:cubicBezTo>
                  <a:lnTo>
                    <a:pt x="107926" y="170091"/>
                  </a:lnTo>
                  <a:cubicBezTo>
                    <a:pt x="107926" y="170091"/>
                    <a:pt x="115696" y="243481"/>
                    <a:pt x="115696" y="290105"/>
                  </a:cubicBezTo>
                  <a:lnTo>
                    <a:pt x="115696" y="825418"/>
                  </a:lnTo>
                  <a:lnTo>
                    <a:pt x="0" y="825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B14"/>
            </a:solidFill>
            <a:ln w="8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7494B161-85D3-475A-8775-CEEFE15E865E}"/>
              </a:ext>
            </a:extLst>
          </p:cNvPr>
          <p:cNvGrpSpPr/>
          <p:nvPr userDrawn="1"/>
        </p:nvGrpSpPr>
        <p:grpSpPr>
          <a:xfrm>
            <a:off x="1571740" y="3001613"/>
            <a:ext cx="4947329" cy="853910"/>
            <a:chOff x="1571740" y="3001613"/>
            <a:chExt cx="4947329" cy="853910"/>
          </a:xfrm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D1352871-6891-48CF-AB7E-3CE30D9A374B}"/>
                </a:ext>
              </a:extLst>
            </p:cNvPr>
            <p:cNvSpPr/>
            <p:nvPr/>
          </p:nvSpPr>
          <p:spPr>
            <a:xfrm>
              <a:off x="1571740" y="3015427"/>
              <a:ext cx="773613" cy="826281"/>
            </a:xfrm>
            <a:custGeom>
              <a:avLst/>
              <a:gdLst>
                <a:gd name="connsiteX0" fmla="*/ 515455 w 773613"/>
                <a:gd name="connsiteY0" fmla="*/ 652737 h 826281"/>
                <a:gd name="connsiteX1" fmla="*/ 257296 w 773613"/>
                <a:gd name="connsiteY1" fmla="*/ 652737 h 826281"/>
                <a:gd name="connsiteX2" fmla="*/ 207218 w 773613"/>
                <a:gd name="connsiteY2" fmla="*/ 826282 h 826281"/>
                <a:gd name="connsiteX3" fmla="*/ 0 w 773613"/>
                <a:gd name="connsiteY3" fmla="*/ 826282 h 826281"/>
                <a:gd name="connsiteX4" fmla="*/ 280608 w 773613"/>
                <a:gd name="connsiteY4" fmla="*/ 0 h 826281"/>
                <a:gd name="connsiteX5" fmla="*/ 493006 w 773613"/>
                <a:gd name="connsiteY5" fmla="*/ 0 h 826281"/>
                <a:gd name="connsiteX6" fmla="*/ 773614 w 773613"/>
                <a:gd name="connsiteY6" fmla="*/ 826282 h 826281"/>
                <a:gd name="connsiteX7" fmla="*/ 566396 w 773613"/>
                <a:gd name="connsiteY7" fmla="*/ 826282 h 826281"/>
                <a:gd name="connsiteX8" fmla="*/ 515455 w 773613"/>
                <a:gd name="connsiteY8" fmla="*/ 652737 h 826281"/>
                <a:gd name="connsiteX9" fmla="*/ 385944 w 773613"/>
                <a:gd name="connsiteY9" fmla="*/ 188223 h 826281"/>
                <a:gd name="connsiteX10" fmla="*/ 352271 w 773613"/>
                <a:gd name="connsiteY10" fmla="*/ 330685 h 826281"/>
                <a:gd name="connsiteX11" fmla="*/ 304783 w 773613"/>
                <a:gd name="connsiteY11" fmla="*/ 491279 h 826281"/>
                <a:gd name="connsiteX12" fmla="*/ 467967 w 773613"/>
                <a:gd name="connsiteY12" fmla="*/ 491279 h 826281"/>
                <a:gd name="connsiteX13" fmla="*/ 421343 w 773613"/>
                <a:gd name="connsiteY13" fmla="*/ 330685 h 826281"/>
                <a:gd name="connsiteX14" fmla="*/ 387670 w 773613"/>
                <a:gd name="connsiteY14" fmla="*/ 188223 h 826281"/>
                <a:gd name="connsiteX15" fmla="*/ 385944 w 773613"/>
                <a:gd name="connsiteY15" fmla="*/ 188223 h 82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3613" h="826281">
                  <a:moveTo>
                    <a:pt x="515455" y="652737"/>
                  </a:moveTo>
                  <a:lnTo>
                    <a:pt x="257296" y="652737"/>
                  </a:lnTo>
                  <a:lnTo>
                    <a:pt x="207218" y="826282"/>
                  </a:lnTo>
                  <a:lnTo>
                    <a:pt x="0" y="826282"/>
                  </a:lnTo>
                  <a:lnTo>
                    <a:pt x="280608" y="0"/>
                  </a:lnTo>
                  <a:lnTo>
                    <a:pt x="493006" y="0"/>
                  </a:lnTo>
                  <a:lnTo>
                    <a:pt x="773614" y="826282"/>
                  </a:lnTo>
                  <a:lnTo>
                    <a:pt x="566396" y="826282"/>
                  </a:lnTo>
                  <a:lnTo>
                    <a:pt x="515455" y="652737"/>
                  </a:lnTo>
                  <a:close/>
                  <a:moveTo>
                    <a:pt x="385944" y="188223"/>
                  </a:moveTo>
                  <a:cubicBezTo>
                    <a:pt x="385944" y="188223"/>
                    <a:pt x="367812" y="278017"/>
                    <a:pt x="352271" y="330685"/>
                  </a:cubicBezTo>
                  <a:lnTo>
                    <a:pt x="304783" y="491279"/>
                  </a:lnTo>
                  <a:lnTo>
                    <a:pt x="467967" y="491279"/>
                  </a:lnTo>
                  <a:lnTo>
                    <a:pt x="421343" y="330685"/>
                  </a:lnTo>
                  <a:cubicBezTo>
                    <a:pt x="406665" y="278881"/>
                    <a:pt x="387670" y="188223"/>
                    <a:pt x="387670" y="188223"/>
                  </a:cubicBezTo>
                  <a:lnTo>
                    <a:pt x="385944" y="188223"/>
                  </a:lnTo>
                  <a:close/>
                </a:path>
              </a:pathLst>
            </a:custGeom>
            <a:solidFill>
              <a:srgbClr val="E50B14"/>
            </a:solidFill>
            <a:ln w="8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E8190040-92AF-4ED5-9C70-B05F0C17B8D2}"/>
                </a:ext>
              </a:extLst>
            </p:cNvPr>
            <p:cNvSpPr/>
            <p:nvPr/>
          </p:nvSpPr>
          <p:spPr>
            <a:xfrm>
              <a:off x="2416153" y="3015427"/>
              <a:ext cx="697634" cy="826281"/>
            </a:xfrm>
            <a:custGeom>
              <a:avLst/>
              <a:gdLst>
                <a:gd name="connsiteX0" fmla="*/ 0 w 697634"/>
                <a:gd name="connsiteY0" fmla="*/ 0 h 826281"/>
                <a:gd name="connsiteX1" fmla="*/ 204628 w 697634"/>
                <a:gd name="connsiteY1" fmla="*/ 0 h 826281"/>
                <a:gd name="connsiteX2" fmla="*/ 433431 w 697634"/>
                <a:gd name="connsiteY2" fmla="*/ 385943 h 826281"/>
                <a:gd name="connsiteX3" fmla="*/ 502504 w 697634"/>
                <a:gd name="connsiteY3" fmla="*/ 526679 h 826281"/>
                <a:gd name="connsiteX4" fmla="*/ 505094 w 697634"/>
                <a:gd name="connsiteY4" fmla="*/ 526679 h 826281"/>
                <a:gd name="connsiteX5" fmla="*/ 495596 w 697634"/>
                <a:gd name="connsiteY5" fmla="*/ 385943 h 826281"/>
                <a:gd name="connsiteX6" fmla="*/ 495596 w 697634"/>
                <a:gd name="connsiteY6" fmla="*/ 0 h 826281"/>
                <a:gd name="connsiteX7" fmla="*/ 697634 w 697634"/>
                <a:gd name="connsiteY7" fmla="*/ 0 h 826281"/>
                <a:gd name="connsiteX8" fmla="*/ 697634 w 697634"/>
                <a:gd name="connsiteY8" fmla="*/ 826282 h 826281"/>
                <a:gd name="connsiteX9" fmla="*/ 494733 w 697634"/>
                <a:gd name="connsiteY9" fmla="*/ 826282 h 826281"/>
                <a:gd name="connsiteX10" fmla="*/ 265066 w 697634"/>
                <a:gd name="connsiteY10" fmla="*/ 441202 h 826281"/>
                <a:gd name="connsiteX11" fmla="*/ 195994 w 697634"/>
                <a:gd name="connsiteY11" fmla="*/ 300466 h 826281"/>
                <a:gd name="connsiteX12" fmla="*/ 193403 w 697634"/>
                <a:gd name="connsiteY12" fmla="*/ 300466 h 826281"/>
                <a:gd name="connsiteX13" fmla="*/ 202901 w 697634"/>
                <a:gd name="connsiteY13" fmla="*/ 441202 h 826281"/>
                <a:gd name="connsiteX14" fmla="*/ 202901 w 697634"/>
                <a:gd name="connsiteY14" fmla="*/ 826282 h 826281"/>
                <a:gd name="connsiteX15" fmla="*/ 0 w 697634"/>
                <a:gd name="connsiteY15" fmla="*/ 826282 h 826281"/>
                <a:gd name="connsiteX16" fmla="*/ 0 w 697634"/>
                <a:gd name="connsiteY16" fmla="*/ 0 h 82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7634" h="826281">
                  <a:moveTo>
                    <a:pt x="0" y="0"/>
                  </a:moveTo>
                  <a:lnTo>
                    <a:pt x="204628" y="0"/>
                  </a:lnTo>
                  <a:lnTo>
                    <a:pt x="433431" y="385943"/>
                  </a:lnTo>
                  <a:cubicBezTo>
                    <a:pt x="465377" y="440338"/>
                    <a:pt x="502504" y="526679"/>
                    <a:pt x="502504" y="526679"/>
                  </a:cubicBezTo>
                  <a:lnTo>
                    <a:pt x="505094" y="526679"/>
                  </a:lnTo>
                  <a:cubicBezTo>
                    <a:pt x="505094" y="526679"/>
                    <a:pt x="495596" y="437748"/>
                    <a:pt x="495596" y="385943"/>
                  </a:cubicBezTo>
                  <a:lnTo>
                    <a:pt x="495596" y="0"/>
                  </a:lnTo>
                  <a:lnTo>
                    <a:pt x="697634" y="0"/>
                  </a:lnTo>
                  <a:lnTo>
                    <a:pt x="697634" y="826282"/>
                  </a:lnTo>
                  <a:lnTo>
                    <a:pt x="494733" y="826282"/>
                  </a:lnTo>
                  <a:lnTo>
                    <a:pt x="265066" y="441202"/>
                  </a:lnTo>
                  <a:cubicBezTo>
                    <a:pt x="233120" y="386807"/>
                    <a:pt x="195994" y="300466"/>
                    <a:pt x="195994" y="300466"/>
                  </a:cubicBezTo>
                  <a:lnTo>
                    <a:pt x="193403" y="300466"/>
                  </a:lnTo>
                  <a:cubicBezTo>
                    <a:pt x="193403" y="300466"/>
                    <a:pt x="202901" y="389397"/>
                    <a:pt x="202901" y="441202"/>
                  </a:cubicBezTo>
                  <a:lnTo>
                    <a:pt x="202901" y="826282"/>
                  </a:lnTo>
                  <a:lnTo>
                    <a:pt x="0" y="826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B14"/>
            </a:solidFill>
            <a:ln w="8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970D87CB-2D8D-4F3B-8576-EA355976E00C}"/>
                </a:ext>
              </a:extLst>
            </p:cNvPr>
            <p:cNvSpPr/>
            <p:nvPr/>
          </p:nvSpPr>
          <p:spPr>
            <a:xfrm>
              <a:off x="3217396" y="3001613"/>
              <a:ext cx="765843" cy="853910"/>
            </a:xfrm>
            <a:custGeom>
              <a:avLst/>
              <a:gdLst>
                <a:gd name="connsiteX0" fmla="*/ 432568 w 765843"/>
                <a:gd name="connsiteY0" fmla="*/ 0 h 853910"/>
                <a:gd name="connsiteX1" fmla="*/ 742531 w 765843"/>
                <a:gd name="connsiteY1" fmla="*/ 116560 h 853910"/>
                <a:gd name="connsiteX2" fmla="*/ 649283 w 765843"/>
                <a:gd name="connsiteY2" fmla="*/ 269383 h 853910"/>
                <a:gd name="connsiteX3" fmla="*/ 442928 w 765843"/>
                <a:gd name="connsiteY3" fmla="*/ 184769 h 853910"/>
                <a:gd name="connsiteX4" fmla="*/ 209808 w 765843"/>
                <a:gd name="connsiteY4" fmla="*/ 420480 h 853910"/>
                <a:gd name="connsiteX5" fmla="*/ 442928 w 765843"/>
                <a:gd name="connsiteY5" fmla="*/ 669141 h 853910"/>
                <a:gd name="connsiteX6" fmla="*/ 662234 w 765843"/>
                <a:gd name="connsiteY6" fmla="*/ 567259 h 853910"/>
                <a:gd name="connsiteX7" fmla="*/ 765843 w 765843"/>
                <a:gd name="connsiteY7" fmla="*/ 714902 h 853910"/>
                <a:gd name="connsiteX8" fmla="*/ 433431 w 765843"/>
                <a:gd name="connsiteY8" fmla="*/ 853911 h 853910"/>
                <a:gd name="connsiteX9" fmla="*/ 0 w 765843"/>
                <a:gd name="connsiteY9" fmla="*/ 425660 h 853910"/>
                <a:gd name="connsiteX10" fmla="*/ 432568 w 765843"/>
                <a:gd name="connsiteY10" fmla="*/ 0 h 85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5843" h="853910">
                  <a:moveTo>
                    <a:pt x="432568" y="0"/>
                  </a:moveTo>
                  <a:cubicBezTo>
                    <a:pt x="637195" y="0"/>
                    <a:pt x="742531" y="116560"/>
                    <a:pt x="742531" y="116560"/>
                  </a:cubicBezTo>
                  <a:lnTo>
                    <a:pt x="649283" y="269383"/>
                  </a:lnTo>
                  <a:cubicBezTo>
                    <a:pt x="649283" y="269383"/>
                    <a:pt x="556898" y="184769"/>
                    <a:pt x="442928" y="184769"/>
                  </a:cubicBezTo>
                  <a:cubicBezTo>
                    <a:pt x="284925" y="184769"/>
                    <a:pt x="209808" y="301329"/>
                    <a:pt x="209808" y="420480"/>
                  </a:cubicBezTo>
                  <a:cubicBezTo>
                    <a:pt x="209808" y="543084"/>
                    <a:pt x="290969" y="669141"/>
                    <a:pt x="442928" y="669141"/>
                  </a:cubicBezTo>
                  <a:cubicBezTo>
                    <a:pt x="567259" y="669141"/>
                    <a:pt x="662234" y="567259"/>
                    <a:pt x="662234" y="567259"/>
                  </a:cubicBezTo>
                  <a:lnTo>
                    <a:pt x="765843" y="714902"/>
                  </a:lnTo>
                  <a:cubicBezTo>
                    <a:pt x="765843" y="714902"/>
                    <a:pt x="649283" y="853911"/>
                    <a:pt x="433431" y="853911"/>
                  </a:cubicBezTo>
                  <a:cubicBezTo>
                    <a:pt x="174408" y="853911"/>
                    <a:pt x="0" y="670005"/>
                    <a:pt x="0" y="425660"/>
                  </a:cubicBezTo>
                  <a:cubicBezTo>
                    <a:pt x="0" y="184769"/>
                    <a:pt x="184769" y="0"/>
                    <a:pt x="432568" y="0"/>
                  </a:cubicBezTo>
                  <a:close/>
                </a:path>
              </a:pathLst>
            </a:custGeom>
            <a:solidFill>
              <a:srgbClr val="E50B14"/>
            </a:solidFill>
            <a:ln w="8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3669963F-AAF3-4E8A-9746-2C54F116F16F}"/>
                </a:ext>
              </a:extLst>
            </p:cNvPr>
            <p:cNvSpPr/>
            <p:nvPr/>
          </p:nvSpPr>
          <p:spPr>
            <a:xfrm>
              <a:off x="4074760" y="3015427"/>
              <a:ext cx="704541" cy="826281"/>
            </a:xfrm>
            <a:custGeom>
              <a:avLst/>
              <a:gdLst>
                <a:gd name="connsiteX0" fmla="*/ 0 w 704541"/>
                <a:gd name="connsiteY0" fmla="*/ 0 h 826281"/>
                <a:gd name="connsiteX1" fmla="*/ 202038 w 704541"/>
                <a:gd name="connsiteY1" fmla="*/ 0 h 826281"/>
                <a:gd name="connsiteX2" fmla="*/ 202038 w 704541"/>
                <a:gd name="connsiteY2" fmla="*/ 330685 h 826281"/>
                <a:gd name="connsiteX3" fmla="*/ 502504 w 704541"/>
                <a:gd name="connsiteY3" fmla="*/ 330685 h 826281"/>
                <a:gd name="connsiteX4" fmla="*/ 502504 w 704541"/>
                <a:gd name="connsiteY4" fmla="*/ 0 h 826281"/>
                <a:gd name="connsiteX5" fmla="*/ 704541 w 704541"/>
                <a:gd name="connsiteY5" fmla="*/ 0 h 826281"/>
                <a:gd name="connsiteX6" fmla="*/ 704541 w 704541"/>
                <a:gd name="connsiteY6" fmla="*/ 826282 h 826281"/>
                <a:gd name="connsiteX7" fmla="*/ 502504 w 704541"/>
                <a:gd name="connsiteY7" fmla="*/ 826282 h 826281"/>
                <a:gd name="connsiteX8" fmla="*/ 502504 w 704541"/>
                <a:gd name="connsiteY8" fmla="*/ 502504 h 826281"/>
                <a:gd name="connsiteX9" fmla="*/ 202038 w 704541"/>
                <a:gd name="connsiteY9" fmla="*/ 502504 h 826281"/>
                <a:gd name="connsiteX10" fmla="*/ 202038 w 704541"/>
                <a:gd name="connsiteY10" fmla="*/ 826282 h 826281"/>
                <a:gd name="connsiteX11" fmla="*/ 0 w 704541"/>
                <a:gd name="connsiteY11" fmla="*/ 826282 h 826281"/>
                <a:gd name="connsiteX12" fmla="*/ 0 w 704541"/>
                <a:gd name="connsiteY12" fmla="*/ 0 h 82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4541" h="826281">
                  <a:moveTo>
                    <a:pt x="0" y="0"/>
                  </a:moveTo>
                  <a:lnTo>
                    <a:pt x="202038" y="0"/>
                  </a:lnTo>
                  <a:lnTo>
                    <a:pt x="202038" y="330685"/>
                  </a:lnTo>
                  <a:lnTo>
                    <a:pt x="502504" y="330685"/>
                  </a:lnTo>
                  <a:lnTo>
                    <a:pt x="502504" y="0"/>
                  </a:lnTo>
                  <a:lnTo>
                    <a:pt x="704541" y="0"/>
                  </a:lnTo>
                  <a:lnTo>
                    <a:pt x="704541" y="826282"/>
                  </a:lnTo>
                  <a:lnTo>
                    <a:pt x="502504" y="826282"/>
                  </a:lnTo>
                  <a:lnTo>
                    <a:pt x="502504" y="502504"/>
                  </a:lnTo>
                  <a:lnTo>
                    <a:pt x="202038" y="502504"/>
                  </a:lnTo>
                  <a:lnTo>
                    <a:pt x="202038" y="826282"/>
                  </a:lnTo>
                  <a:lnTo>
                    <a:pt x="0" y="826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B14"/>
            </a:solidFill>
            <a:ln w="8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C14B93F5-CFF7-4BC1-A684-4D37FAAD8F0A}"/>
                </a:ext>
              </a:extLst>
            </p:cNvPr>
            <p:cNvSpPr/>
            <p:nvPr/>
          </p:nvSpPr>
          <p:spPr>
            <a:xfrm>
              <a:off x="4882908" y="3001613"/>
              <a:ext cx="863411" cy="853047"/>
            </a:xfrm>
            <a:custGeom>
              <a:avLst/>
              <a:gdLst>
                <a:gd name="connsiteX0" fmla="*/ 431707 w 863411"/>
                <a:gd name="connsiteY0" fmla="*/ 0 h 853047"/>
                <a:gd name="connsiteX1" fmla="*/ 863411 w 863411"/>
                <a:gd name="connsiteY1" fmla="*/ 421343 h 853047"/>
                <a:gd name="connsiteX2" fmla="*/ 431707 w 863411"/>
                <a:gd name="connsiteY2" fmla="*/ 853047 h 853047"/>
                <a:gd name="connsiteX3" fmla="*/ 3 w 863411"/>
                <a:gd name="connsiteY3" fmla="*/ 421343 h 853047"/>
                <a:gd name="connsiteX4" fmla="*/ 431707 w 863411"/>
                <a:gd name="connsiteY4" fmla="*/ 0 h 853047"/>
                <a:gd name="connsiteX5" fmla="*/ 431707 w 863411"/>
                <a:gd name="connsiteY5" fmla="*/ 669141 h 853047"/>
                <a:gd name="connsiteX6" fmla="*/ 654467 w 863411"/>
                <a:gd name="connsiteY6" fmla="*/ 422207 h 853047"/>
                <a:gd name="connsiteX7" fmla="*/ 431707 w 863411"/>
                <a:gd name="connsiteY7" fmla="*/ 185633 h 853047"/>
                <a:gd name="connsiteX8" fmla="*/ 208948 w 863411"/>
                <a:gd name="connsiteY8" fmla="*/ 422207 h 853047"/>
                <a:gd name="connsiteX9" fmla="*/ 431707 w 863411"/>
                <a:gd name="connsiteY9" fmla="*/ 669141 h 85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3411" h="853047">
                  <a:moveTo>
                    <a:pt x="431707" y="0"/>
                  </a:moveTo>
                  <a:cubicBezTo>
                    <a:pt x="681232" y="0"/>
                    <a:pt x="863411" y="184769"/>
                    <a:pt x="863411" y="421343"/>
                  </a:cubicBezTo>
                  <a:cubicBezTo>
                    <a:pt x="863411" y="663961"/>
                    <a:pt x="681232" y="853047"/>
                    <a:pt x="431707" y="853047"/>
                  </a:cubicBezTo>
                  <a:cubicBezTo>
                    <a:pt x="182182" y="853047"/>
                    <a:pt x="3" y="663961"/>
                    <a:pt x="3" y="421343"/>
                  </a:cubicBezTo>
                  <a:cubicBezTo>
                    <a:pt x="-860" y="184769"/>
                    <a:pt x="182182" y="0"/>
                    <a:pt x="431707" y="0"/>
                  </a:cubicBezTo>
                  <a:close/>
                  <a:moveTo>
                    <a:pt x="431707" y="669141"/>
                  </a:moveTo>
                  <a:cubicBezTo>
                    <a:pt x="555175" y="669141"/>
                    <a:pt x="654467" y="562942"/>
                    <a:pt x="654467" y="422207"/>
                  </a:cubicBezTo>
                  <a:cubicBezTo>
                    <a:pt x="654467" y="286652"/>
                    <a:pt x="555175" y="185633"/>
                    <a:pt x="431707" y="185633"/>
                  </a:cubicBezTo>
                  <a:cubicBezTo>
                    <a:pt x="308240" y="185633"/>
                    <a:pt x="208948" y="287515"/>
                    <a:pt x="208948" y="422207"/>
                  </a:cubicBezTo>
                  <a:cubicBezTo>
                    <a:pt x="208085" y="562942"/>
                    <a:pt x="307376" y="669141"/>
                    <a:pt x="431707" y="669141"/>
                  </a:cubicBezTo>
                  <a:close/>
                </a:path>
              </a:pathLst>
            </a:custGeom>
            <a:solidFill>
              <a:srgbClr val="E50B14"/>
            </a:solidFill>
            <a:ln w="8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1171C122-6051-4D12-AF8C-2526A2982007}"/>
                </a:ext>
              </a:extLst>
            </p:cNvPr>
            <p:cNvSpPr/>
            <p:nvPr/>
          </p:nvSpPr>
          <p:spPr>
            <a:xfrm>
              <a:off x="5849928" y="3015427"/>
              <a:ext cx="669141" cy="826281"/>
            </a:xfrm>
            <a:custGeom>
              <a:avLst/>
              <a:gdLst>
                <a:gd name="connsiteX0" fmla="*/ 0 w 669141"/>
                <a:gd name="connsiteY0" fmla="*/ 0 h 826281"/>
                <a:gd name="connsiteX1" fmla="*/ 287515 w 669141"/>
                <a:gd name="connsiteY1" fmla="*/ 0 h 826281"/>
                <a:gd name="connsiteX2" fmla="*/ 448109 w 669141"/>
                <a:gd name="connsiteY2" fmla="*/ 19858 h 826281"/>
                <a:gd name="connsiteX3" fmla="*/ 600932 w 669141"/>
                <a:gd name="connsiteY3" fmla="*/ 259886 h 826281"/>
                <a:gd name="connsiteX4" fmla="*/ 477465 w 669141"/>
                <a:gd name="connsiteY4" fmla="*/ 485235 h 826281"/>
                <a:gd name="connsiteX5" fmla="*/ 477465 w 669141"/>
                <a:gd name="connsiteY5" fmla="*/ 487826 h 826281"/>
                <a:gd name="connsiteX6" fmla="*/ 508548 w 669141"/>
                <a:gd name="connsiteY6" fmla="*/ 537903 h 826281"/>
                <a:gd name="connsiteX7" fmla="*/ 669142 w 669141"/>
                <a:gd name="connsiteY7" fmla="*/ 826282 h 826281"/>
                <a:gd name="connsiteX8" fmla="*/ 443792 w 669141"/>
                <a:gd name="connsiteY8" fmla="*/ 826282 h 826281"/>
                <a:gd name="connsiteX9" fmla="*/ 297013 w 669141"/>
                <a:gd name="connsiteY9" fmla="*/ 548264 h 826281"/>
                <a:gd name="connsiteX10" fmla="*/ 202038 w 669141"/>
                <a:gd name="connsiteY10" fmla="*/ 548264 h 826281"/>
                <a:gd name="connsiteX11" fmla="*/ 202038 w 669141"/>
                <a:gd name="connsiteY11" fmla="*/ 826282 h 826281"/>
                <a:gd name="connsiteX12" fmla="*/ 0 w 669141"/>
                <a:gd name="connsiteY12" fmla="*/ 826282 h 826281"/>
                <a:gd name="connsiteX13" fmla="*/ 0 w 669141"/>
                <a:gd name="connsiteY13" fmla="*/ 0 h 826281"/>
                <a:gd name="connsiteX14" fmla="*/ 290105 w 669141"/>
                <a:gd name="connsiteY14" fmla="*/ 374719 h 826281"/>
                <a:gd name="connsiteX15" fmla="*/ 395441 w 669141"/>
                <a:gd name="connsiteY15" fmla="*/ 272837 h 826281"/>
                <a:gd name="connsiteX16" fmla="*/ 271110 w 669141"/>
                <a:gd name="connsiteY16" fmla="*/ 173545 h 826281"/>
                <a:gd name="connsiteX17" fmla="*/ 202901 w 669141"/>
                <a:gd name="connsiteY17" fmla="*/ 173545 h 826281"/>
                <a:gd name="connsiteX18" fmla="*/ 202901 w 669141"/>
                <a:gd name="connsiteY18" fmla="*/ 374719 h 826281"/>
                <a:gd name="connsiteX19" fmla="*/ 290105 w 669141"/>
                <a:gd name="connsiteY19" fmla="*/ 374719 h 82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9141" h="826281">
                  <a:moveTo>
                    <a:pt x="0" y="0"/>
                  </a:moveTo>
                  <a:lnTo>
                    <a:pt x="287515" y="0"/>
                  </a:lnTo>
                  <a:cubicBezTo>
                    <a:pt x="372129" y="0"/>
                    <a:pt x="411846" y="6044"/>
                    <a:pt x="448109" y="19858"/>
                  </a:cubicBezTo>
                  <a:cubicBezTo>
                    <a:pt x="541357" y="55258"/>
                    <a:pt x="600932" y="139872"/>
                    <a:pt x="600932" y="259886"/>
                  </a:cubicBezTo>
                  <a:cubicBezTo>
                    <a:pt x="600932" y="347953"/>
                    <a:pt x="559489" y="443792"/>
                    <a:pt x="477465" y="485235"/>
                  </a:cubicBezTo>
                  <a:lnTo>
                    <a:pt x="477465" y="487826"/>
                  </a:lnTo>
                  <a:cubicBezTo>
                    <a:pt x="477465" y="487826"/>
                    <a:pt x="488689" y="502504"/>
                    <a:pt x="508548" y="537903"/>
                  </a:cubicBezTo>
                  <a:lnTo>
                    <a:pt x="669142" y="826282"/>
                  </a:lnTo>
                  <a:lnTo>
                    <a:pt x="443792" y="826282"/>
                  </a:lnTo>
                  <a:lnTo>
                    <a:pt x="297013" y="548264"/>
                  </a:lnTo>
                  <a:lnTo>
                    <a:pt x="202038" y="548264"/>
                  </a:lnTo>
                  <a:lnTo>
                    <a:pt x="202038" y="826282"/>
                  </a:lnTo>
                  <a:lnTo>
                    <a:pt x="0" y="826282"/>
                  </a:lnTo>
                  <a:lnTo>
                    <a:pt x="0" y="0"/>
                  </a:lnTo>
                  <a:close/>
                  <a:moveTo>
                    <a:pt x="290105" y="374719"/>
                  </a:moveTo>
                  <a:cubicBezTo>
                    <a:pt x="354861" y="374719"/>
                    <a:pt x="395441" y="339319"/>
                    <a:pt x="395441" y="272837"/>
                  </a:cubicBezTo>
                  <a:cubicBezTo>
                    <a:pt x="395441" y="210672"/>
                    <a:pt x="372129" y="173545"/>
                    <a:pt x="271110" y="173545"/>
                  </a:cubicBezTo>
                  <a:lnTo>
                    <a:pt x="202901" y="173545"/>
                  </a:lnTo>
                  <a:lnTo>
                    <a:pt x="202901" y="374719"/>
                  </a:lnTo>
                  <a:lnTo>
                    <a:pt x="290105" y="374719"/>
                  </a:lnTo>
                  <a:close/>
                </a:path>
              </a:pathLst>
            </a:custGeom>
            <a:solidFill>
              <a:srgbClr val="E50B14"/>
            </a:solidFill>
            <a:ln w="86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44" name="Rechthoek 43">
            <a:extLst>
              <a:ext uri="{FF2B5EF4-FFF2-40B4-BE49-F238E27FC236}">
                <a16:creationId xmlns:a16="http://schemas.microsoft.com/office/drawing/2014/main" id="{075AA986-5794-4B05-825D-ACCB08C72A66}"/>
              </a:ext>
            </a:extLst>
          </p:cNvPr>
          <p:cNvSpPr/>
          <p:nvPr userDrawn="1"/>
        </p:nvSpPr>
        <p:spPr>
          <a:xfrm>
            <a:off x="0" y="0"/>
            <a:ext cx="15603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B870D43A-406B-49BB-9274-7646341214D6}"/>
              </a:ext>
            </a:extLst>
          </p:cNvPr>
          <p:cNvSpPr/>
          <p:nvPr userDrawn="1"/>
        </p:nvSpPr>
        <p:spPr>
          <a:xfrm>
            <a:off x="8796739" y="0"/>
            <a:ext cx="339525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1CE1E2A2-4A40-4C5E-9583-91152943040B}"/>
              </a:ext>
            </a:extLst>
          </p:cNvPr>
          <p:cNvSpPr/>
          <p:nvPr/>
        </p:nvSpPr>
        <p:spPr>
          <a:xfrm>
            <a:off x="4568550" y="2602327"/>
            <a:ext cx="2878852" cy="1653346"/>
          </a:xfrm>
          <a:custGeom>
            <a:avLst/>
            <a:gdLst>
              <a:gd name="connsiteX0" fmla="*/ 524088 w 1434984"/>
              <a:gd name="connsiteY0" fmla="*/ 823907 h 824123"/>
              <a:gd name="connsiteX1" fmla="*/ 499050 w 1434984"/>
              <a:gd name="connsiteY1" fmla="*/ 817000 h 824123"/>
              <a:gd name="connsiteX2" fmla="*/ 473148 w 1434984"/>
              <a:gd name="connsiteY2" fmla="*/ 772966 h 824123"/>
              <a:gd name="connsiteX3" fmla="*/ 473148 w 1434984"/>
              <a:gd name="connsiteY3" fmla="*/ 354213 h 824123"/>
              <a:gd name="connsiteX4" fmla="*/ 101882 w 1434984"/>
              <a:gd name="connsiteY4" fmla="*/ 140088 h 824123"/>
              <a:gd name="connsiteX5" fmla="*/ 101882 w 1434984"/>
              <a:gd name="connsiteY5" fmla="*/ 684035 h 824123"/>
              <a:gd name="connsiteX6" fmla="*/ 248662 w 1434984"/>
              <a:gd name="connsiteY6" fmla="*/ 599421 h 824123"/>
              <a:gd name="connsiteX7" fmla="*/ 318597 w 1434984"/>
              <a:gd name="connsiteY7" fmla="*/ 618416 h 824123"/>
              <a:gd name="connsiteX8" fmla="*/ 299602 w 1434984"/>
              <a:gd name="connsiteY8" fmla="*/ 688352 h 824123"/>
              <a:gd name="connsiteX9" fmla="*/ 75980 w 1434984"/>
              <a:gd name="connsiteY9" fmla="*/ 817000 h 824123"/>
              <a:gd name="connsiteX10" fmla="*/ 25039 w 1434984"/>
              <a:gd name="connsiteY10" fmla="*/ 817000 h 824123"/>
              <a:gd name="connsiteX11" fmla="*/ 0 w 1434984"/>
              <a:gd name="connsiteY11" fmla="*/ 772966 h 824123"/>
              <a:gd name="connsiteX12" fmla="*/ 0 w 1434984"/>
              <a:gd name="connsiteY12" fmla="*/ 51157 h 824123"/>
              <a:gd name="connsiteX13" fmla="*/ 25902 w 1434984"/>
              <a:gd name="connsiteY13" fmla="*/ 7123 h 824123"/>
              <a:gd name="connsiteX14" fmla="*/ 76843 w 1434984"/>
              <a:gd name="connsiteY14" fmla="*/ 7123 h 824123"/>
              <a:gd name="connsiteX15" fmla="*/ 474011 w 1434984"/>
              <a:gd name="connsiteY15" fmla="*/ 235926 h 824123"/>
              <a:gd name="connsiteX16" fmla="*/ 474011 w 1434984"/>
              <a:gd name="connsiteY16" fmla="*/ 51157 h 824123"/>
              <a:gd name="connsiteX17" fmla="*/ 499913 w 1434984"/>
              <a:gd name="connsiteY17" fmla="*/ 7123 h 824123"/>
              <a:gd name="connsiteX18" fmla="*/ 550854 w 1434984"/>
              <a:gd name="connsiteY18" fmla="*/ 7123 h 824123"/>
              <a:gd name="connsiteX19" fmla="*/ 1409082 w 1434984"/>
              <a:gd name="connsiteY19" fmla="*/ 502719 h 824123"/>
              <a:gd name="connsiteX20" fmla="*/ 1434984 w 1434984"/>
              <a:gd name="connsiteY20" fmla="*/ 546753 h 824123"/>
              <a:gd name="connsiteX21" fmla="*/ 1409082 w 1434984"/>
              <a:gd name="connsiteY21" fmla="*/ 590787 h 824123"/>
              <a:gd name="connsiteX22" fmla="*/ 1017095 w 1434984"/>
              <a:gd name="connsiteY22" fmla="*/ 816137 h 824123"/>
              <a:gd name="connsiteX23" fmla="*/ 947159 w 1434984"/>
              <a:gd name="connsiteY23" fmla="*/ 797142 h 824123"/>
              <a:gd name="connsiteX24" fmla="*/ 966154 w 1434984"/>
              <a:gd name="connsiteY24" fmla="*/ 727205 h 824123"/>
              <a:gd name="connsiteX25" fmla="*/ 1281298 w 1434984"/>
              <a:gd name="connsiteY25" fmla="*/ 545890 h 824123"/>
              <a:gd name="connsiteX26" fmla="*/ 575030 w 1434984"/>
              <a:gd name="connsiteY26" fmla="*/ 139225 h 824123"/>
              <a:gd name="connsiteX27" fmla="*/ 575030 w 1434984"/>
              <a:gd name="connsiteY27" fmla="*/ 294638 h 824123"/>
              <a:gd name="connsiteX28" fmla="*/ 935071 w 1434984"/>
              <a:gd name="connsiteY28" fmla="*/ 502719 h 824123"/>
              <a:gd name="connsiteX29" fmla="*/ 960973 w 1434984"/>
              <a:gd name="connsiteY29" fmla="*/ 546753 h 824123"/>
              <a:gd name="connsiteX30" fmla="*/ 935934 w 1434984"/>
              <a:gd name="connsiteY30" fmla="*/ 590787 h 824123"/>
              <a:gd name="connsiteX31" fmla="*/ 550854 w 1434984"/>
              <a:gd name="connsiteY31" fmla="*/ 817000 h 824123"/>
              <a:gd name="connsiteX32" fmla="*/ 524088 w 1434984"/>
              <a:gd name="connsiteY32" fmla="*/ 823907 h 824123"/>
              <a:gd name="connsiteX33" fmla="*/ 575030 w 1434984"/>
              <a:gd name="connsiteY33" fmla="*/ 412925 h 824123"/>
              <a:gd name="connsiteX34" fmla="*/ 575030 w 1434984"/>
              <a:gd name="connsiteY34" fmla="*/ 684035 h 824123"/>
              <a:gd name="connsiteX35" fmla="*/ 808150 w 1434984"/>
              <a:gd name="connsiteY35" fmla="*/ 547617 h 824123"/>
              <a:gd name="connsiteX36" fmla="*/ 575030 w 1434984"/>
              <a:gd name="connsiteY36" fmla="*/ 412925 h 82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34984" h="824123">
                <a:moveTo>
                  <a:pt x="524088" y="823907"/>
                </a:moveTo>
                <a:cubicBezTo>
                  <a:pt x="515454" y="823907"/>
                  <a:pt x="506820" y="821317"/>
                  <a:pt x="499050" y="817000"/>
                </a:cubicBezTo>
                <a:cubicBezTo>
                  <a:pt x="483509" y="807502"/>
                  <a:pt x="473148" y="791098"/>
                  <a:pt x="473148" y="772966"/>
                </a:cubicBezTo>
                <a:lnTo>
                  <a:pt x="473148" y="354213"/>
                </a:lnTo>
                <a:lnTo>
                  <a:pt x="101882" y="140088"/>
                </a:lnTo>
                <a:lnTo>
                  <a:pt x="101882" y="684035"/>
                </a:lnTo>
                <a:lnTo>
                  <a:pt x="248662" y="599421"/>
                </a:lnTo>
                <a:cubicBezTo>
                  <a:pt x="272837" y="585607"/>
                  <a:pt x="303919" y="593377"/>
                  <a:pt x="318597" y="618416"/>
                </a:cubicBezTo>
                <a:cubicBezTo>
                  <a:pt x="332412" y="642591"/>
                  <a:pt x="324641" y="673674"/>
                  <a:pt x="299602" y="688352"/>
                </a:cubicBezTo>
                <a:lnTo>
                  <a:pt x="75980" y="817000"/>
                </a:lnTo>
                <a:cubicBezTo>
                  <a:pt x="60439" y="826497"/>
                  <a:pt x="40580" y="826497"/>
                  <a:pt x="25039" y="817000"/>
                </a:cubicBezTo>
                <a:cubicBezTo>
                  <a:pt x="9497" y="807502"/>
                  <a:pt x="0" y="791098"/>
                  <a:pt x="0" y="772966"/>
                </a:cubicBezTo>
                <a:lnTo>
                  <a:pt x="0" y="51157"/>
                </a:lnTo>
                <a:cubicBezTo>
                  <a:pt x="0" y="33025"/>
                  <a:pt x="9497" y="15757"/>
                  <a:pt x="25902" y="7123"/>
                </a:cubicBezTo>
                <a:cubicBezTo>
                  <a:pt x="41443" y="-2374"/>
                  <a:pt x="61302" y="-2374"/>
                  <a:pt x="76843" y="7123"/>
                </a:cubicBezTo>
                <a:lnTo>
                  <a:pt x="474011" y="235926"/>
                </a:lnTo>
                <a:lnTo>
                  <a:pt x="474011" y="51157"/>
                </a:lnTo>
                <a:cubicBezTo>
                  <a:pt x="474011" y="33025"/>
                  <a:pt x="483509" y="15757"/>
                  <a:pt x="499913" y="7123"/>
                </a:cubicBezTo>
                <a:cubicBezTo>
                  <a:pt x="515454" y="-2374"/>
                  <a:pt x="535313" y="-2374"/>
                  <a:pt x="550854" y="7123"/>
                </a:cubicBezTo>
                <a:lnTo>
                  <a:pt x="1409082" y="502719"/>
                </a:lnTo>
                <a:cubicBezTo>
                  <a:pt x="1424624" y="512217"/>
                  <a:pt x="1434984" y="528622"/>
                  <a:pt x="1434984" y="546753"/>
                </a:cubicBezTo>
                <a:cubicBezTo>
                  <a:pt x="1434984" y="564885"/>
                  <a:pt x="1425487" y="582153"/>
                  <a:pt x="1409082" y="590787"/>
                </a:cubicBezTo>
                <a:lnTo>
                  <a:pt x="1017095" y="816137"/>
                </a:lnTo>
                <a:cubicBezTo>
                  <a:pt x="992920" y="829951"/>
                  <a:pt x="961837" y="822180"/>
                  <a:pt x="947159" y="797142"/>
                </a:cubicBezTo>
                <a:cubicBezTo>
                  <a:pt x="933344" y="772966"/>
                  <a:pt x="941115" y="741883"/>
                  <a:pt x="966154" y="727205"/>
                </a:cubicBezTo>
                <a:lnTo>
                  <a:pt x="1281298" y="545890"/>
                </a:lnTo>
                <a:lnTo>
                  <a:pt x="575030" y="139225"/>
                </a:lnTo>
                <a:lnTo>
                  <a:pt x="575030" y="294638"/>
                </a:lnTo>
                <a:lnTo>
                  <a:pt x="935071" y="502719"/>
                </a:lnTo>
                <a:cubicBezTo>
                  <a:pt x="950612" y="512217"/>
                  <a:pt x="960110" y="528622"/>
                  <a:pt x="960973" y="546753"/>
                </a:cubicBezTo>
                <a:cubicBezTo>
                  <a:pt x="960973" y="564885"/>
                  <a:pt x="951476" y="581290"/>
                  <a:pt x="935934" y="590787"/>
                </a:cubicBezTo>
                <a:lnTo>
                  <a:pt x="550854" y="817000"/>
                </a:lnTo>
                <a:cubicBezTo>
                  <a:pt x="542220" y="821317"/>
                  <a:pt x="532723" y="823907"/>
                  <a:pt x="524088" y="823907"/>
                </a:cubicBezTo>
                <a:close/>
                <a:moveTo>
                  <a:pt x="575030" y="412925"/>
                </a:moveTo>
                <a:lnTo>
                  <a:pt x="575030" y="684035"/>
                </a:lnTo>
                <a:lnTo>
                  <a:pt x="808150" y="547617"/>
                </a:lnTo>
                <a:lnTo>
                  <a:pt x="575030" y="412925"/>
                </a:lnTo>
                <a:close/>
              </a:path>
            </a:pathLst>
          </a:custGeom>
          <a:solidFill>
            <a:srgbClr val="E50B14"/>
          </a:solidFill>
          <a:ln w="862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46" name="Afbeelding 45">
            <a:extLst>
              <a:ext uri="{FF2B5EF4-FFF2-40B4-BE49-F238E27FC236}">
                <a16:creationId xmlns:a16="http://schemas.microsoft.com/office/drawing/2014/main" id="{3181D776-52FE-4837-8746-42F607CDDA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4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31966 0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5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hart">
            <a:extLst>
              <a:ext uri="{FF2B5EF4-FFF2-40B4-BE49-F238E27FC236}">
                <a16:creationId xmlns:a16="http://schemas.microsoft.com/office/drawing/2014/main" id="{FF78C678-81D5-4D74-8CA9-151B4140D60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39537" y="1476374"/>
            <a:ext cx="11109538" cy="4842093"/>
          </a:xfrm>
        </p:spPr>
        <p:txBody>
          <a:bodyPr tIns="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 chart.</a:t>
            </a: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B8E022C8-6B8A-4629-ACA1-91E4F4047F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49075" y="539999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E90A1AC1-7440-44CC-AE2F-AC8D5B99F1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3CFF444-9FA7-42AF-9F94-B10809200BCE}" type="datetime1">
              <a:rPr lang="en-GB" noProof="0" smtClean="0"/>
              <a:t>28/06/2021</a:t>
            </a:fld>
            <a:endParaRPr lang="en-GB" noProof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97A66CAB-15D0-4BFD-9394-5073BFADAE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Insert &gt; Header &amp; Footer</a:t>
            </a:r>
          </a:p>
        </p:txBody>
      </p:sp>
      <p:sp>
        <p:nvSpPr>
          <p:cNvPr id="16" name="nmr">
            <a:extLst>
              <a:ext uri="{FF2B5EF4-FFF2-40B4-BE49-F238E27FC236}">
                <a16:creationId xmlns:a16="http://schemas.microsoft.com/office/drawing/2014/main" id="{3861BFAA-D330-41FA-B153-F5EA0E0BDD4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502C9A5-716F-45E6-800B-D4D02CE26F9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3AB449-BF28-4962-A64C-D660181C8F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TITLE</a:t>
            </a:r>
            <a:br>
              <a:rPr lang="nl-NL" dirty="0"/>
            </a:br>
            <a:r>
              <a:rPr lang="nl-NL" dirty="0"/>
              <a:t>MAX. 2 LINES</a:t>
            </a:r>
          </a:p>
        </p:txBody>
      </p:sp>
    </p:spTree>
    <p:extLst>
      <p:ext uri="{BB962C8B-B14F-4D97-AF65-F5344CB8AC3E}">
        <p14:creationId xmlns:p14="http://schemas.microsoft.com/office/powerpoint/2010/main" val="406582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le">
            <a:extLst>
              <a:ext uri="{FF2B5EF4-FFF2-40B4-BE49-F238E27FC236}">
                <a16:creationId xmlns:a16="http://schemas.microsoft.com/office/drawing/2014/main" id="{37D56D0C-7C12-48CB-A73B-911839993FC8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366001" y="1476374"/>
            <a:ext cx="5283074" cy="4842093"/>
          </a:xfrm>
        </p:spPr>
        <p:txBody>
          <a:bodyPr tIns="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 table.</a:t>
            </a: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77013936-2DE7-4103-9433-37293F19E7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49075" y="539999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3" name="text"/>
          <p:cNvSpPr>
            <a:spLocks noGrp="1"/>
          </p:cNvSpPr>
          <p:nvPr>
            <p:ph type="body" orient="vert" idx="1" hasCustomPrompt="1"/>
          </p:nvPr>
        </p:nvSpPr>
        <p:spPr>
          <a:xfrm>
            <a:off x="539536" y="1476374"/>
            <a:ext cx="5286461" cy="4842093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buClr>
                <a:schemeClr val="accent1"/>
              </a:buCl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Sub-bullet</a:t>
            </a:r>
          </a:p>
          <a:p>
            <a:pPr lvl="3"/>
            <a:r>
              <a:rPr lang="en-GB" noProof="0" dirty="0"/>
              <a:t>TITLE / QUOTE</a:t>
            </a:r>
          </a:p>
          <a:p>
            <a:pPr lvl="4"/>
            <a:r>
              <a:rPr lang="en-GB" noProof="0" dirty="0"/>
              <a:t>Subtitle 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590C5193-01BA-4B91-96A0-F8CEDEA5F8B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C8B361D-80CE-4244-9077-511261537B47}" type="datetime1">
              <a:rPr lang="en-GB" noProof="0" smtClean="0"/>
              <a:t>28/06/2021</a:t>
            </a:fld>
            <a:endParaRPr lang="en-GB" noProof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2B281470-C74C-4B0E-9363-4724312D8A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noProof="0"/>
              <a:t>Insert &gt; Header &amp; Footer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BD8CCFF-41EC-41ED-9111-E79B4A36362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02C9A5-716F-45E6-800B-D4D02CE26F9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C844BE1-F96C-4AA5-989B-F75803444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TITLE</a:t>
            </a:r>
            <a:br>
              <a:rPr lang="nl-NL" dirty="0"/>
            </a:br>
            <a:r>
              <a:rPr lang="nl-NL" dirty="0"/>
              <a:t>MAX. 2 LINES</a:t>
            </a:r>
          </a:p>
        </p:txBody>
      </p:sp>
    </p:spTree>
    <p:extLst>
      <p:ext uri="{BB962C8B-B14F-4D97-AF65-F5344CB8AC3E}">
        <p14:creationId xmlns:p14="http://schemas.microsoft.com/office/powerpoint/2010/main" val="389897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">
            <a:extLst>
              <a:ext uri="{FF2B5EF4-FFF2-40B4-BE49-F238E27FC236}">
                <a16:creationId xmlns:a16="http://schemas.microsoft.com/office/drawing/2014/main" id="{43ADC6EE-DD1B-4457-AE1B-77E571195FD1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539537" y="1476374"/>
            <a:ext cx="11109538" cy="4842093"/>
          </a:xfrm>
        </p:spPr>
        <p:txBody>
          <a:bodyPr tIns="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 table.</a:t>
            </a:r>
          </a:p>
        </p:txBody>
      </p:sp>
      <p:sp>
        <p:nvSpPr>
          <p:cNvPr id="11" name="label">
            <a:extLst>
              <a:ext uri="{FF2B5EF4-FFF2-40B4-BE49-F238E27FC236}">
                <a16:creationId xmlns:a16="http://schemas.microsoft.com/office/drawing/2014/main" id="{61A243A7-8655-42BA-B95A-C5A4746A9D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49075" y="539999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14AA0EB6-2D93-439D-8B71-9B1457CE03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39A11BB-865B-4356-8304-8E2316190624}" type="datetime1">
              <a:rPr lang="en-GB" noProof="0" smtClean="0"/>
              <a:t>28/06/2021</a:t>
            </a:fld>
            <a:endParaRPr lang="en-GB" noProof="0"/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69F1044A-D70A-4D75-AFC5-A918EF7237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noProof="0"/>
              <a:t>Insert &gt; Header &amp; Footer</a:t>
            </a:r>
          </a:p>
        </p:txBody>
      </p:sp>
      <p:sp>
        <p:nvSpPr>
          <p:cNvPr id="7" name="nmr">
            <a:extLst>
              <a:ext uri="{FF2B5EF4-FFF2-40B4-BE49-F238E27FC236}">
                <a16:creationId xmlns:a16="http://schemas.microsoft.com/office/drawing/2014/main" id="{8375034D-403C-4916-8EC7-0AC8116057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02C9A5-716F-45E6-800B-D4D02CE26F9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25F7739-CC29-4EAF-967A-51ECB3B4E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TITLE</a:t>
            </a:r>
            <a:br>
              <a:rPr lang="nl-NL" dirty="0"/>
            </a:br>
            <a:r>
              <a:rPr lang="nl-NL" dirty="0"/>
              <a:t>MAX. 2 LINES</a:t>
            </a:r>
          </a:p>
        </p:txBody>
      </p:sp>
    </p:spTree>
    <p:extLst>
      <p:ext uri="{BB962C8B-B14F-4D97-AF65-F5344CB8AC3E}">
        <p14:creationId xmlns:p14="http://schemas.microsoft.com/office/powerpoint/2010/main" val="4388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1797EEC3-16C7-4C85-AA3D-E5479D8EB2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24535" y="0"/>
            <a:ext cx="6367466" cy="6864350"/>
          </a:xfrm>
          <a:gradFill>
            <a:gsLst>
              <a:gs pos="100000">
                <a:srgbClr val="D66008"/>
              </a:gs>
              <a:gs pos="69000">
                <a:srgbClr val="D66008">
                  <a:alpha val="60000"/>
                </a:srgbClr>
              </a:gs>
              <a:gs pos="0">
                <a:schemeClr val="accent5">
                  <a:alpha val="80000"/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tIns="0" bIns="108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an image.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8078D10E-2B59-4E20-95C3-7244EC0BF0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4536" y="6483275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C8AAD82-6447-409A-A56D-38A99D25AE34}"/>
              </a:ext>
            </a:extLst>
          </p:cNvPr>
          <p:cNvSpPr/>
          <p:nvPr userDrawn="1"/>
        </p:nvSpPr>
        <p:spPr>
          <a:xfrm>
            <a:off x="0" y="-1"/>
            <a:ext cx="5824535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B5A06A2D-2060-43EB-9DC4-7907F5F60A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776" y="3173454"/>
            <a:ext cx="4695748" cy="258763"/>
          </a:xfrm>
        </p:spPr>
        <p:txBody>
          <a:bodyPr/>
          <a:lstStyle>
            <a:lvl1pPr marL="0" indent="0" algn="l">
              <a:buNone/>
              <a:defRPr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SUBTITLE | NAME SPEAKER | DATE</a:t>
            </a:r>
          </a:p>
        </p:txBody>
      </p:sp>
      <p:sp>
        <p:nvSpPr>
          <p:cNvPr id="10" name="Tijdelijke aanduiding voor tekst 196">
            <a:extLst>
              <a:ext uri="{FF2B5EF4-FFF2-40B4-BE49-F238E27FC236}">
                <a16:creationId xmlns:a16="http://schemas.microsoft.com/office/drawing/2014/main" id="{6072DA40-0532-4BB8-9909-D0B0B015306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7080" y="543694"/>
            <a:ext cx="1593259" cy="1095602"/>
          </a:xfr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1" name="Tijdelijke aanduiding voor tekst 32">
            <a:extLst>
              <a:ext uri="{FF2B5EF4-FFF2-40B4-BE49-F238E27FC236}">
                <a16:creationId xmlns:a16="http://schemas.microsoft.com/office/drawing/2014/main" id="{C961C560-7242-473F-B744-E6AAC6A0534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90600" y="5189792"/>
            <a:ext cx="4247924" cy="4572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Address</a:t>
            </a:r>
            <a:br>
              <a:rPr lang="nl-NL" dirty="0"/>
            </a:br>
            <a:endParaRPr lang="nl-NL" dirty="0"/>
          </a:p>
        </p:txBody>
      </p:sp>
      <p:pic>
        <p:nvPicPr>
          <p:cNvPr id="5" name="Graphic 4" descr="Markering">
            <a:extLst>
              <a:ext uri="{FF2B5EF4-FFF2-40B4-BE49-F238E27FC236}">
                <a16:creationId xmlns:a16="http://schemas.microsoft.com/office/drawing/2014/main" id="{D05C6126-D35D-47CC-9CAC-6492931454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380" y="5153028"/>
            <a:ext cx="369554" cy="369554"/>
          </a:xfrm>
          <a:prstGeom prst="rect">
            <a:avLst/>
          </a:prstGeom>
        </p:spPr>
      </p:pic>
      <p:sp>
        <p:nvSpPr>
          <p:cNvPr id="17" name="Tijdelijke aanduiding voor tekst 32">
            <a:extLst>
              <a:ext uri="{FF2B5EF4-FFF2-40B4-BE49-F238E27FC236}">
                <a16:creationId xmlns:a16="http://schemas.microsoft.com/office/drawing/2014/main" id="{79C96DB7-731D-4453-8B53-C93AFCC23C8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0600" y="5773992"/>
            <a:ext cx="4247924" cy="20770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Phone </a:t>
            </a:r>
            <a:r>
              <a:rPr lang="nl-NL" dirty="0" err="1"/>
              <a:t>number</a:t>
            </a:r>
            <a:endParaRPr lang="nl-NL" dirty="0"/>
          </a:p>
        </p:txBody>
      </p:sp>
      <p:sp>
        <p:nvSpPr>
          <p:cNvPr id="18" name="Tijdelijke aanduiding voor tekst 32">
            <a:extLst>
              <a:ext uri="{FF2B5EF4-FFF2-40B4-BE49-F238E27FC236}">
                <a16:creationId xmlns:a16="http://schemas.microsoft.com/office/drawing/2014/main" id="{916EDD5E-F1FC-4DE2-8413-01E96444308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90600" y="6083300"/>
            <a:ext cx="4247924" cy="20770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cap="none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Website</a:t>
            </a:r>
          </a:p>
        </p:txBody>
      </p:sp>
      <p:pic>
        <p:nvPicPr>
          <p:cNvPr id="12" name="Graphic 11" descr="Callcenter">
            <a:extLst>
              <a:ext uri="{FF2B5EF4-FFF2-40B4-BE49-F238E27FC236}">
                <a16:creationId xmlns:a16="http://schemas.microsoft.com/office/drawing/2014/main" id="{FFAA4586-DB23-4353-8AF2-5287804C92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203" y="5744853"/>
            <a:ext cx="281909" cy="281909"/>
          </a:xfrm>
          <a:prstGeom prst="rect">
            <a:avLst/>
          </a:prstGeom>
        </p:spPr>
      </p:pic>
      <p:pic>
        <p:nvPicPr>
          <p:cNvPr id="14" name="Graphic 13" descr="Wereld">
            <a:extLst>
              <a:ext uri="{FF2B5EF4-FFF2-40B4-BE49-F238E27FC236}">
                <a16:creationId xmlns:a16="http://schemas.microsoft.com/office/drawing/2014/main" id="{436755F4-E71A-4EB2-BE0F-2E23CFBEB78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203" y="6060051"/>
            <a:ext cx="281909" cy="281909"/>
          </a:xfrm>
          <a:prstGeom prst="rect">
            <a:avLst/>
          </a:prstGeom>
        </p:spPr>
      </p:pic>
      <p:sp>
        <p:nvSpPr>
          <p:cNvPr id="31" name="Titel 30">
            <a:extLst>
              <a:ext uri="{FF2B5EF4-FFF2-40B4-BE49-F238E27FC236}">
                <a16:creationId xmlns:a16="http://schemas.microsoft.com/office/drawing/2014/main" id="{17CE78FC-88AF-4CB2-BC0F-A40B309D4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922" y="3597470"/>
            <a:ext cx="4695602" cy="642364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Closure text here</a:t>
            </a:r>
            <a:br>
              <a:rPr lang="nl-NL" dirty="0"/>
            </a:br>
            <a:r>
              <a:rPr lang="nl-NL" dirty="0"/>
              <a:t>max. 2 </a:t>
            </a:r>
            <a:r>
              <a:rPr lang="nl-NL" dirty="0" err="1"/>
              <a:t>lines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03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mage">
            <a:extLst>
              <a:ext uri="{FF2B5EF4-FFF2-40B4-BE49-F238E27FC236}">
                <a16:creationId xmlns:a16="http://schemas.microsoft.com/office/drawing/2014/main" id="{2AEBE6DA-F238-4D98-9C0F-6972A897B8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24535" y="0"/>
            <a:ext cx="6367466" cy="6864350"/>
          </a:xfrm>
          <a:gradFill>
            <a:gsLst>
              <a:gs pos="100000">
                <a:srgbClr val="D66008"/>
              </a:gs>
              <a:gs pos="69000">
                <a:srgbClr val="D66008">
                  <a:alpha val="60000"/>
                </a:srgbClr>
              </a:gs>
              <a:gs pos="0">
                <a:schemeClr val="accent5">
                  <a:alpha val="80000"/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tIns="0" bIns="108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an image.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8078D10E-2B59-4E20-95C3-7244EC0BF0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4536" y="6483275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C8AAD82-6447-409A-A56D-38A99D25AE34}"/>
              </a:ext>
            </a:extLst>
          </p:cNvPr>
          <p:cNvSpPr/>
          <p:nvPr userDrawn="1"/>
        </p:nvSpPr>
        <p:spPr>
          <a:xfrm>
            <a:off x="0" y="-1"/>
            <a:ext cx="5824535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B5A06A2D-2060-43EB-9DC4-7907F5F60A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776" y="3173454"/>
            <a:ext cx="4695748" cy="258763"/>
          </a:xfrm>
        </p:spPr>
        <p:txBody>
          <a:bodyPr/>
          <a:lstStyle>
            <a:lvl1pPr marL="0" indent="0" algn="l">
              <a:buNone/>
              <a:defRPr cap="all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SUBTITLE | NAME SPEAKER | DATE</a:t>
            </a:r>
          </a:p>
        </p:txBody>
      </p:sp>
      <p:sp>
        <p:nvSpPr>
          <p:cNvPr id="10" name="Tijdelijke aanduiding voor tekst 196">
            <a:extLst>
              <a:ext uri="{FF2B5EF4-FFF2-40B4-BE49-F238E27FC236}">
                <a16:creationId xmlns:a16="http://schemas.microsoft.com/office/drawing/2014/main" id="{6072DA40-0532-4BB8-9909-D0B0B015306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7080" y="543694"/>
            <a:ext cx="1593259" cy="1095602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1" name="Tijdelijke aanduiding voor tekst 32">
            <a:extLst>
              <a:ext uri="{FF2B5EF4-FFF2-40B4-BE49-F238E27FC236}">
                <a16:creationId xmlns:a16="http://schemas.microsoft.com/office/drawing/2014/main" id="{C961C560-7242-473F-B744-E6AAC6A0534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90600" y="5189792"/>
            <a:ext cx="4247924" cy="4572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cap="none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Address</a:t>
            </a:r>
            <a:br>
              <a:rPr lang="nl-NL" dirty="0"/>
            </a:br>
            <a:endParaRPr lang="nl-NL" dirty="0"/>
          </a:p>
        </p:txBody>
      </p:sp>
      <p:pic>
        <p:nvPicPr>
          <p:cNvPr id="5" name="Graphic 4" descr="Markering">
            <a:extLst>
              <a:ext uri="{FF2B5EF4-FFF2-40B4-BE49-F238E27FC236}">
                <a16:creationId xmlns:a16="http://schemas.microsoft.com/office/drawing/2014/main" id="{D05C6126-D35D-47CC-9CAC-6492931454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080" y="5153028"/>
            <a:ext cx="369554" cy="369554"/>
          </a:xfrm>
          <a:prstGeom prst="rect">
            <a:avLst/>
          </a:prstGeom>
        </p:spPr>
      </p:pic>
      <p:sp>
        <p:nvSpPr>
          <p:cNvPr id="17" name="Tijdelijke aanduiding voor tekst 32">
            <a:extLst>
              <a:ext uri="{FF2B5EF4-FFF2-40B4-BE49-F238E27FC236}">
                <a16:creationId xmlns:a16="http://schemas.microsoft.com/office/drawing/2014/main" id="{79C96DB7-731D-4453-8B53-C93AFCC23C8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0600" y="5773992"/>
            <a:ext cx="4247924" cy="20770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cap="none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Phone </a:t>
            </a:r>
            <a:r>
              <a:rPr lang="nl-NL" dirty="0" err="1"/>
              <a:t>number</a:t>
            </a:r>
            <a:endParaRPr lang="nl-NL" dirty="0"/>
          </a:p>
        </p:txBody>
      </p:sp>
      <p:sp>
        <p:nvSpPr>
          <p:cNvPr id="18" name="Tijdelijke aanduiding voor tekst 32">
            <a:extLst>
              <a:ext uri="{FF2B5EF4-FFF2-40B4-BE49-F238E27FC236}">
                <a16:creationId xmlns:a16="http://schemas.microsoft.com/office/drawing/2014/main" id="{916EDD5E-F1FC-4DE2-8413-01E96444308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90600" y="6083300"/>
            <a:ext cx="4247924" cy="20770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cap="none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Website</a:t>
            </a:r>
          </a:p>
        </p:txBody>
      </p:sp>
      <p:pic>
        <p:nvPicPr>
          <p:cNvPr id="12" name="Graphic 11" descr="Callcenter">
            <a:extLst>
              <a:ext uri="{FF2B5EF4-FFF2-40B4-BE49-F238E27FC236}">
                <a16:creationId xmlns:a16="http://schemas.microsoft.com/office/drawing/2014/main" id="{FFAA4586-DB23-4353-8AF2-5287804C920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903" y="5744853"/>
            <a:ext cx="281909" cy="281909"/>
          </a:xfrm>
          <a:prstGeom prst="rect">
            <a:avLst/>
          </a:prstGeom>
        </p:spPr>
      </p:pic>
      <p:pic>
        <p:nvPicPr>
          <p:cNvPr id="14" name="Graphic 13" descr="Wereld">
            <a:extLst>
              <a:ext uri="{FF2B5EF4-FFF2-40B4-BE49-F238E27FC236}">
                <a16:creationId xmlns:a16="http://schemas.microsoft.com/office/drawing/2014/main" id="{436755F4-E71A-4EB2-BE0F-2E23CFBEB7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903" y="6060051"/>
            <a:ext cx="281909" cy="281909"/>
          </a:xfrm>
          <a:prstGeom prst="rect">
            <a:avLst/>
          </a:prstGeom>
        </p:spPr>
      </p:pic>
      <p:sp>
        <p:nvSpPr>
          <p:cNvPr id="31" name="Titel 30">
            <a:extLst>
              <a:ext uri="{FF2B5EF4-FFF2-40B4-BE49-F238E27FC236}">
                <a16:creationId xmlns:a16="http://schemas.microsoft.com/office/drawing/2014/main" id="{17CE78FC-88AF-4CB2-BC0F-A40B309D4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922" y="3597470"/>
            <a:ext cx="4695602" cy="642364"/>
          </a:xfrm>
        </p:spPr>
        <p:txBody>
          <a:bodyPr/>
          <a:lstStyle>
            <a:lvl1pPr algn="l"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CLOSURE</a:t>
            </a:r>
            <a:br>
              <a:rPr lang="en-GB" dirty="0"/>
            </a:br>
            <a:r>
              <a:rPr lang="en-GB" dirty="0"/>
              <a:t>TEXT 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11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PCTUR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0C768439-00D4-46A2-BCCA-2B8170E594B4}"/>
              </a:ext>
            </a:extLst>
          </p:cNvPr>
          <p:cNvSpPr/>
          <p:nvPr userDrawn="1"/>
        </p:nvSpPr>
        <p:spPr>
          <a:xfrm>
            <a:off x="8652681" y="4497020"/>
            <a:ext cx="3552967" cy="236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2793" y="0"/>
            <a:ext cx="5869207" cy="6858000"/>
          </a:xfrm>
          <a:solidFill>
            <a:schemeClr val="accent4">
              <a:lumMod val="10000"/>
              <a:lumOff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 sz="1050" b="1" baseline="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on the pictogram Below</a:t>
            </a:r>
            <a:br>
              <a:rPr lang="en-US" noProof="0"/>
            </a:br>
            <a:r>
              <a:rPr lang="en-US" noProof="0"/>
              <a:t>to insert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8086" y="2090509"/>
            <a:ext cx="5171119" cy="368559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1"/>
            <a:r>
              <a:rPr lang="en-US" noProof="0"/>
              <a:t>Bullet</a:t>
            </a:r>
          </a:p>
          <a:p>
            <a:pPr lvl="2"/>
            <a:r>
              <a:rPr lang="en-US" noProof="0"/>
              <a:t>Sub-bullet #1</a:t>
            </a:r>
          </a:p>
          <a:p>
            <a:pPr lvl="3"/>
            <a:r>
              <a:rPr lang="en-US" noProof="0"/>
              <a:t>Sub-bullet #2</a:t>
            </a:r>
          </a:p>
          <a:p>
            <a:pPr lvl="4"/>
            <a:r>
              <a:rPr lang="en-US" noProof="0"/>
              <a:t>Plain text</a:t>
            </a:r>
          </a:p>
          <a:p>
            <a:pPr lvl="5"/>
            <a:r>
              <a:rPr lang="en-US" noProof="0"/>
              <a:t>Bullet</a:t>
            </a:r>
          </a:p>
          <a:p>
            <a:pPr lvl="6"/>
            <a:r>
              <a:rPr lang="en-US" noProof="0"/>
              <a:t>Sub-bullet #1</a:t>
            </a:r>
          </a:p>
          <a:p>
            <a:pPr lvl="7"/>
            <a:r>
              <a:rPr lang="en-US" noProof="0"/>
              <a:t>Sub-bullet #2</a:t>
            </a:r>
          </a:p>
          <a:p>
            <a:pPr lvl="8"/>
            <a:r>
              <a:rPr lang="en-US" noProof="0"/>
              <a:t>Plain text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US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TEXT AND PICTURE (50% / 50%)</a:t>
            </a:r>
            <a:endParaRPr lang="nl-NL" sz="1200" b="0" spc="50" baseline="0">
              <a:solidFill>
                <a:srgbClr val="212121"/>
              </a:solidFill>
              <a:latin typeface="+mn-lt"/>
              <a:cs typeface="Calibri" panose="020F0502020204030204" pitchFamily="34" charset="0"/>
            </a:endParaRP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32" name="Tijdelijke aanduiding voor tekst 221">
            <a:extLst>
              <a:ext uri="{FF2B5EF4-FFF2-40B4-BE49-F238E27FC236}">
                <a16:creationId xmlns:a16="http://schemas.microsoft.com/office/drawing/2014/main" id="{98C90DC0-1081-475A-B838-FD0DA91C00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52932" y="5131558"/>
            <a:ext cx="3252716" cy="179468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5" name="Titel 82">
            <a:extLst>
              <a:ext uri="{FF2B5EF4-FFF2-40B4-BE49-F238E27FC236}">
                <a16:creationId xmlns:a16="http://schemas.microsoft.com/office/drawing/2014/main" id="{46E07EA9-9752-4A09-874B-ADA7F62782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086" y="1563112"/>
            <a:ext cx="5171119" cy="460883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3104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AF514B-E3B7-4CB9-9481-4BA36FB2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F5F7-6A9B-4DE6-B3AA-6E3E81FF5763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6DA4195-3352-419B-B6A9-7540EF8311E1}"/>
              </a:ext>
            </a:extLst>
          </p:cNvPr>
          <p:cNvSpPr txBox="1"/>
          <p:nvPr userDrawn="1"/>
        </p:nvSpPr>
        <p:spPr>
          <a:xfrm>
            <a:off x="5306906" y="-885712"/>
            <a:ext cx="157822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sp>
        <p:nvSpPr>
          <p:cNvPr id="82" name="Tijdelijke aanduiding voor tekst 221">
            <a:extLst>
              <a:ext uri="{FF2B5EF4-FFF2-40B4-BE49-F238E27FC236}">
                <a16:creationId xmlns:a16="http://schemas.microsoft.com/office/drawing/2014/main" id="{63FDC19D-8E63-44D0-8F88-FD38645027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52932" y="5131558"/>
            <a:ext cx="3252716" cy="179468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9" name="Tijdelijke aanduiding voor verticale tekst 2">
            <a:extLst>
              <a:ext uri="{FF2B5EF4-FFF2-40B4-BE49-F238E27FC236}">
                <a16:creationId xmlns:a16="http://schemas.microsoft.com/office/drawing/2014/main" id="{3095AC55-5F29-499C-AFCA-AC162E8F65FE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8086" y="2090509"/>
            <a:ext cx="10795533" cy="3685599"/>
          </a:xfrm>
        </p:spPr>
        <p:txBody>
          <a:bodyPr vert="horz"/>
          <a:lstStyle>
            <a:lvl1pPr>
              <a:defRPr/>
            </a:lvl1pPr>
            <a:lvl2pPr marL="0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en-US" noProof="0"/>
              <a:t>Bullet</a:t>
            </a:r>
          </a:p>
          <a:p>
            <a:pPr lvl="2"/>
            <a:r>
              <a:rPr lang="en-US" noProof="0"/>
              <a:t>Sub-bullet #1</a:t>
            </a:r>
          </a:p>
          <a:p>
            <a:pPr lvl="3"/>
            <a:r>
              <a:rPr lang="en-US" noProof="0"/>
              <a:t>Sub-bullet #2</a:t>
            </a:r>
          </a:p>
          <a:p>
            <a:pPr lvl="4"/>
            <a:r>
              <a:rPr lang="en-US" noProof="0"/>
              <a:t>Plain text</a:t>
            </a:r>
          </a:p>
          <a:p>
            <a:pPr lvl="5"/>
            <a:r>
              <a:rPr lang="en-US" noProof="0"/>
              <a:t>Bullet</a:t>
            </a:r>
          </a:p>
          <a:p>
            <a:pPr lvl="6"/>
            <a:r>
              <a:rPr lang="en-US" noProof="0"/>
              <a:t>Sub-bullet #1</a:t>
            </a:r>
          </a:p>
          <a:p>
            <a:pPr lvl="7"/>
            <a:r>
              <a:rPr lang="en-US" noProof="0"/>
              <a:t>Sub-bullet #2</a:t>
            </a:r>
          </a:p>
          <a:p>
            <a:pPr lvl="8"/>
            <a:r>
              <a:rPr lang="en-US" noProof="0"/>
              <a:t>Plain text</a:t>
            </a:r>
          </a:p>
        </p:txBody>
      </p:sp>
      <p:sp>
        <p:nvSpPr>
          <p:cNvPr id="85" name="Titel 82">
            <a:extLst>
              <a:ext uri="{FF2B5EF4-FFF2-40B4-BE49-F238E27FC236}">
                <a16:creationId xmlns:a16="http://schemas.microsoft.com/office/drawing/2014/main" id="{3FD90146-0B29-4D00-B10F-B819D42B4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086" y="1563112"/>
            <a:ext cx="10788957" cy="460883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9176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PCTUR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hthoek 132">
            <a:extLst>
              <a:ext uri="{FF2B5EF4-FFF2-40B4-BE49-F238E27FC236}">
                <a16:creationId xmlns:a16="http://schemas.microsoft.com/office/drawing/2014/main" id="{8E64CF40-22CA-4D11-A6C6-BA9B4B6FB84D}"/>
              </a:ext>
            </a:extLst>
          </p:cNvPr>
          <p:cNvSpPr/>
          <p:nvPr userDrawn="1"/>
        </p:nvSpPr>
        <p:spPr>
          <a:xfrm>
            <a:off x="8652681" y="4497020"/>
            <a:ext cx="3552967" cy="236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04662" y="2090509"/>
            <a:ext cx="6853706" cy="36856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1"/>
            <a:r>
              <a:rPr lang="en-US" noProof="0"/>
              <a:t>Bullet</a:t>
            </a:r>
          </a:p>
          <a:p>
            <a:pPr lvl="2"/>
            <a:r>
              <a:rPr lang="en-US" noProof="0"/>
              <a:t>Sub-bullet #1</a:t>
            </a:r>
          </a:p>
          <a:p>
            <a:pPr lvl="3"/>
            <a:r>
              <a:rPr lang="en-US" noProof="0"/>
              <a:t>Sub-bullet #2</a:t>
            </a:r>
          </a:p>
          <a:p>
            <a:pPr lvl="4"/>
            <a:r>
              <a:rPr lang="en-US" noProof="0"/>
              <a:t>Plain text</a:t>
            </a:r>
          </a:p>
          <a:p>
            <a:pPr lvl="5"/>
            <a:r>
              <a:rPr lang="en-US" noProof="0"/>
              <a:t>Bullet</a:t>
            </a:r>
          </a:p>
          <a:p>
            <a:pPr lvl="6"/>
            <a:r>
              <a:rPr lang="en-US" noProof="0"/>
              <a:t>Sub-bullet #1</a:t>
            </a:r>
          </a:p>
          <a:p>
            <a:pPr lvl="7"/>
            <a:r>
              <a:rPr lang="en-US" noProof="0"/>
              <a:t>Sub-bullet #2</a:t>
            </a:r>
          </a:p>
          <a:p>
            <a:pPr lvl="8"/>
            <a:r>
              <a:rPr lang="en-US" noProof="0"/>
              <a:t>Plain text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en-US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TEXT AND PICTURE (75% / 25%)</a:t>
            </a:r>
            <a:endParaRPr lang="nl-NL" sz="1200" b="0" spc="50" baseline="0">
              <a:solidFill>
                <a:srgbClr val="21212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0"/>
            <a:ext cx="4180045" cy="6858000"/>
          </a:xfrm>
          <a:solidFill>
            <a:schemeClr val="accent4">
              <a:lumMod val="10000"/>
              <a:lumOff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 sz="1050" b="1" baseline="0">
                <a:solidFill>
                  <a:schemeClr val="accent5"/>
                </a:solidFill>
              </a:defRPr>
            </a:lvl1pPr>
          </a:lstStyle>
          <a:p>
            <a:r>
              <a:rPr lang="nl-NL"/>
              <a:t>Click on </a:t>
            </a:r>
            <a:r>
              <a:rPr lang="nl-NL" err="1"/>
              <a:t>the</a:t>
            </a:r>
            <a:r>
              <a:rPr lang="nl-NL"/>
              <a:t> pictogram Below</a:t>
            </a:r>
            <a:br>
              <a:rPr lang="nl-NL"/>
            </a:b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insert</a:t>
            </a:r>
            <a:r>
              <a:rPr lang="nl-NL"/>
              <a:t> </a:t>
            </a:r>
            <a:r>
              <a:rPr lang="nl-NL" err="1"/>
              <a:t>an</a:t>
            </a:r>
            <a:r>
              <a:rPr lang="nl-NL"/>
              <a:t> image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32" name="Tijdelijke aanduiding voor tekst 221">
            <a:extLst>
              <a:ext uri="{FF2B5EF4-FFF2-40B4-BE49-F238E27FC236}">
                <a16:creationId xmlns:a16="http://schemas.microsoft.com/office/drawing/2014/main" id="{57215B9F-1101-407A-B2AD-C7A8732C72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52932" y="5131558"/>
            <a:ext cx="3252716" cy="179468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7" name="Titel 82">
            <a:extLst>
              <a:ext uri="{FF2B5EF4-FFF2-40B4-BE49-F238E27FC236}">
                <a16:creationId xmlns:a16="http://schemas.microsoft.com/office/drawing/2014/main" id="{886C485B-5D47-48BF-BEBB-21AA52D91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661" y="1563112"/>
            <a:ext cx="6863347" cy="460883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93049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07FF-4D5A-4C27-9CEB-1E7D5747DF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943E26-3B20-4BB1-9622-0E64C447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noProof="0" err="1"/>
              <a:t>Tekststijl</a:t>
            </a:r>
            <a:r>
              <a:rPr lang="en-US" noProof="0"/>
              <a:t> van het model </a:t>
            </a:r>
            <a:r>
              <a:rPr lang="en-US" noProof="0" err="1"/>
              <a:t>bewerken</a:t>
            </a:r>
            <a:endParaRPr lang="en-US" noProof="0"/>
          </a:p>
          <a:p>
            <a:pPr lvl="1"/>
            <a:r>
              <a:rPr lang="en-US" noProof="0" err="1"/>
              <a:t>Tweede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Derde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Vierde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4"/>
            <a:r>
              <a:rPr lang="en-US" noProof="0" err="1"/>
              <a:t>Vijfde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3548CD-19AE-409F-8863-C3796E77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3B3-887D-4521-8A4D-0837D15BD16E}" type="datetime5">
              <a:rPr lang="en-US" smtClean="0"/>
              <a:t>28-Jun-21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7508A6-8CB4-4FFE-8BB1-71167265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&lt;Place footer here&gt;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AF514B-E3B7-4CB9-9481-4BA36FB2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F5F7-6A9B-4DE6-B3AA-6E3E81FF5763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6DA4195-3352-419B-B6A9-7540EF8311E1}"/>
              </a:ext>
            </a:extLst>
          </p:cNvPr>
          <p:cNvSpPr txBox="1"/>
          <p:nvPr userDrawn="1"/>
        </p:nvSpPr>
        <p:spPr>
          <a:xfrm>
            <a:off x="5306906" y="-885712"/>
            <a:ext cx="157822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</p:spTree>
    <p:extLst>
      <p:ext uri="{BB962C8B-B14F-4D97-AF65-F5344CB8AC3E}">
        <p14:creationId xmlns:p14="http://schemas.microsoft.com/office/powerpoint/2010/main" val="2433351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hoek 94">
            <a:extLst>
              <a:ext uri="{FF2B5EF4-FFF2-40B4-BE49-F238E27FC236}">
                <a16:creationId xmlns:a16="http://schemas.microsoft.com/office/drawing/2014/main" id="{64AA0694-4895-4D8D-AD0A-EE2AC09E00EB}"/>
              </a:ext>
            </a:extLst>
          </p:cNvPr>
          <p:cNvSpPr/>
          <p:nvPr userDrawn="1"/>
        </p:nvSpPr>
        <p:spPr>
          <a:xfrm>
            <a:off x="8652681" y="4497020"/>
            <a:ext cx="3552967" cy="236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1" cy="6858000"/>
          </a:xfrm>
          <a:solidFill>
            <a:schemeClr val="accent4">
              <a:lumMod val="10000"/>
              <a:lumOff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 sz="1050" b="1" baseline="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on the pictogram Below</a:t>
            </a:r>
            <a:br>
              <a:rPr lang="en-US" noProof="0"/>
            </a:br>
            <a:r>
              <a:rPr lang="en-US" noProof="0"/>
              <a:t>to insert an image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3BF1-94DB-104F-946B-DE19549B857D}" type="datetime5">
              <a:rPr lang="nl-NL" smtClean="0"/>
              <a:t>28-jun-21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83087" y="-885712"/>
            <a:ext cx="182585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PICTURE (100%)</a:t>
            </a:r>
          </a:p>
        </p:txBody>
      </p:sp>
      <p:sp>
        <p:nvSpPr>
          <p:cNvPr id="51" name="Tijdelijke aanduiding voor verticale tekst 2">
            <a:extLst>
              <a:ext uri="{FF2B5EF4-FFF2-40B4-BE49-F238E27FC236}">
                <a16:creationId xmlns:a16="http://schemas.microsoft.com/office/drawing/2014/main" id="{8AFF963A-C749-4202-B61C-17A47BAD4B3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3323" y="714504"/>
            <a:ext cx="10780296" cy="593898"/>
          </a:xfrm>
        </p:spPr>
        <p:txBody>
          <a:bodyPr vert="horz"/>
          <a:lstStyle>
            <a:lvl1pPr>
              <a:defRPr>
                <a:solidFill>
                  <a:srgbClr val="E50B14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96" name="Tijdelijke aanduiding voor tekst 221">
            <a:extLst>
              <a:ext uri="{FF2B5EF4-FFF2-40B4-BE49-F238E27FC236}">
                <a16:creationId xmlns:a16="http://schemas.microsoft.com/office/drawing/2014/main" id="{36EB7AE2-94DA-43B8-B30A-2B2516813D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52932" y="5131558"/>
            <a:ext cx="3252716" cy="179468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5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">
            <a:extLst>
              <a:ext uri="{FF2B5EF4-FFF2-40B4-BE49-F238E27FC236}">
                <a16:creationId xmlns:a16="http://schemas.microsoft.com/office/drawing/2014/main" id="{C28FF7AB-D528-46F9-8906-F344296BE7B1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1" y="0"/>
            <a:ext cx="12192000" cy="6864350"/>
          </a:xfrm>
          <a:gradFill flip="none" rotWithShape="1">
            <a:gsLst>
              <a:gs pos="100000">
                <a:srgbClr val="D66008"/>
              </a:gs>
              <a:gs pos="69000">
                <a:srgbClr val="D66008">
                  <a:alpha val="60000"/>
                </a:srgbClr>
              </a:gs>
              <a:gs pos="0">
                <a:schemeClr val="accent5">
                  <a:alpha val="80000"/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vert="horz" lIns="0" tIns="324000" rIns="0" bIns="0" rtlCol="0" anchor="t" anchorCtr="0">
            <a:noAutofit/>
          </a:bodyPr>
          <a:lstStyle>
            <a:lvl1pPr>
              <a:defRPr lang="en-GB" sz="1000" noProof="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0"/>
              </a:spcBef>
              <a:spcAft>
                <a:spcPts val="0"/>
              </a:spcAft>
              <a:buFont typeface="Calibri Light" panose="020F0302020204030204" pitchFamily="34" charset="0"/>
            </a:pPr>
            <a:r>
              <a:rPr lang="en-GB" noProof="0" dirty="0"/>
              <a:t>Select this frame, go to tab ‘Insert’, </a:t>
            </a:r>
            <a:br>
              <a:rPr lang="en-GB" noProof="0" dirty="0"/>
            </a:br>
            <a:r>
              <a:rPr lang="en-GB" noProof="0" dirty="0"/>
              <a:t>click on ‘Image’, select the preferred image </a:t>
            </a:r>
            <a:br>
              <a:rPr lang="en-GB" noProof="0" dirty="0"/>
            </a:br>
            <a:r>
              <a:rPr lang="en-GB" noProof="0" dirty="0"/>
              <a:t>and click on ‘Insert’. </a:t>
            </a:r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109E4A0D-992A-4311-A559-92264AC15D86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573306" y="3003228"/>
            <a:ext cx="9049870" cy="853549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 l="-1" t="-430" r="-1" b="161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B5A06A2D-2060-43EB-9DC4-7907F5F60A65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73213" y="4172577"/>
            <a:ext cx="9050337" cy="258763"/>
          </a:xfrm>
        </p:spPr>
        <p:txBody>
          <a:bodyPr/>
          <a:lstStyle>
            <a:lvl1pPr marL="0" indent="0" algn="ctr">
              <a:buNone/>
              <a:defRPr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SUBTITLE | NAME SPEAKER | DATE</a:t>
            </a:r>
          </a:p>
        </p:txBody>
      </p:sp>
      <p:sp>
        <p:nvSpPr>
          <p:cNvPr id="31" name="Titel 30">
            <a:extLst>
              <a:ext uri="{FF2B5EF4-FFF2-40B4-BE49-F238E27FC236}">
                <a16:creationId xmlns:a16="http://schemas.microsoft.com/office/drawing/2014/main" id="{17CE78FC-88AF-4CB2-BC0F-A40B309D4EA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573306" y="4596593"/>
            <a:ext cx="9049870" cy="642364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Title of the presentation</a:t>
            </a:r>
            <a:br>
              <a:rPr lang="nl-NL" dirty="0"/>
            </a:br>
            <a:r>
              <a:rPr lang="nl-NL" dirty="0"/>
              <a:t>MAX. 2 LINES</a:t>
            </a:r>
          </a:p>
        </p:txBody>
      </p:sp>
      <p:grpSp>
        <p:nvGrpSpPr>
          <p:cNvPr id="6" name="Groep 2">
            <a:extLst>
              <a:ext uri="{FF2B5EF4-FFF2-40B4-BE49-F238E27FC236}">
                <a16:creationId xmlns:a16="http://schemas.microsoft.com/office/drawing/2014/main" id="{AA830171-37E6-4494-BB37-AEF84206763E}"/>
              </a:ext>
            </a:extLst>
          </p:cNvPr>
          <p:cNvGrpSpPr/>
          <p:nvPr userDrawn="1"/>
        </p:nvGrpSpPr>
        <p:grpSpPr>
          <a:xfrm>
            <a:off x="12377595" y="0"/>
            <a:ext cx="3693386" cy="7709496"/>
            <a:chOff x="12377595" y="0"/>
            <a:chExt cx="3693386" cy="7709496"/>
          </a:xfrm>
        </p:grpSpPr>
        <p:sp>
          <p:nvSpPr>
            <p:cNvPr id="7" name="Rechthoek 10">
              <a:extLst>
                <a:ext uri="{FF2B5EF4-FFF2-40B4-BE49-F238E27FC236}">
                  <a16:creationId xmlns:a16="http://schemas.microsoft.com/office/drawing/2014/main" id="{EF12489B-A253-4CDA-AF2F-5AA5BAA916DD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68643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11">
              <a:extLst>
                <a:ext uri="{FF2B5EF4-FFF2-40B4-BE49-F238E27FC236}">
                  <a16:creationId xmlns:a16="http://schemas.microsoft.com/office/drawing/2014/main" id="{F7EF3E18-075D-4C06-8AAA-82506CE78E0E}"/>
                </a:ext>
              </a:extLst>
            </p:cNvPr>
            <p:cNvSpPr/>
            <p:nvPr userDrawn="1"/>
          </p:nvSpPr>
          <p:spPr>
            <a:xfrm>
              <a:off x="12377595" y="688149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9" name="Ovaal 12">
              <a:extLst>
                <a:ext uri="{FF2B5EF4-FFF2-40B4-BE49-F238E27FC236}">
                  <a16:creationId xmlns:a16="http://schemas.microsoft.com/office/drawing/2014/main" id="{0CA4C07A-64AB-40E5-8E2A-7211669286D0}"/>
                </a:ext>
              </a:extLst>
            </p:cNvPr>
            <p:cNvSpPr/>
            <p:nvPr userDrawn="1"/>
          </p:nvSpPr>
          <p:spPr>
            <a:xfrm>
              <a:off x="12560445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13">
              <a:extLst>
                <a:ext uri="{FF2B5EF4-FFF2-40B4-BE49-F238E27FC236}">
                  <a16:creationId xmlns:a16="http://schemas.microsoft.com/office/drawing/2014/main" id="{4322068F-7C39-48C7-B686-BB511BC156B4}"/>
                </a:ext>
              </a:extLst>
            </p:cNvPr>
            <p:cNvSpPr/>
            <p:nvPr userDrawn="1"/>
          </p:nvSpPr>
          <p:spPr>
            <a:xfrm>
              <a:off x="12844617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1" name="Groep 14">
              <a:extLst>
                <a:ext uri="{FF2B5EF4-FFF2-40B4-BE49-F238E27FC236}">
                  <a16:creationId xmlns:a16="http://schemas.microsoft.com/office/drawing/2014/main" id="{9FAD2981-283E-4267-B931-73BD93E31A70}"/>
                </a:ext>
              </a:extLst>
            </p:cNvPr>
            <p:cNvGrpSpPr/>
            <p:nvPr userDrawn="1"/>
          </p:nvGrpSpPr>
          <p:grpSpPr>
            <a:xfrm>
              <a:off x="12847853" y="1231351"/>
              <a:ext cx="294789" cy="318834"/>
              <a:chOff x="14466489" y="1001522"/>
              <a:chExt cx="290627" cy="314333"/>
            </a:xfrm>
          </p:grpSpPr>
          <p:sp>
            <p:nvSpPr>
              <p:cNvPr id="73" name="Rechthoek 76">
                <a:extLst>
                  <a:ext uri="{FF2B5EF4-FFF2-40B4-BE49-F238E27FC236}">
                    <a16:creationId xmlns:a16="http://schemas.microsoft.com/office/drawing/2014/main" id="{304F5428-EAD2-49B4-AA91-06261A76912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vaal 77">
                <a:extLst>
                  <a:ext uri="{FF2B5EF4-FFF2-40B4-BE49-F238E27FC236}">
                    <a16:creationId xmlns:a16="http://schemas.microsoft.com/office/drawing/2014/main" id="{B4EC51F6-673E-47FB-9595-B17B3EFD52F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Vrije vorm: vorm 78">
                <a:extLst>
                  <a:ext uri="{FF2B5EF4-FFF2-40B4-BE49-F238E27FC236}">
                    <a16:creationId xmlns:a16="http://schemas.microsoft.com/office/drawing/2014/main" id="{FD85C1EC-0894-40FE-8A1F-CA20C7C63C6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Rechthoek: afgeronde hoeken 79">
                <a:extLst>
                  <a:ext uri="{FF2B5EF4-FFF2-40B4-BE49-F238E27FC236}">
                    <a16:creationId xmlns:a16="http://schemas.microsoft.com/office/drawing/2014/main" id="{7AC72AF7-E19F-4331-83FB-E6C86BC57F8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7" name="Rechte verbindingslijn 80">
                <a:extLst>
                  <a:ext uri="{FF2B5EF4-FFF2-40B4-BE49-F238E27FC236}">
                    <a16:creationId xmlns:a16="http://schemas.microsoft.com/office/drawing/2014/main" id="{8B8F1091-68E6-4BE7-A41B-3634D418973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Rechte verbindingslijn 81">
                <a:extLst>
                  <a:ext uri="{FF2B5EF4-FFF2-40B4-BE49-F238E27FC236}">
                    <a16:creationId xmlns:a16="http://schemas.microsoft.com/office/drawing/2014/main" id="{87747398-1E75-4FBD-86C2-0B8D0FC903E0}"/>
                  </a:ext>
                </a:extLst>
              </p:cNvPr>
              <p:cNvCxnSpPr>
                <a:cxnSpLocks/>
                <a:stCxn id="7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" name="Ovaal 15">
              <a:extLst>
                <a:ext uri="{FF2B5EF4-FFF2-40B4-BE49-F238E27FC236}">
                  <a16:creationId xmlns:a16="http://schemas.microsoft.com/office/drawing/2014/main" id="{6D03CFF8-3606-4D9B-A7D8-A1D8B4260672}"/>
                </a:ext>
              </a:extLst>
            </p:cNvPr>
            <p:cNvSpPr/>
            <p:nvPr userDrawn="1"/>
          </p:nvSpPr>
          <p:spPr>
            <a:xfrm>
              <a:off x="12560445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6">
              <a:extLst>
                <a:ext uri="{FF2B5EF4-FFF2-40B4-BE49-F238E27FC236}">
                  <a16:creationId xmlns:a16="http://schemas.microsoft.com/office/drawing/2014/main" id="{D44DB408-0EAC-4B22-8BFD-F5D5C9D62F11}"/>
                </a:ext>
              </a:extLst>
            </p:cNvPr>
            <p:cNvSpPr/>
            <p:nvPr userDrawn="1"/>
          </p:nvSpPr>
          <p:spPr>
            <a:xfrm>
              <a:off x="12844617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7">
              <a:extLst>
                <a:ext uri="{FF2B5EF4-FFF2-40B4-BE49-F238E27FC236}">
                  <a16:creationId xmlns:a16="http://schemas.microsoft.com/office/drawing/2014/main" id="{E10EFD55-2BA0-427E-8FDD-82FB0FCDF611}"/>
                </a:ext>
              </a:extLst>
            </p:cNvPr>
            <p:cNvGrpSpPr/>
            <p:nvPr userDrawn="1"/>
          </p:nvGrpSpPr>
          <p:grpSpPr>
            <a:xfrm>
              <a:off x="12852713" y="2164285"/>
              <a:ext cx="825500" cy="209550"/>
              <a:chOff x="13504624" y="2482850"/>
              <a:chExt cx="825500" cy="209550"/>
            </a:xfrm>
          </p:grpSpPr>
          <p:sp>
            <p:nvSpPr>
              <p:cNvPr id="70" name="Rechthoek 73">
                <a:extLst>
                  <a:ext uri="{FF2B5EF4-FFF2-40B4-BE49-F238E27FC236}">
                    <a16:creationId xmlns:a16="http://schemas.microsoft.com/office/drawing/2014/main" id="{2C70A51F-DCB1-41AD-AEDF-D85EDB4A343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1" name="Rechte verbindingslijn 74">
                <a:extLst>
                  <a:ext uri="{FF2B5EF4-FFF2-40B4-BE49-F238E27FC236}">
                    <a16:creationId xmlns:a16="http://schemas.microsoft.com/office/drawing/2014/main" id="{F7DF4AA5-1730-4045-8713-865EF5DEE11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2" name="Gelijkbenige driehoek 75">
                <a:extLst>
                  <a:ext uri="{FF2B5EF4-FFF2-40B4-BE49-F238E27FC236}">
                    <a16:creationId xmlns:a16="http://schemas.microsoft.com/office/drawing/2014/main" id="{3BD5EB4D-18F3-4C0C-BB16-E8E29C3B95E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8">
              <a:extLst>
                <a:ext uri="{FF2B5EF4-FFF2-40B4-BE49-F238E27FC236}">
                  <a16:creationId xmlns:a16="http://schemas.microsoft.com/office/drawing/2014/main" id="{6D3B6113-C24E-46F2-964F-F60D4BC5160A}"/>
                </a:ext>
              </a:extLst>
            </p:cNvPr>
            <p:cNvSpPr/>
            <p:nvPr userDrawn="1"/>
          </p:nvSpPr>
          <p:spPr>
            <a:xfrm>
              <a:off x="12560445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9">
              <a:extLst>
                <a:ext uri="{FF2B5EF4-FFF2-40B4-BE49-F238E27FC236}">
                  <a16:creationId xmlns:a16="http://schemas.microsoft.com/office/drawing/2014/main" id="{BE4568DC-4A10-45E8-A8AF-0A0A459C55C3}"/>
                </a:ext>
              </a:extLst>
            </p:cNvPr>
            <p:cNvSpPr/>
            <p:nvPr userDrawn="1"/>
          </p:nvSpPr>
          <p:spPr>
            <a:xfrm>
              <a:off x="12844617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20">
              <a:extLst>
                <a:ext uri="{FF2B5EF4-FFF2-40B4-BE49-F238E27FC236}">
                  <a16:creationId xmlns:a16="http://schemas.microsoft.com/office/drawing/2014/main" id="{23BD1B8D-B2FA-47FD-BFA5-7FAC71E56855}"/>
                </a:ext>
              </a:extLst>
            </p:cNvPr>
            <p:cNvSpPr/>
            <p:nvPr userDrawn="1"/>
          </p:nvSpPr>
          <p:spPr>
            <a:xfrm>
              <a:off x="12560445" y="355171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21">
              <a:extLst>
                <a:ext uri="{FF2B5EF4-FFF2-40B4-BE49-F238E27FC236}">
                  <a16:creationId xmlns:a16="http://schemas.microsoft.com/office/drawing/2014/main" id="{7C748CF1-2568-4E13-940C-3083F6143000}"/>
                </a:ext>
              </a:extLst>
            </p:cNvPr>
            <p:cNvSpPr/>
            <p:nvPr userDrawn="1"/>
          </p:nvSpPr>
          <p:spPr>
            <a:xfrm>
              <a:off x="12844617" y="3551715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" name="Groep 24">
              <a:extLst>
                <a:ext uri="{FF2B5EF4-FFF2-40B4-BE49-F238E27FC236}">
                  <a16:creationId xmlns:a16="http://schemas.microsoft.com/office/drawing/2014/main" id="{DB090252-8178-44E4-805B-CC6FE2BBF231}"/>
                </a:ext>
              </a:extLst>
            </p:cNvPr>
            <p:cNvGrpSpPr/>
            <p:nvPr userDrawn="1"/>
          </p:nvGrpSpPr>
          <p:grpSpPr>
            <a:xfrm>
              <a:off x="12716746" y="4453467"/>
              <a:ext cx="622283" cy="612919"/>
              <a:chOff x="12617641" y="3403239"/>
              <a:chExt cx="752963" cy="741634"/>
            </a:xfrm>
          </p:grpSpPr>
          <p:grpSp>
            <p:nvGrpSpPr>
              <p:cNvPr id="54" name="Groep 57">
                <a:extLst>
                  <a:ext uri="{FF2B5EF4-FFF2-40B4-BE49-F238E27FC236}">
                    <a16:creationId xmlns:a16="http://schemas.microsoft.com/office/drawing/2014/main" id="{A03101D5-8DCC-4AC0-BDF0-B466645CF37D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57" name="Groep 60">
                  <a:extLst>
                    <a:ext uri="{FF2B5EF4-FFF2-40B4-BE49-F238E27FC236}">
                      <a16:creationId xmlns:a16="http://schemas.microsoft.com/office/drawing/2014/main" id="{D7BD87A4-CF59-4F6A-A5F1-D2A4386690EA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64" name="Groep 67">
                    <a:extLst>
                      <a:ext uri="{FF2B5EF4-FFF2-40B4-BE49-F238E27FC236}">
                        <a16:creationId xmlns:a16="http://schemas.microsoft.com/office/drawing/2014/main" id="{0BDDC057-851B-4C5A-8905-E20E9F9882D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67" name="Rechthoek 70">
                      <a:extLst>
                        <a:ext uri="{FF2B5EF4-FFF2-40B4-BE49-F238E27FC236}">
                          <a16:creationId xmlns:a16="http://schemas.microsoft.com/office/drawing/2014/main" id="{EF561ACF-BD08-4E88-AED5-953B9587670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8" name="Rechthoek 71">
                      <a:extLst>
                        <a:ext uri="{FF2B5EF4-FFF2-40B4-BE49-F238E27FC236}">
                          <a16:creationId xmlns:a16="http://schemas.microsoft.com/office/drawing/2014/main" id="{1658B29A-1F96-4BAD-88FD-450457C9C3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9" name="Ovaal 72">
                      <a:extLst>
                        <a:ext uri="{FF2B5EF4-FFF2-40B4-BE49-F238E27FC236}">
                          <a16:creationId xmlns:a16="http://schemas.microsoft.com/office/drawing/2014/main" id="{F3F37634-A82C-413A-845C-B5005080036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5" name="Afbeelding 68">
                    <a:extLst>
                      <a:ext uri="{FF2B5EF4-FFF2-40B4-BE49-F238E27FC236}">
                        <a16:creationId xmlns:a16="http://schemas.microsoft.com/office/drawing/2014/main" id="{260BCFC6-400C-4C5A-BB61-9EA24A8E0B5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6" name="Afbeelding 69">
                    <a:extLst>
                      <a:ext uri="{FF2B5EF4-FFF2-40B4-BE49-F238E27FC236}">
                        <a16:creationId xmlns:a16="http://schemas.microsoft.com/office/drawing/2014/main" id="{E00A1931-F410-4EF1-9999-2E0E5A3CE3C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" name="Groep 61">
                  <a:extLst>
                    <a:ext uri="{FF2B5EF4-FFF2-40B4-BE49-F238E27FC236}">
                      <a16:creationId xmlns:a16="http://schemas.microsoft.com/office/drawing/2014/main" id="{5CB0A75A-A5BD-40E7-A601-70E4DB00E8B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2" name="Rechthoek 65">
                    <a:extLst>
                      <a:ext uri="{FF2B5EF4-FFF2-40B4-BE49-F238E27FC236}">
                        <a16:creationId xmlns:a16="http://schemas.microsoft.com/office/drawing/2014/main" id="{C0D8C576-A27A-4BFF-A293-2D8C2269D07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Rechthoek 66">
                    <a:extLst>
                      <a:ext uri="{FF2B5EF4-FFF2-40B4-BE49-F238E27FC236}">
                        <a16:creationId xmlns:a16="http://schemas.microsoft.com/office/drawing/2014/main" id="{11F1359E-472D-4F1A-A795-A21048E02D7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9" name="Groep 62">
                  <a:extLst>
                    <a:ext uri="{FF2B5EF4-FFF2-40B4-BE49-F238E27FC236}">
                      <a16:creationId xmlns:a16="http://schemas.microsoft.com/office/drawing/2014/main" id="{55743E64-808D-40AF-B0C7-26AC4E04254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0" name="Rechthoek 63">
                    <a:extLst>
                      <a:ext uri="{FF2B5EF4-FFF2-40B4-BE49-F238E27FC236}">
                        <a16:creationId xmlns:a16="http://schemas.microsoft.com/office/drawing/2014/main" id="{6F9C4125-186F-49B5-BDBB-FA900454F0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Rechthoek 64">
                    <a:extLst>
                      <a:ext uri="{FF2B5EF4-FFF2-40B4-BE49-F238E27FC236}">
                        <a16:creationId xmlns:a16="http://schemas.microsoft.com/office/drawing/2014/main" id="{57D161A9-B4BC-4AB5-81EC-68128F736CF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5" name="Rechthoek 58">
                <a:extLst>
                  <a:ext uri="{FF2B5EF4-FFF2-40B4-BE49-F238E27FC236}">
                    <a16:creationId xmlns:a16="http://schemas.microsoft.com/office/drawing/2014/main" id="{7F81D149-6B8D-4407-82F1-D088B1EBFCB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6" name="Gelijkbenige driehoek 59">
                <a:extLst>
                  <a:ext uri="{FF2B5EF4-FFF2-40B4-BE49-F238E27FC236}">
                    <a16:creationId xmlns:a16="http://schemas.microsoft.com/office/drawing/2014/main" id="{4AAD505B-1E8C-4FBF-B105-C35B575DF06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25">
              <a:extLst>
                <a:ext uri="{FF2B5EF4-FFF2-40B4-BE49-F238E27FC236}">
                  <a16:creationId xmlns:a16="http://schemas.microsoft.com/office/drawing/2014/main" id="{EDBEF142-169D-4C16-8DA1-4F28BDF81DC9}"/>
                </a:ext>
              </a:extLst>
            </p:cNvPr>
            <p:cNvGrpSpPr/>
            <p:nvPr userDrawn="1"/>
          </p:nvGrpSpPr>
          <p:grpSpPr>
            <a:xfrm>
              <a:off x="12849211" y="2981448"/>
              <a:ext cx="1274309" cy="461233"/>
              <a:chOff x="-3314821" y="2981448"/>
              <a:chExt cx="1558053" cy="563933"/>
            </a:xfrm>
          </p:grpSpPr>
          <p:sp>
            <p:nvSpPr>
              <p:cNvPr id="40" name="Rechthoek 43">
                <a:extLst>
                  <a:ext uri="{FF2B5EF4-FFF2-40B4-BE49-F238E27FC236}">
                    <a16:creationId xmlns:a16="http://schemas.microsoft.com/office/drawing/2014/main" id="{31573FD4-9EB6-4642-8178-48C523E7B74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Rechthoek 44">
                <a:extLst>
                  <a:ext uri="{FF2B5EF4-FFF2-40B4-BE49-F238E27FC236}">
                    <a16:creationId xmlns:a16="http://schemas.microsoft.com/office/drawing/2014/main" id="{BCDED293-311A-4C84-8866-B288CEB68EDC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Tekstvak 45">
                <a:extLst>
                  <a:ext uri="{FF2B5EF4-FFF2-40B4-BE49-F238E27FC236}">
                    <a16:creationId xmlns:a16="http://schemas.microsoft.com/office/drawing/2014/main" id="{E81DAA23-3DD9-481F-997A-A6663BE4D4BF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43" name="Tekstvak 46">
                <a:extLst>
                  <a:ext uri="{FF2B5EF4-FFF2-40B4-BE49-F238E27FC236}">
                    <a16:creationId xmlns:a16="http://schemas.microsoft.com/office/drawing/2014/main" id="{88E63B8C-2E94-4B14-ADC7-51B6A08CB9C1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44" name="Vrije vorm: vorm 47">
                <a:extLst>
                  <a:ext uri="{FF2B5EF4-FFF2-40B4-BE49-F238E27FC236}">
                    <a16:creationId xmlns:a16="http://schemas.microsoft.com/office/drawing/2014/main" id="{DDB6B3A1-61AA-489E-BC26-3B9E5A458639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Gelijkbenige driehoek 48">
                <a:extLst>
                  <a:ext uri="{FF2B5EF4-FFF2-40B4-BE49-F238E27FC236}">
                    <a16:creationId xmlns:a16="http://schemas.microsoft.com/office/drawing/2014/main" id="{3EA6D5F9-60F1-4F12-91E1-9F1E85D8917A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9">
                <a:extLst>
                  <a:ext uri="{FF2B5EF4-FFF2-40B4-BE49-F238E27FC236}">
                    <a16:creationId xmlns:a16="http://schemas.microsoft.com/office/drawing/2014/main" id="{8F160C70-9E45-403C-8D98-13CF85DFACA5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51" name="Rechthoek 54">
                  <a:extLst>
                    <a:ext uri="{FF2B5EF4-FFF2-40B4-BE49-F238E27FC236}">
                      <a16:creationId xmlns:a16="http://schemas.microsoft.com/office/drawing/2014/main" id="{8EE6B4B7-7B98-4EDA-AE91-1736C82D936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hthoek 55">
                  <a:extLst>
                    <a:ext uri="{FF2B5EF4-FFF2-40B4-BE49-F238E27FC236}">
                      <a16:creationId xmlns:a16="http://schemas.microsoft.com/office/drawing/2014/main" id="{7228380F-2989-4250-86D9-81A2AF35EC5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" name="Rechthoek 56">
                  <a:extLst>
                    <a:ext uri="{FF2B5EF4-FFF2-40B4-BE49-F238E27FC236}">
                      <a16:creationId xmlns:a16="http://schemas.microsoft.com/office/drawing/2014/main" id="{1682DD25-A460-4C6F-81C1-224297EFA90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50">
                <a:extLst>
                  <a:ext uri="{FF2B5EF4-FFF2-40B4-BE49-F238E27FC236}">
                    <a16:creationId xmlns:a16="http://schemas.microsoft.com/office/drawing/2014/main" id="{DBB1D388-AB5F-4973-9860-CDB0EA5BE5BE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48" name="Rechthoek 51">
                  <a:extLst>
                    <a:ext uri="{FF2B5EF4-FFF2-40B4-BE49-F238E27FC236}">
                      <a16:creationId xmlns:a16="http://schemas.microsoft.com/office/drawing/2014/main" id="{811C5F54-F27C-45E5-8863-EA23769BD01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hthoek 52">
                  <a:extLst>
                    <a:ext uri="{FF2B5EF4-FFF2-40B4-BE49-F238E27FC236}">
                      <a16:creationId xmlns:a16="http://schemas.microsoft.com/office/drawing/2014/main" id="{3DB91BC6-427B-4C03-B250-E877E5623F6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" name="Rechthoek 53">
                  <a:extLst>
                    <a:ext uri="{FF2B5EF4-FFF2-40B4-BE49-F238E27FC236}">
                      <a16:creationId xmlns:a16="http://schemas.microsoft.com/office/drawing/2014/main" id="{B6012FE5-571B-4D6A-A083-F74A2867A99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7C4B0137-B6A5-45D5-BD90-9398AD226162}"/>
                </a:ext>
              </a:extLst>
            </p:cNvPr>
            <p:cNvGrpSpPr/>
            <p:nvPr userDrawn="1"/>
          </p:nvGrpSpPr>
          <p:grpSpPr>
            <a:xfrm>
              <a:off x="15787296" y="6765300"/>
              <a:ext cx="283685" cy="283685"/>
              <a:chOff x="-510741" y="5913713"/>
              <a:chExt cx="267555" cy="267555"/>
            </a:xfrm>
          </p:grpSpPr>
          <p:sp>
            <p:nvSpPr>
              <p:cNvPr id="38" name="Ovaal 41">
                <a:extLst>
                  <a:ext uri="{FF2B5EF4-FFF2-40B4-BE49-F238E27FC236}">
                    <a16:creationId xmlns:a16="http://schemas.microsoft.com/office/drawing/2014/main" id="{3DA4890B-1D66-47C5-AE28-8555F0E4232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Graphic 163" descr="Informatie">
                <a:extLst>
                  <a:ext uri="{FF2B5EF4-FFF2-40B4-BE49-F238E27FC236}">
                    <a16:creationId xmlns:a16="http://schemas.microsoft.com/office/drawing/2014/main" id="{37B40E70-DA66-485C-88ED-D7131945D4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7">
              <a:extLst>
                <a:ext uri="{FF2B5EF4-FFF2-40B4-BE49-F238E27FC236}">
                  <a16:creationId xmlns:a16="http://schemas.microsoft.com/office/drawing/2014/main" id="{0E6561FB-515A-4758-ACA2-3D82E9D6BD1F}"/>
                </a:ext>
              </a:extLst>
            </p:cNvPr>
            <p:cNvGrpSpPr/>
            <p:nvPr userDrawn="1"/>
          </p:nvGrpSpPr>
          <p:grpSpPr>
            <a:xfrm>
              <a:off x="12859313" y="6485203"/>
              <a:ext cx="2734765" cy="262633"/>
              <a:chOff x="5114260" y="1193211"/>
              <a:chExt cx="2516594" cy="241682"/>
            </a:xfrm>
          </p:grpSpPr>
          <p:sp>
            <p:nvSpPr>
              <p:cNvPr id="29" name="Rechthoek 31">
                <a:extLst>
                  <a:ext uri="{FF2B5EF4-FFF2-40B4-BE49-F238E27FC236}">
                    <a16:creationId xmlns:a16="http://schemas.microsoft.com/office/drawing/2014/main" id="{B868E3FA-5198-427B-96AF-07C9C3266030}"/>
                  </a:ext>
                </a:extLst>
              </p:cNvPr>
              <p:cNvSpPr/>
              <p:nvPr userDrawn="1"/>
            </p:nvSpPr>
            <p:spPr>
              <a:xfrm>
                <a:off x="5114260" y="1193211"/>
                <a:ext cx="2516594" cy="24168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34">
                <a:extLst>
                  <a:ext uri="{FF2B5EF4-FFF2-40B4-BE49-F238E27FC236}">
                    <a16:creationId xmlns:a16="http://schemas.microsoft.com/office/drawing/2014/main" id="{40E9396A-F1A6-4842-BBED-BE21231C7669}"/>
                  </a:ext>
                </a:extLst>
              </p:cNvPr>
              <p:cNvSpPr txBox="1"/>
              <p:nvPr userDrawn="1"/>
            </p:nvSpPr>
            <p:spPr>
              <a:xfrm>
                <a:off x="5121009" y="1214216"/>
                <a:ext cx="1156604" cy="21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u="none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Transparency</a:t>
                </a:r>
              </a:p>
            </p:txBody>
          </p:sp>
          <p:cxnSp>
            <p:nvCxnSpPr>
              <p:cNvPr id="32" name="Rechte verbindingslijn 36">
                <a:extLst>
                  <a:ext uri="{FF2B5EF4-FFF2-40B4-BE49-F238E27FC236}">
                    <a16:creationId xmlns:a16="http://schemas.microsoft.com/office/drawing/2014/main" id="{B4013DAC-3C1E-41D0-BE52-BB9396BED2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878248" y="1317963"/>
                <a:ext cx="95848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sp>
            <p:nvSpPr>
              <p:cNvPr id="34" name="Rechthoek 37">
                <a:extLst>
                  <a:ext uri="{FF2B5EF4-FFF2-40B4-BE49-F238E27FC236}">
                    <a16:creationId xmlns:a16="http://schemas.microsoft.com/office/drawing/2014/main" id="{78330139-C3FC-46C5-9C94-73CB1D67F2D2}"/>
                  </a:ext>
                </a:extLst>
              </p:cNvPr>
              <p:cNvSpPr/>
              <p:nvPr userDrawn="1"/>
            </p:nvSpPr>
            <p:spPr>
              <a:xfrm>
                <a:off x="7020991" y="1230251"/>
                <a:ext cx="570656" cy="159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60%</a:t>
                </a:r>
              </a:p>
            </p:txBody>
          </p:sp>
          <p:sp>
            <p:nvSpPr>
              <p:cNvPr id="35" name="Gelijkbenige driehoek 38">
                <a:extLst>
                  <a:ext uri="{FF2B5EF4-FFF2-40B4-BE49-F238E27FC236}">
                    <a16:creationId xmlns:a16="http://schemas.microsoft.com/office/drawing/2014/main" id="{2F74B444-8E28-4C46-A0A3-C4B45D6052BD}"/>
                  </a:ext>
                </a:extLst>
              </p:cNvPr>
              <p:cNvSpPr/>
              <p:nvPr userDrawn="1"/>
            </p:nvSpPr>
            <p:spPr>
              <a:xfrm>
                <a:off x="7508703" y="1255045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elijkbenige driehoek 39">
                <a:extLst>
                  <a:ext uri="{FF2B5EF4-FFF2-40B4-BE49-F238E27FC236}">
                    <a16:creationId xmlns:a16="http://schemas.microsoft.com/office/drawing/2014/main" id="{BD2B0155-9C1E-4175-A1B5-16F547DF779F}"/>
                  </a:ext>
                </a:extLst>
              </p:cNvPr>
              <p:cNvSpPr/>
              <p:nvPr userDrawn="1"/>
            </p:nvSpPr>
            <p:spPr>
              <a:xfrm flipV="1">
                <a:off x="7508703" y="1332327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40">
                <a:extLst>
                  <a:ext uri="{FF2B5EF4-FFF2-40B4-BE49-F238E27FC236}">
                    <a16:creationId xmlns:a16="http://schemas.microsoft.com/office/drawing/2014/main" id="{644E29E7-BD95-41DA-BCBC-60849C44D774}"/>
                  </a:ext>
                </a:extLst>
              </p:cNvPr>
              <p:cNvSpPr/>
              <p:nvPr userDrawn="1"/>
            </p:nvSpPr>
            <p:spPr>
              <a:xfrm>
                <a:off x="6471365" y="1274066"/>
                <a:ext cx="28792" cy="8779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Ovaal 28">
              <a:extLst>
                <a:ext uri="{FF2B5EF4-FFF2-40B4-BE49-F238E27FC236}">
                  <a16:creationId xmlns:a16="http://schemas.microsoft.com/office/drawing/2014/main" id="{1DD3664A-BE49-4E62-A797-E8560AE72133}"/>
                </a:ext>
              </a:extLst>
            </p:cNvPr>
            <p:cNvSpPr/>
            <p:nvPr userDrawn="1"/>
          </p:nvSpPr>
          <p:spPr>
            <a:xfrm>
              <a:off x="12560445" y="588320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6" name="Rechthoek 29">
              <a:extLst>
                <a:ext uri="{FF2B5EF4-FFF2-40B4-BE49-F238E27FC236}">
                  <a16:creationId xmlns:a16="http://schemas.microsoft.com/office/drawing/2014/main" id="{15E6FFB7-60AD-4D13-8929-273FC8CBF3AA}"/>
                </a:ext>
              </a:extLst>
            </p:cNvPr>
            <p:cNvSpPr/>
            <p:nvPr userDrawn="1"/>
          </p:nvSpPr>
          <p:spPr>
            <a:xfrm>
              <a:off x="12844617" y="5883203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dirty="0"/>
                <a:t>Use the ‘</a:t>
              </a:r>
              <a:r>
                <a:rPr lang="en-GB" sz="1200" b="1" dirty="0"/>
                <a:t>Picture transparency</a:t>
              </a:r>
              <a:r>
                <a:rPr lang="en-GB" sz="1200" dirty="0"/>
                <a:t>’ slider or number box to adjust the transparency of </a:t>
              </a:r>
              <a:br>
                <a:rPr lang="en-GB" sz="1200" dirty="0"/>
              </a:br>
              <a:r>
                <a:rPr lang="en-GB" sz="1200" dirty="0"/>
                <a:t>the image to 60%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al 96">
              <a:extLst>
                <a:ext uri="{FF2B5EF4-FFF2-40B4-BE49-F238E27FC236}">
                  <a16:creationId xmlns:a16="http://schemas.microsoft.com/office/drawing/2014/main" id="{DEDDC06E-C16D-420A-9DAF-BACA2DE7E268}"/>
                </a:ext>
              </a:extLst>
            </p:cNvPr>
            <p:cNvSpPr/>
            <p:nvPr userDrawn="1"/>
          </p:nvSpPr>
          <p:spPr>
            <a:xfrm>
              <a:off x="12560445" y="519765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97">
              <a:extLst>
                <a:ext uri="{FF2B5EF4-FFF2-40B4-BE49-F238E27FC236}">
                  <a16:creationId xmlns:a16="http://schemas.microsoft.com/office/drawing/2014/main" id="{B4BFD824-59B2-4A90-AB30-D41ECD0A8984}"/>
                </a:ext>
              </a:extLst>
            </p:cNvPr>
            <p:cNvSpPr/>
            <p:nvPr userDrawn="1"/>
          </p:nvSpPr>
          <p:spPr>
            <a:xfrm>
              <a:off x="12844617" y="5197657"/>
              <a:ext cx="2944682" cy="53645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‘Size and position’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‘Picture’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(4</a:t>
              </a:r>
              <a:r>
                <a:rPr kumimoji="0" lang="en-US" sz="12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icon).</a:t>
              </a:r>
            </a:p>
          </p:txBody>
        </p:sp>
      </p:grpSp>
      <p:grpSp>
        <p:nvGrpSpPr>
          <p:cNvPr id="79" name="INSTRUCTION">
            <a:extLst>
              <a:ext uri="{FF2B5EF4-FFF2-40B4-BE49-F238E27FC236}">
                <a16:creationId xmlns:a16="http://schemas.microsoft.com/office/drawing/2014/main" id="{18C3E66E-BF5F-4772-835D-58B14848471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80" name="Rechthoek 78">
              <a:extLst>
                <a:ext uri="{FF2B5EF4-FFF2-40B4-BE49-F238E27FC236}">
                  <a16:creationId xmlns:a16="http://schemas.microsoft.com/office/drawing/2014/main" id="{820E2E47-3FCC-4BBA-9465-39CACC59B90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1" name="Ovaal 79">
              <a:extLst>
                <a:ext uri="{FF2B5EF4-FFF2-40B4-BE49-F238E27FC236}">
                  <a16:creationId xmlns:a16="http://schemas.microsoft.com/office/drawing/2014/main" id="{FBEF4CAA-B469-4045-BF49-6668336BE0F1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" name="Rechthoek 80">
              <a:extLst>
                <a:ext uri="{FF2B5EF4-FFF2-40B4-BE49-F238E27FC236}">
                  <a16:creationId xmlns:a16="http://schemas.microsoft.com/office/drawing/2014/main" id="{E16131E6-49A8-47BE-9706-24ED21165C20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 Light" panose="020F03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83" name="Ovaal 81">
              <a:extLst>
                <a:ext uri="{FF2B5EF4-FFF2-40B4-BE49-F238E27FC236}">
                  <a16:creationId xmlns:a16="http://schemas.microsoft.com/office/drawing/2014/main" id="{3B8971E4-1677-43F5-BC20-4A5166912C91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4" name="Rechthoek 82">
              <a:extLst>
                <a:ext uri="{FF2B5EF4-FFF2-40B4-BE49-F238E27FC236}">
                  <a16:creationId xmlns:a16="http://schemas.microsoft.com/office/drawing/2014/main" id="{69D6BCFC-7C9C-4609-88E8-08518743C7E1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85" name="Rechthoek 83">
              <a:extLst>
                <a:ext uri="{FF2B5EF4-FFF2-40B4-BE49-F238E27FC236}">
                  <a16:creationId xmlns:a16="http://schemas.microsoft.com/office/drawing/2014/main" id="{B7919F62-7E43-4E20-B417-FF8F073CCDC5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86" name="Ovaal 84">
              <a:extLst>
                <a:ext uri="{FF2B5EF4-FFF2-40B4-BE49-F238E27FC236}">
                  <a16:creationId xmlns:a16="http://schemas.microsoft.com/office/drawing/2014/main" id="{3000E0B0-C122-45E2-A470-CBC0634EA94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5">
              <a:extLst>
                <a:ext uri="{FF2B5EF4-FFF2-40B4-BE49-F238E27FC236}">
                  <a16:creationId xmlns:a16="http://schemas.microsoft.com/office/drawing/2014/main" id="{9FA68C87-5A0F-43C7-A72F-9BE37FD235AB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88" name="Ovaal 86">
              <a:extLst>
                <a:ext uri="{FF2B5EF4-FFF2-40B4-BE49-F238E27FC236}">
                  <a16:creationId xmlns:a16="http://schemas.microsoft.com/office/drawing/2014/main" id="{E1B8FC6C-AE7E-4F19-AB04-CC09A9A3AD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7">
              <a:extLst>
                <a:ext uri="{FF2B5EF4-FFF2-40B4-BE49-F238E27FC236}">
                  <a16:creationId xmlns:a16="http://schemas.microsoft.com/office/drawing/2014/main" id="{35188DB0-464E-492D-A50A-EA4BEAE435C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 / QUOTE</a:t>
              </a:r>
            </a:p>
          </p:txBody>
        </p:sp>
        <p:sp>
          <p:nvSpPr>
            <p:cNvPr id="90" name="Ovaal 88">
              <a:extLst>
                <a:ext uri="{FF2B5EF4-FFF2-40B4-BE49-F238E27FC236}">
                  <a16:creationId xmlns:a16="http://schemas.microsoft.com/office/drawing/2014/main" id="{6E235B0A-02DF-4C26-BFAC-18562CE3EED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91" name="Rechthoek 89">
              <a:extLst>
                <a:ext uri="{FF2B5EF4-FFF2-40B4-BE49-F238E27FC236}">
                  <a16:creationId xmlns:a16="http://schemas.microsoft.com/office/drawing/2014/main" id="{4FFA0A21-1E9F-4BFB-B194-100AB3E9DB1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92" name="Ovaal 90">
              <a:extLst>
                <a:ext uri="{FF2B5EF4-FFF2-40B4-BE49-F238E27FC236}">
                  <a16:creationId xmlns:a16="http://schemas.microsoft.com/office/drawing/2014/main" id="{D15CC983-D44E-4C90-A27B-AE6EFEAC980B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93" name="Rechthoek 91">
              <a:extLst>
                <a:ext uri="{FF2B5EF4-FFF2-40B4-BE49-F238E27FC236}">
                  <a16:creationId xmlns:a16="http://schemas.microsoft.com/office/drawing/2014/main" id="{7BC8AD54-C764-47C0-834A-7EBD5C5BE92A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romanUcPeriod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94" name="Ovaal 92">
              <a:extLst>
                <a:ext uri="{FF2B5EF4-FFF2-40B4-BE49-F238E27FC236}">
                  <a16:creationId xmlns:a16="http://schemas.microsoft.com/office/drawing/2014/main" id="{FE006136-1E5D-429D-AC93-F0DF2E8A0AF4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95" name="Rechthoek 93">
              <a:extLst>
                <a:ext uri="{FF2B5EF4-FFF2-40B4-BE49-F238E27FC236}">
                  <a16:creationId xmlns:a16="http://schemas.microsoft.com/office/drawing/2014/main" id="{564286AD-56C6-42CD-BCBF-ABEA4F070761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96" name="Ovaal 94">
              <a:extLst>
                <a:ext uri="{FF2B5EF4-FFF2-40B4-BE49-F238E27FC236}">
                  <a16:creationId xmlns:a16="http://schemas.microsoft.com/office/drawing/2014/main" id="{5204BBA0-E0B7-4CCB-9C7D-003F77E59C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97" name="Rechthoek 95">
              <a:extLst>
                <a:ext uri="{FF2B5EF4-FFF2-40B4-BE49-F238E27FC236}">
                  <a16:creationId xmlns:a16="http://schemas.microsoft.com/office/drawing/2014/main" id="{DCDA66A7-B856-4050-ACB7-4C12D546BB0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98" name="Ovaal 96">
              <a:extLst>
                <a:ext uri="{FF2B5EF4-FFF2-40B4-BE49-F238E27FC236}">
                  <a16:creationId xmlns:a16="http://schemas.microsoft.com/office/drawing/2014/main" id="{8B43E163-FDA0-467A-9829-1BDC08030768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99" name="Rechthoek 97">
              <a:extLst>
                <a:ext uri="{FF2B5EF4-FFF2-40B4-BE49-F238E27FC236}">
                  <a16:creationId xmlns:a16="http://schemas.microsoft.com/office/drawing/2014/main" id="{A2AC8285-1034-48FF-8617-EB0216B759F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00" name="Rechthoek 98">
              <a:extLst>
                <a:ext uri="{FF2B5EF4-FFF2-40B4-BE49-F238E27FC236}">
                  <a16:creationId xmlns:a16="http://schemas.microsoft.com/office/drawing/2014/main" id="{31F7984D-5216-406A-ACDB-203EB781039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01" name="ICOON_info">
              <a:extLst>
                <a:ext uri="{FF2B5EF4-FFF2-40B4-BE49-F238E27FC236}">
                  <a16:creationId xmlns:a16="http://schemas.microsoft.com/office/drawing/2014/main" id="{802FB176-DD5A-4EB4-BA4A-C046D1D830DC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43" name="Ovaal 141">
                <a:extLst>
                  <a:ext uri="{FF2B5EF4-FFF2-40B4-BE49-F238E27FC236}">
                    <a16:creationId xmlns:a16="http://schemas.microsoft.com/office/drawing/2014/main" id="{7737B4AC-9930-4C37-B8F4-04A7268AD2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Graphic 163" descr="Informatie">
                <a:extLst>
                  <a:ext uri="{FF2B5EF4-FFF2-40B4-BE49-F238E27FC236}">
                    <a16:creationId xmlns:a16="http://schemas.microsoft.com/office/drawing/2014/main" id="{F283AC43-DC5F-47FD-B734-290FF7E2AB6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2" name="VOORBEELD">
              <a:extLst>
                <a:ext uri="{FF2B5EF4-FFF2-40B4-BE49-F238E27FC236}">
                  <a16:creationId xmlns:a16="http://schemas.microsoft.com/office/drawing/2014/main" id="{DA4466F5-0598-4780-9F84-9C746B6877BD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03" name="Rechthoek 101">
                <a:extLst>
                  <a:ext uri="{FF2B5EF4-FFF2-40B4-BE49-F238E27FC236}">
                    <a16:creationId xmlns:a16="http://schemas.microsoft.com/office/drawing/2014/main" id="{07776D2F-36FF-4282-95F8-3AC72605E40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04" name="Rechthoek 102">
                <a:extLst>
                  <a:ext uri="{FF2B5EF4-FFF2-40B4-BE49-F238E27FC236}">
                    <a16:creationId xmlns:a16="http://schemas.microsoft.com/office/drawing/2014/main" id="{8AF9B312-95A0-4017-9519-AD0B1344AC5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3">
                <a:extLst>
                  <a:ext uri="{FF2B5EF4-FFF2-40B4-BE49-F238E27FC236}">
                    <a16:creationId xmlns:a16="http://schemas.microsoft.com/office/drawing/2014/main" id="{40C6D6FA-7120-4375-8E85-8EF211E1FDD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6" name="Groep 134">
                  <a:extLst>
                    <a:ext uri="{FF2B5EF4-FFF2-40B4-BE49-F238E27FC236}">
                      <a16:creationId xmlns:a16="http://schemas.microsoft.com/office/drawing/2014/main" id="{E3113C5B-8FDD-4CF2-8B03-AB4C163E22B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8" name="Rechte verbindingslijn 136">
                    <a:extLst>
                      <a:ext uri="{FF2B5EF4-FFF2-40B4-BE49-F238E27FC236}">
                        <a16:creationId xmlns:a16="http://schemas.microsoft.com/office/drawing/2014/main" id="{4C9D6A5B-CEE6-4479-917D-00196480A6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9" name="Rechte verbindingslijn 137">
                    <a:extLst>
                      <a:ext uri="{FF2B5EF4-FFF2-40B4-BE49-F238E27FC236}">
                        <a16:creationId xmlns:a16="http://schemas.microsoft.com/office/drawing/2014/main" id="{447F9EEF-9A5A-4206-9102-9CFCB763A2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138">
                    <a:extLst>
                      <a:ext uri="{FF2B5EF4-FFF2-40B4-BE49-F238E27FC236}">
                        <a16:creationId xmlns:a16="http://schemas.microsoft.com/office/drawing/2014/main" id="{D4B5292D-3DD0-4B66-BB64-E7C67AF048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139">
                    <a:extLst>
                      <a:ext uri="{FF2B5EF4-FFF2-40B4-BE49-F238E27FC236}">
                        <a16:creationId xmlns:a16="http://schemas.microsoft.com/office/drawing/2014/main" id="{D68A2712-6996-490F-AB5A-4A5DBACCC4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2" name="Rechte verbindingslijn 140">
                    <a:extLst>
                      <a:ext uri="{FF2B5EF4-FFF2-40B4-BE49-F238E27FC236}">
                        <a16:creationId xmlns:a16="http://schemas.microsoft.com/office/drawing/2014/main" id="{937C5576-787F-40B5-A0B0-4DF3823992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7" name="Pijl: rechts 135">
                  <a:extLst>
                    <a:ext uri="{FF2B5EF4-FFF2-40B4-BE49-F238E27FC236}">
                      <a16:creationId xmlns:a16="http://schemas.microsoft.com/office/drawing/2014/main" id="{0D0F7EC3-5AC6-40AC-BECA-C99D85AC76B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4">
                <a:extLst>
                  <a:ext uri="{FF2B5EF4-FFF2-40B4-BE49-F238E27FC236}">
                    <a16:creationId xmlns:a16="http://schemas.microsoft.com/office/drawing/2014/main" id="{307DF6B9-A36C-496F-B332-0773F592EEB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9" name="Groep 127">
                  <a:extLst>
                    <a:ext uri="{FF2B5EF4-FFF2-40B4-BE49-F238E27FC236}">
                      <a16:creationId xmlns:a16="http://schemas.microsoft.com/office/drawing/2014/main" id="{D639B8AB-C5A1-41AC-9D7A-E59DC47CE80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31" name="Rechte verbindingslijn 129">
                    <a:extLst>
                      <a:ext uri="{FF2B5EF4-FFF2-40B4-BE49-F238E27FC236}">
                        <a16:creationId xmlns:a16="http://schemas.microsoft.com/office/drawing/2014/main" id="{015DED24-7DA6-4BEE-9368-B21A2EAA01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2" name="Rechte verbindingslijn 130">
                    <a:extLst>
                      <a:ext uri="{FF2B5EF4-FFF2-40B4-BE49-F238E27FC236}">
                        <a16:creationId xmlns:a16="http://schemas.microsoft.com/office/drawing/2014/main" id="{604D6FB3-7AED-4DCB-B178-B05A085492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131">
                    <a:extLst>
                      <a:ext uri="{FF2B5EF4-FFF2-40B4-BE49-F238E27FC236}">
                        <a16:creationId xmlns:a16="http://schemas.microsoft.com/office/drawing/2014/main" id="{98B3890D-7038-4B8F-90DC-11619C1A66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2">
                    <a:extLst>
                      <a:ext uri="{FF2B5EF4-FFF2-40B4-BE49-F238E27FC236}">
                        <a16:creationId xmlns:a16="http://schemas.microsoft.com/office/drawing/2014/main" id="{715B493F-0023-4578-8ACC-1F08DFF97F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133">
                    <a:extLst>
                      <a:ext uri="{FF2B5EF4-FFF2-40B4-BE49-F238E27FC236}">
                        <a16:creationId xmlns:a16="http://schemas.microsoft.com/office/drawing/2014/main" id="{660AC89B-13FF-49D1-B1DA-0B461D4741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0" name="Pijl: rechts 128">
                  <a:extLst>
                    <a:ext uri="{FF2B5EF4-FFF2-40B4-BE49-F238E27FC236}">
                      <a16:creationId xmlns:a16="http://schemas.microsoft.com/office/drawing/2014/main" id="{62763E90-15CF-4510-9A1F-27E008AD685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7" name="Rechte verbindingslijn 105">
                <a:extLst>
                  <a:ext uri="{FF2B5EF4-FFF2-40B4-BE49-F238E27FC236}">
                    <a16:creationId xmlns:a16="http://schemas.microsoft.com/office/drawing/2014/main" id="{480EF7B2-0CED-4E91-A282-E4643F0255C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8" name="Rechte verbindingslijn 106">
                <a:extLst>
                  <a:ext uri="{FF2B5EF4-FFF2-40B4-BE49-F238E27FC236}">
                    <a16:creationId xmlns:a16="http://schemas.microsoft.com/office/drawing/2014/main" id="{2822657A-FC1F-463F-9414-DE9E375761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9" name="Rechthoek 107">
                <a:extLst>
                  <a:ext uri="{FF2B5EF4-FFF2-40B4-BE49-F238E27FC236}">
                    <a16:creationId xmlns:a16="http://schemas.microsoft.com/office/drawing/2014/main" id="{EEC158AD-1732-43F5-AED6-1CC9008ED08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10" name="Rechthoek 108">
                <a:extLst>
                  <a:ext uri="{FF2B5EF4-FFF2-40B4-BE49-F238E27FC236}">
                    <a16:creationId xmlns:a16="http://schemas.microsoft.com/office/drawing/2014/main" id="{8D922C97-AE9A-40F0-B132-1E0ED590F9D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11" name="Groep 109">
                <a:extLst>
                  <a:ext uri="{FF2B5EF4-FFF2-40B4-BE49-F238E27FC236}">
                    <a16:creationId xmlns:a16="http://schemas.microsoft.com/office/drawing/2014/main" id="{BDC0352F-5714-40FE-A8BB-BBE3C19AD908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21" name="Rechthoek 119">
                  <a:extLst>
                    <a:ext uri="{FF2B5EF4-FFF2-40B4-BE49-F238E27FC236}">
                      <a16:creationId xmlns:a16="http://schemas.microsoft.com/office/drawing/2014/main" id="{D256FC7D-84CD-451E-83CB-55A8032B70F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22" name="Groep 120">
                  <a:extLst>
                    <a:ext uri="{FF2B5EF4-FFF2-40B4-BE49-F238E27FC236}">
                      <a16:creationId xmlns:a16="http://schemas.microsoft.com/office/drawing/2014/main" id="{9C7209E8-F919-42F5-8D24-0A7D8CD6A0B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4" name="Rechte verbindingslijn 122">
                    <a:extLst>
                      <a:ext uri="{FF2B5EF4-FFF2-40B4-BE49-F238E27FC236}">
                        <a16:creationId xmlns:a16="http://schemas.microsoft.com/office/drawing/2014/main" id="{BC05BCA7-AAD4-4FE8-BDEA-4CDBD5890E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5" name="Rechte verbindingslijn 123">
                    <a:extLst>
                      <a:ext uri="{FF2B5EF4-FFF2-40B4-BE49-F238E27FC236}">
                        <a16:creationId xmlns:a16="http://schemas.microsoft.com/office/drawing/2014/main" id="{DBD7C6E2-F110-467E-850F-6DDB68EF52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6" name="Rechte verbindingslijn 124">
                    <a:extLst>
                      <a:ext uri="{FF2B5EF4-FFF2-40B4-BE49-F238E27FC236}">
                        <a16:creationId xmlns:a16="http://schemas.microsoft.com/office/drawing/2014/main" id="{4917866B-D57A-4EFE-A19B-91C16ED74A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125">
                    <a:extLst>
                      <a:ext uri="{FF2B5EF4-FFF2-40B4-BE49-F238E27FC236}">
                        <a16:creationId xmlns:a16="http://schemas.microsoft.com/office/drawing/2014/main" id="{68849F05-C64D-4357-B303-E1CAAAAB8E6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126">
                    <a:extLst>
                      <a:ext uri="{FF2B5EF4-FFF2-40B4-BE49-F238E27FC236}">
                        <a16:creationId xmlns:a16="http://schemas.microsoft.com/office/drawing/2014/main" id="{5A545A11-6E65-43AF-B79F-B761E956F0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3" name="Pijl: rechts 121">
                  <a:extLst>
                    <a:ext uri="{FF2B5EF4-FFF2-40B4-BE49-F238E27FC236}">
                      <a16:creationId xmlns:a16="http://schemas.microsoft.com/office/drawing/2014/main" id="{CFEAB88F-20E9-4A92-905F-DD6E205AA72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2" name="Groep 110">
                <a:extLst>
                  <a:ext uri="{FF2B5EF4-FFF2-40B4-BE49-F238E27FC236}">
                    <a16:creationId xmlns:a16="http://schemas.microsoft.com/office/drawing/2014/main" id="{012218BE-FD9A-4E9F-8680-155F825B1EA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13" name="Rechthoek 111">
                  <a:extLst>
                    <a:ext uri="{FF2B5EF4-FFF2-40B4-BE49-F238E27FC236}">
                      <a16:creationId xmlns:a16="http://schemas.microsoft.com/office/drawing/2014/main" id="{C29A4031-B22B-445D-980F-837DA42ADF0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4" name="Groep 112">
                  <a:extLst>
                    <a:ext uri="{FF2B5EF4-FFF2-40B4-BE49-F238E27FC236}">
                      <a16:creationId xmlns:a16="http://schemas.microsoft.com/office/drawing/2014/main" id="{8033FCFC-CE95-4BBB-9B16-201D00D9D47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6" name="Rechte verbindingslijn 114">
                    <a:extLst>
                      <a:ext uri="{FF2B5EF4-FFF2-40B4-BE49-F238E27FC236}">
                        <a16:creationId xmlns:a16="http://schemas.microsoft.com/office/drawing/2014/main" id="{1758CC50-76BA-46B4-ABC5-75583CCF6A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7" name="Rechte verbindingslijn 115">
                    <a:extLst>
                      <a:ext uri="{FF2B5EF4-FFF2-40B4-BE49-F238E27FC236}">
                        <a16:creationId xmlns:a16="http://schemas.microsoft.com/office/drawing/2014/main" id="{2C8D49BE-497B-4131-AFDB-29D1A3D4AE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8" name="Rechte verbindingslijn 116">
                    <a:extLst>
                      <a:ext uri="{FF2B5EF4-FFF2-40B4-BE49-F238E27FC236}">
                        <a16:creationId xmlns:a16="http://schemas.microsoft.com/office/drawing/2014/main" id="{EF0F7B91-0511-4E17-98E1-96E1F9D67A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9" name="Rechte verbindingslijn 117">
                    <a:extLst>
                      <a:ext uri="{FF2B5EF4-FFF2-40B4-BE49-F238E27FC236}">
                        <a16:creationId xmlns:a16="http://schemas.microsoft.com/office/drawing/2014/main" id="{FFD23A24-14D0-4046-B38F-F583DE3093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118">
                    <a:extLst>
                      <a:ext uri="{FF2B5EF4-FFF2-40B4-BE49-F238E27FC236}">
                        <a16:creationId xmlns:a16="http://schemas.microsoft.com/office/drawing/2014/main" id="{18A25160-A48C-49E6-A28A-E552FA46C2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5" name="Pijl: rechts 113">
                  <a:extLst>
                    <a:ext uri="{FF2B5EF4-FFF2-40B4-BE49-F238E27FC236}">
                      <a16:creationId xmlns:a16="http://schemas.microsoft.com/office/drawing/2014/main" id="{342E0BC0-74FE-4DB4-A640-691EAD1A9EC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45" name="INSTRUCTION">
            <a:extLst>
              <a:ext uri="{FF2B5EF4-FFF2-40B4-BE49-F238E27FC236}">
                <a16:creationId xmlns:a16="http://schemas.microsoft.com/office/drawing/2014/main" id="{27EBEB24-2B97-4406-BFB8-48F31C595512}"/>
              </a:ext>
            </a:extLst>
          </p:cNvPr>
          <p:cNvGrpSpPr/>
          <p:nvPr userDrawn="1"/>
        </p:nvGrpSpPr>
        <p:grpSpPr>
          <a:xfrm>
            <a:off x="5846" y="7033211"/>
            <a:ext cx="3727954" cy="1577390"/>
            <a:chOff x="5846" y="7033211"/>
            <a:chExt cx="3727954" cy="1577390"/>
          </a:xfrm>
        </p:grpSpPr>
        <p:sp>
          <p:nvSpPr>
            <p:cNvPr id="146" name="Rechthoek 14">
              <a:extLst>
                <a:ext uri="{FF2B5EF4-FFF2-40B4-BE49-F238E27FC236}">
                  <a16:creationId xmlns:a16="http://schemas.microsoft.com/office/drawing/2014/main" id="{A0B14EE8-8976-4317-B12A-2DF96C6CF898}"/>
                </a:ext>
              </a:extLst>
            </p:cNvPr>
            <p:cNvSpPr/>
            <p:nvPr userDrawn="1"/>
          </p:nvSpPr>
          <p:spPr>
            <a:xfrm>
              <a:off x="5846" y="7033211"/>
              <a:ext cx="3727954" cy="15773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EDIT Footer, slide number</a:t>
              </a:r>
              <a:b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date</a:t>
              </a:r>
            </a:p>
          </p:txBody>
        </p:sp>
        <p:sp>
          <p:nvSpPr>
            <p:cNvPr id="147" name="Ovaal 15">
              <a:extLst>
                <a:ext uri="{FF2B5EF4-FFF2-40B4-BE49-F238E27FC236}">
                  <a16:creationId xmlns:a16="http://schemas.microsoft.com/office/drawing/2014/main" id="{9E598D65-CDFA-4716-B72C-9D8EAE04DBEE}"/>
                </a:ext>
              </a:extLst>
            </p:cNvPr>
            <p:cNvSpPr/>
            <p:nvPr userDrawn="1"/>
          </p:nvSpPr>
          <p:spPr>
            <a:xfrm>
              <a:off x="188424" y="76785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8" name="Rechthoek 16">
              <a:extLst>
                <a:ext uri="{FF2B5EF4-FFF2-40B4-BE49-F238E27FC236}">
                  <a16:creationId xmlns:a16="http://schemas.microsoft.com/office/drawing/2014/main" id="{5C7ADA6C-E347-4626-99B2-3938CBE8987E}"/>
                </a:ext>
              </a:extLst>
            </p:cNvPr>
            <p:cNvSpPr/>
            <p:nvPr userDrawn="1"/>
          </p:nvSpPr>
          <p:spPr>
            <a:xfrm>
              <a:off x="472596" y="7678534"/>
              <a:ext cx="2322719" cy="31672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‘Header &amp; Footer’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9" name="Ovaal 17">
              <a:extLst>
                <a:ext uri="{FF2B5EF4-FFF2-40B4-BE49-F238E27FC236}">
                  <a16:creationId xmlns:a16="http://schemas.microsoft.com/office/drawing/2014/main" id="{4927D0B2-44CD-4AE4-990E-92CC80337BCC}"/>
                </a:ext>
              </a:extLst>
            </p:cNvPr>
            <p:cNvSpPr/>
            <p:nvPr userDrawn="1"/>
          </p:nvSpPr>
          <p:spPr>
            <a:xfrm>
              <a:off x="188424" y="810886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0" name="Rechthoek 18">
              <a:extLst>
                <a:ext uri="{FF2B5EF4-FFF2-40B4-BE49-F238E27FC236}">
                  <a16:creationId xmlns:a16="http://schemas.microsoft.com/office/drawing/2014/main" id="{62AC4D09-48D6-4B34-9ED3-78063629A7CD}"/>
                </a:ext>
              </a:extLst>
            </p:cNvPr>
            <p:cNvSpPr/>
            <p:nvPr userDrawn="1"/>
          </p:nvSpPr>
          <p:spPr>
            <a:xfrm>
              <a:off x="472596" y="8108870"/>
              <a:ext cx="2322719" cy="38098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‘Apply to All’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apply the changes to every slide.</a:t>
              </a:r>
            </a:p>
          </p:txBody>
        </p:sp>
        <p:grpSp>
          <p:nvGrpSpPr>
            <p:cNvPr id="151" name="Groep 19">
              <a:extLst>
                <a:ext uri="{FF2B5EF4-FFF2-40B4-BE49-F238E27FC236}">
                  <a16:creationId xmlns:a16="http://schemas.microsoft.com/office/drawing/2014/main" id="{B4C2528D-BA30-44B8-9E30-DA354C521404}"/>
                </a:ext>
              </a:extLst>
            </p:cNvPr>
            <p:cNvGrpSpPr/>
            <p:nvPr userDrawn="1"/>
          </p:nvGrpSpPr>
          <p:grpSpPr>
            <a:xfrm>
              <a:off x="2939884" y="7739834"/>
              <a:ext cx="681133" cy="750023"/>
              <a:chOff x="-910573" y="4987990"/>
              <a:chExt cx="681133" cy="750023"/>
            </a:xfrm>
          </p:grpSpPr>
          <p:grpSp>
            <p:nvGrpSpPr>
              <p:cNvPr id="152" name="Groep 20">
                <a:extLst>
                  <a:ext uri="{FF2B5EF4-FFF2-40B4-BE49-F238E27FC236}">
                    <a16:creationId xmlns:a16="http://schemas.microsoft.com/office/drawing/2014/main" id="{F8D8439C-B155-40E7-8D1B-325B186E274E}"/>
                  </a:ext>
                </a:extLst>
              </p:cNvPr>
              <p:cNvGrpSpPr/>
              <p:nvPr userDrawn="1"/>
            </p:nvGrpSpPr>
            <p:grpSpPr>
              <a:xfrm>
                <a:off x="-713542" y="4987990"/>
                <a:ext cx="287071" cy="379107"/>
                <a:chOff x="-4050578" y="288410"/>
                <a:chExt cx="322125" cy="379107"/>
              </a:xfrm>
            </p:grpSpPr>
            <p:sp>
              <p:nvSpPr>
                <p:cNvPr id="154" name="Rechthoek met één afgeknipte en afgeronde hoek 47">
                  <a:extLst>
                    <a:ext uri="{FF2B5EF4-FFF2-40B4-BE49-F238E27FC236}">
                      <a16:creationId xmlns:a16="http://schemas.microsoft.com/office/drawing/2014/main" id="{D463E30E-DBDC-4C8D-A011-CB9903802A83}"/>
                    </a:ext>
                  </a:extLst>
                </p:cNvPr>
                <p:cNvSpPr/>
                <p:nvPr userDrawn="1"/>
              </p:nvSpPr>
              <p:spPr>
                <a:xfrm>
                  <a:off x="-4050578" y="288410"/>
                  <a:ext cx="322125" cy="379107"/>
                </a:xfrm>
                <a:prstGeom prst="snipRoundRect">
                  <a:avLst>
                    <a:gd name="adj1" fmla="val 0"/>
                    <a:gd name="adj2" fmla="val 33753"/>
                  </a:avLst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Rechthoekige driehoek 30">
                  <a:extLst>
                    <a:ext uri="{FF2B5EF4-FFF2-40B4-BE49-F238E27FC236}">
                      <a16:creationId xmlns:a16="http://schemas.microsoft.com/office/drawing/2014/main" id="{3B9A48A0-FFDE-469D-AE96-583321DA7F9D}"/>
                    </a:ext>
                  </a:extLst>
                </p:cNvPr>
                <p:cNvSpPr/>
                <p:nvPr userDrawn="1"/>
              </p:nvSpPr>
              <p:spPr>
                <a:xfrm>
                  <a:off x="-3833537" y="291656"/>
                  <a:ext cx="103133" cy="93757"/>
                </a:xfrm>
                <a:prstGeom prst="rtTriangl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Rechthoek 31">
                  <a:extLst>
                    <a:ext uri="{FF2B5EF4-FFF2-40B4-BE49-F238E27FC236}">
                      <a16:creationId xmlns:a16="http://schemas.microsoft.com/office/drawing/2014/main" id="{42218878-7330-47DA-9641-3E4F3AFA7FA6}"/>
                    </a:ext>
                  </a:extLst>
                </p:cNvPr>
                <p:cNvSpPr/>
                <p:nvPr userDrawn="1"/>
              </p:nvSpPr>
              <p:spPr>
                <a:xfrm>
                  <a:off x="-4013673" y="314848"/>
                  <a:ext cx="140930" cy="70565"/>
                </a:xfrm>
                <a:prstGeom prst="rect">
                  <a:avLst/>
                </a:prstGeom>
                <a:solidFill>
                  <a:srgbClr val="EDC87E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echthoek 32">
                  <a:extLst>
                    <a:ext uri="{FF2B5EF4-FFF2-40B4-BE49-F238E27FC236}">
                      <a16:creationId xmlns:a16="http://schemas.microsoft.com/office/drawing/2014/main" id="{D98990E7-7995-46C2-BBB9-AAABD32FE6B5}"/>
                    </a:ext>
                  </a:extLst>
                </p:cNvPr>
                <p:cNvSpPr/>
                <p:nvPr userDrawn="1"/>
              </p:nvSpPr>
              <p:spPr>
                <a:xfrm>
                  <a:off x="-4020379" y="586428"/>
                  <a:ext cx="261727" cy="61406"/>
                </a:xfrm>
                <a:prstGeom prst="rect">
                  <a:avLst/>
                </a:prstGeom>
                <a:solidFill>
                  <a:srgbClr val="EDC87E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indent="0" algn="ctr" defTabSz="9144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53" name="Rechthoek 27">
                <a:extLst>
                  <a:ext uri="{FF2B5EF4-FFF2-40B4-BE49-F238E27FC236}">
                    <a16:creationId xmlns:a16="http://schemas.microsoft.com/office/drawing/2014/main" id="{C107C923-67F8-4E65-81DD-E6392D59B84C}"/>
                  </a:ext>
                </a:extLst>
              </p:cNvPr>
              <p:cNvSpPr/>
              <p:nvPr userDrawn="1"/>
            </p:nvSpPr>
            <p:spPr>
              <a:xfrm>
                <a:off x="-910573" y="5352063"/>
                <a:ext cx="681133" cy="38595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Header &amp; Footer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57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07FF-4D5A-4C27-9CEB-1E7D5747DF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943E26-3B20-4BB1-9622-0E64C447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noProof="0" err="1"/>
              <a:t>Tekststijl</a:t>
            </a:r>
            <a:r>
              <a:rPr lang="en-US" noProof="0"/>
              <a:t> van het model </a:t>
            </a:r>
            <a:r>
              <a:rPr lang="en-US" noProof="0" err="1"/>
              <a:t>bewerken</a:t>
            </a:r>
            <a:endParaRPr lang="en-US" noProof="0"/>
          </a:p>
          <a:p>
            <a:pPr lvl="1"/>
            <a:r>
              <a:rPr lang="en-US" noProof="0" err="1"/>
              <a:t>Tweede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Derde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Vierde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4"/>
            <a:r>
              <a:rPr lang="en-US" noProof="0" err="1"/>
              <a:t>Vijfde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3548CD-19AE-409F-8863-C3796E77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3B3-887D-4521-8A4D-0837D15BD16E}" type="datetime5">
              <a:rPr lang="en-US" smtClean="0"/>
              <a:t>28-Jun-21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7508A6-8CB4-4FFE-8BB1-71167265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&lt;Place footer here&gt;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AF514B-E3B7-4CB9-9481-4BA36FB2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F5F7-6A9B-4DE6-B3AA-6E3E81FF5763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6DA4195-3352-419B-B6A9-7540EF8311E1}"/>
              </a:ext>
            </a:extLst>
          </p:cNvPr>
          <p:cNvSpPr txBox="1"/>
          <p:nvPr userDrawn="1"/>
        </p:nvSpPr>
        <p:spPr>
          <a:xfrm>
            <a:off x="5306906" y="-885712"/>
            <a:ext cx="157822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</p:spTree>
    <p:extLst>
      <p:ext uri="{BB962C8B-B14F-4D97-AF65-F5344CB8AC3E}">
        <p14:creationId xmlns:p14="http://schemas.microsoft.com/office/powerpoint/2010/main" val="470719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0246-718F-49DB-A792-662DB8EC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2E75-30B4-437E-B6D9-29EAFD17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B35D-D27F-4A89-A3CC-D1095AF9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C355-FE3B-47C3-93A5-9ADD82820D71}" type="datetimeFigureOut">
              <a:rPr lang="en-NL" smtClean="0"/>
              <a:t>28/06/2021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398D-98E4-4493-AA60-2C0E639B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C2FA-B96E-4D5A-9E4E-E5018344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C18-B090-494D-8619-AE58E91A5D0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15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bel">
            <a:extLst>
              <a:ext uri="{FF2B5EF4-FFF2-40B4-BE49-F238E27FC236}">
                <a16:creationId xmlns:a16="http://schemas.microsoft.com/office/drawing/2014/main" id="{C313D6F4-03B6-4FEB-A8A3-68C40DEAFD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49075" y="539999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FE6086FE-1400-427D-A22F-F69EA327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DA5A-C441-4498-B795-D34B6E310D4B}" type="datetime1">
              <a:rPr lang="en-GB" noProof="0" smtClean="0"/>
              <a:t>28/06/2021</a:t>
            </a:fld>
            <a:endParaRPr lang="en-GB" noProof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99D52C8-634B-4975-8D79-DE4A5F99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Insert &gt; Header &amp; Footer</a:t>
            </a:r>
          </a:p>
        </p:txBody>
      </p:sp>
      <p:sp>
        <p:nvSpPr>
          <p:cNvPr id="5" name="nmr">
            <a:extLst>
              <a:ext uri="{FF2B5EF4-FFF2-40B4-BE49-F238E27FC236}">
                <a16:creationId xmlns:a16="http://schemas.microsoft.com/office/drawing/2014/main" id="{0817B6E1-7990-4E84-9B6F-2CF89BE4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C7A67ADA-B838-432D-B330-A360D376A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69203"/>
            <a:ext cx="11109325" cy="4846721"/>
          </a:xfrm>
        </p:spPr>
        <p:txBody>
          <a:bodyPr/>
          <a:lstStyle>
            <a:lvl1pPr marL="0" indent="0">
              <a:buNone/>
              <a:defRPr/>
            </a:lvl1pPr>
            <a:lvl2pPr marL="265113" indent="-265113">
              <a:buFont typeface="Arial" panose="020B0604020202020204" pitchFamily="34" charset="0"/>
              <a:buChar char="▪"/>
              <a:tabLst>
                <a:tab pos="265113" algn="l"/>
              </a:tabLst>
              <a:defRPr/>
            </a:lvl2pPr>
            <a:lvl3pPr marL="541338" indent="-27622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buClr>
                <a:schemeClr val="accent1"/>
              </a:buCl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Sub-bullet</a:t>
            </a:r>
          </a:p>
          <a:p>
            <a:pPr lvl="3"/>
            <a:r>
              <a:rPr lang="en-GB" noProof="0" dirty="0"/>
              <a:t>Title / 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11263E2-3422-4613-B003-437B34714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38" y="539999"/>
            <a:ext cx="11109538" cy="573719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TITLE</a:t>
            </a:r>
            <a:br>
              <a:rPr lang="nl-NL" dirty="0"/>
            </a:br>
            <a:r>
              <a:rPr lang="nl-NL" dirty="0"/>
              <a:t>MAX. 2 LINES</a:t>
            </a:r>
          </a:p>
        </p:txBody>
      </p:sp>
    </p:spTree>
    <p:extLst>
      <p:ext uri="{BB962C8B-B14F-4D97-AF65-F5344CB8AC3E}">
        <p14:creationId xmlns:p14="http://schemas.microsoft.com/office/powerpoint/2010/main" val="320039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mage">
            <a:extLst>
              <a:ext uri="{FF2B5EF4-FFF2-40B4-BE49-F238E27FC236}">
                <a16:creationId xmlns:a16="http://schemas.microsoft.com/office/drawing/2014/main" id="{B434F79D-FA86-4399-82D0-2C6906E72602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7761871" y="0"/>
            <a:ext cx="4430130" cy="6864350"/>
          </a:xfrm>
          <a:gradFill>
            <a:gsLst>
              <a:gs pos="100000">
                <a:srgbClr val="D66008"/>
              </a:gs>
              <a:gs pos="69000">
                <a:srgbClr val="D66008">
                  <a:alpha val="60000"/>
                </a:srgbClr>
              </a:gs>
              <a:gs pos="0">
                <a:schemeClr val="accent5">
                  <a:alpha val="80000"/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tIns="0" bIns="108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an image.</a:t>
            </a: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FEC6968F-16F6-4A5E-A148-7027DAEE0D4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649075" y="539999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9DC342D8-FA9A-46DF-B843-1D6DCDB16177}"/>
              </a:ext>
            </a:extLst>
          </p:cNvPr>
          <p:cNvSpPr>
            <a:spLocks noGrp="1"/>
          </p:cNvSpPr>
          <p:nvPr userDrawn="1">
            <p:ph type="ftr" sz="quarter" idx="18"/>
          </p:nvPr>
        </p:nvSpPr>
        <p:spPr/>
        <p:txBody>
          <a:bodyPr/>
          <a:lstStyle/>
          <a:p>
            <a:r>
              <a:rPr lang="en-GB" noProof="0"/>
              <a:t>Insert &gt; Header &amp; Footer</a:t>
            </a:r>
          </a:p>
        </p:txBody>
      </p:sp>
      <p:sp>
        <p:nvSpPr>
          <p:cNvPr id="15" name="nmr">
            <a:extLst>
              <a:ext uri="{FF2B5EF4-FFF2-40B4-BE49-F238E27FC236}">
                <a16:creationId xmlns:a16="http://schemas.microsoft.com/office/drawing/2014/main" id="{6A8142D6-113A-4836-AC19-50B49E12F51F}"/>
              </a:ext>
            </a:extLst>
          </p:cNvPr>
          <p:cNvSpPr>
            <a:spLocks noGrp="1"/>
          </p:cNvSpPr>
          <p:nvPr userDrawn="1">
            <p:ph type="sldNum" sz="quarter" idx="19"/>
          </p:nvPr>
        </p:nvSpPr>
        <p:spPr/>
        <p:txBody>
          <a:bodyPr/>
          <a:lstStyle/>
          <a:p>
            <a:fld id="{B502C9A5-716F-45E6-800B-D4D02CE26F9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8" name="text">
            <a:extLst>
              <a:ext uri="{FF2B5EF4-FFF2-40B4-BE49-F238E27FC236}">
                <a16:creationId xmlns:a16="http://schemas.microsoft.com/office/drawing/2014/main" id="{8441893C-D455-4B3F-80EF-94F167C46F0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9750" y="1476375"/>
            <a:ext cx="6672580" cy="48395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buClr>
                <a:schemeClr val="accent1"/>
              </a:buCl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Sub-bullet</a:t>
            </a:r>
          </a:p>
          <a:p>
            <a:pPr lvl="3"/>
            <a:r>
              <a:rPr lang="en-GB" noProof="0" dirty="0"/>
              <a:t>TITLE / QUOTE</a:t>
            </a:r>
          </a:p>
          <a:p>
            <a:pPr lvl="4"/>
            <a:r>
              <a:rPr lang="en-GB" noProof="0" dirty="0"/>
              <a:t>Subtitle 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624D9EA-4A94-4860-9C88-88D6AAABED1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9538" y="539999"/>
            <a:ext cx="6672580" cy="573719"/>
          </a:xfrm>
        </p:spPr>
        <p:txBody>
          <a:bodyPr/>
          <a:lstStyle/>
          <a:p>
            <a:r>
              <a:rPr lang="nl-NL" dirty="0"/>
              <a:t>TITLE</a:t>
            </a:r>
            <a:br>
              <a:rPr lang="nl-NL" dirty="0"/>
            </a:br>
            <a:r>
              <a:rPr lang="nl-NL" dirty="0"/>
              <a:t>MAX. 2 LINES</a:t>
            </a:r>
          </a:p>
        </p:txBody>
      </p:sp>
      <p:sp>
        <p:nvSpPr>
          <p:cNvPr id="220" name="date">
            <a:extLst>
              <a:ext uri="{FF2B5EF4-FFF2-40B4-BE49-F238E27FC236}">
                <a16:creationId xmlns:a16="http://schemas.microsoft.com/office/drawing/2014/main" id="{BAB83FC0-09C7-43D2-AA55-864A004FE86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22384" y="6481261"/>
            <a:ext cx="2185062" cy="1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A06C0A-58FD-4A50-986D-D140EAEA8E14}" type="datetime1">
              <a:rPr lang="en-GB" smtClean="0"/>
              <a:t>28/06/2021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image">
            <a:extLst>
              <a:ext uri="{FF2B5EF4-FFF2-40B4-BE49-F238E27FC236}">
                <a16:creationId xmlns:a16="http://schemas.microsoft.com/office/drawing/2014/main" id="{0D100964-6B6E-4852-893F-878ABDB21D3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10985" y="0"/>
            <a:ext cx="6081015" cy="6864350"/>
          </a:xfrm>
          <a:gradFill>
            <a:gsLst>
              <a:gs pos="100000">
                <a:srgbClr val="D66008"/>
              </a:gs>
              <a:gs pos="69000">
                <a:srgbClr val="D66008">
                  <a:alpha val="60000"/>
                </a:srgbClr>
              </a:gs>
              <a:gs pos="0">
                <a:schemeClr val="accent5">
                  <a:alpha val="80000"/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tIns="0" bIns="108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an image.</a:t>
            </a: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B58132D1-0AAA-483F-A178-BC2867891B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49075" y="539999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3" name="text"/>
          <p:cNvSpPr>
            <a:spLocks noGrp="1"/>
          </p:cNvSpPr>
          <p:nvPr>
            <p:ph type="body" orient="vert" idx="1" hasCustomPrompt="1"/>
          </p:nvPr>
        </p:nvSpPr>
        <p:spPr>
          <a:xfrm>
            <a:off x="539537" y="1476374"/>
            <a:ext cx="5025540" cy="4842093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buClr>
                <a:schemeClr val="accent1"/>
              </a:buCl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Sub-bullet</a:t>
            </a:r>
          </a:p>
          <a:p>
            <a:pPr lvl="3"/>
            <a:r>
              <a:rPr lang="en-GB" noProof="0" dirty="0"/>
              <a:t>TITLE / QUOTE</a:t>
            </a:r>
          </a:p>
          <a:p>
            <a:pPr lvl="4"/>
            <a:r>
              <a:rPr lang="en-GB" noProof="0" dirty="0"/>
              <a:t>Subtitle 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113DAD25-529A-4172-BD0F-9D1181C395D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A06C0A-58FD-4A50-986D-D140EAEA8E14}" type="datetime1">
              <a:rPr lang="en-GB" smtClean="0"/>
              <a:t>28/06/2021</a:t>
            </a:fld>
            <a:endParaRPr lang="en-GB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B6799C74-8C81-4367-B838-81CB0E52806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Insert &gt; Header &amp; Footer</a:t>
            </a:r>
          </a:p>
        </p:txBody>
      </p:sp>
      <p:sp>
        <p:nvSpPr>
          <p:cNvPr id="12" name="nmr">
            <a:extLst>
              <a:ext uri="{FF2B5EF4-FFF2-40B4-BE49-F238E27FC236}">
                <a16:creationId xmlns:a16="http://schemas.microsoft.com/office/drawing/2014/main" id="{E11FD4F1-B69E-4ABC-9DED-D9FDF5E0EBC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502C9A5-716F-45E6-800B-D4D02CE26F9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484738A-E502-4CE2-9B26-71FC399FA7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38" y="539999"/>
            <a:ext cx="5025539" cy="573719"/>
          </a:xfrm>
        </p:spPr>
        <p:txBody>
          <a:bodyPr/>
          <a:lstStyle/>
          <a:p>
            <a:r>
              <a:rPr lang="nl-NL" dirty="0"/>
              <a:t>TITLE</a:t>
            </a:r>
            <a:br>
              <a:rPr lang="nl-NL" dirty="0"/>
            </a:br>
            <a:r>
              <a:rPr lang="nl-NL" dirty="0"/>
              <a:t>MAX. 2 LINES</a:t>
            </a:r>
          </a:p>
        </p:txBody>
      </p:sp>
    </p:spTree>
    <p:extLst>
      <p:ext uri="{BB962C8B-B14F-4D97-AF65-F5344CB8AC3E}">
        <p14:creationId xmlns:p14="http://schemas.microsoft.com/office/powerpoint/2010/main" val="25526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">
            <a:extLst>
              <a:ext uri="{FF2B5EF4-FFF2-40B4-BE49-F238E27FC236}">
                <a16:creationId xmlns:a16="http://schemas.microsoft.com/office/drawing/2014/main" id="{495BD902-6449-4346-B8F0-97D5E9B39C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37728" y="0"/>
            <a:ext cx="7754273" cy="6864350"/>
          </a:xfrm>
          <a:gradFill>
            <a:gsLst>
              <a:gs pos="100000">
                <a:srgbClr val="D66008"/>
              </a:gs>
              <a:gs pos="69000">
                <a:srgbClr val="D66008">
                  <a:alpha val="60000"/>
                </a:srgbClr>
              </a:gs>
              <a:gs pos="0">
                <a:schemeClr val="accent5">
                  <a:alpha val="80000"/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tIns="0" bIns="108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an image.</a:t>
            </a: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FBC8BAED-8DD2-4EBC-9C60-50707F98CF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49075" y="539999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3" name="text"/>
          <p:cNvSpPr>
            <a:spLocks noGrp="1"/>
          </p:cNvSpPr>
          <p:nvPr>
            <p:ph type="body" orient="vert" idx="1" hasCustomPrompt="1"/>
          </p:nvPr>
        </p:nvSpPr>
        <p:spPr>
          <a:xfrm>
            <a:off x="539537" y="1476374"/>
            <a:ext cx="3358654" cy="4842093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buClr>
                <a:schemeClr val="accent1"/>
              </a:buCl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Sub-bullet</a:t>
            </a:r>
          </a:p>
          <a:p>
            <a:pPr lvl="3"/>
            <a:r>
              <a:rPr lang="en-GB" noProof="0" dirty="0"/>
              <a:t>TITLE / QUOTE</a:t>
            </a:r>
          </a:p>
          <a:p>
            <a:pPr lvl="4"/>
            <a:r>
              <a:rPr lang="en-GB" noProof="0" dirty="0"/>
              <a:t>Subtitle 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87AF9F98-E600-44E6-B263-C7886EAB233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6811B5-CBE9-47D2-A4FB-377B814D1C23}" type="datetime1">
              <a:rPr lang="en-GB" smtClean="0"/>
              <a:t>28/06/2021</a:t>
            </a:fld>
            <a:endParaRPr lang="en-GB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FA68FCCC-99F1-461F-A5F7-7F5C25EAB6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Insert &gt; Header &amp; Footer</a:t>
            </a:r>
          </a:p>
        </p:txBody>
      </p:sp>
      <p:sp>
        <p:nvSpPr>
          <p:cNvPr id="12" name="nmr">
            <a:extLst>
              <a:ext uri="{FF2B5EF4-FFF2-40B4-BE49-F238E27FC236}">
                <a16:creationId xmlns:a16="http://schemas.microsoft.com/office/drawing/2014/main" id="{0AB28C0F-6056-41F9-85C2-873A819AFB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502C9A5-716F-45E6-800B-D4D02CE26F9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3902C-1FCA-4398-837A-CDA585CEA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38" y="539999"/>
            <a:ext cx="3358653" cy="573719"/>
          </a:xfrm>
        </p:spPr>
        <p:txBody>
          <a:bodyPr/>
          <a:lstStyle/>
          <a:p>
            <a:r>
              <a:rPr lang="nl-NL" dirty="0"/>
              <a:t>TITLE</a:t>
            </a:r>
            <a:br>
              <a:rPr lang="nl-NL" dirty="0"/>
            </a:br>
            <a:r>
              <a:rPr lang="nl-NL" dirty="0"/>
              <a:t>MAX. 2 LINES</a:t>
            </a:r>
          </a:p>
        </p:txBody>
      </p:sp>
    </p:spTree>
    <p:extLst>
      <p:ext uri="{BB962C8B-B14F-4D97-AF65-F5344CB8AC3E}">
        <p14:creationId xmlns:p14="http://schemas.microsoft.com/office/powerpoint/2010/main" val="25351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>
            <a:extLst>
              <a:ext uri="{FF2B5EF4-FFF2-40B4-BE49-F238E27FC236}">
                <a16:creationId xmlns:a16="http://schemas.microsoft.com/office/drawing/2014/main" id="{A3EA5815-531E-4862-A75C-72C6D09C10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1" cy="6864350"/>
          </a:xfrm>
          <a:gradFill>
            <a:gsLst>
              <a:gs pos="100000">
                <a:srgbClr val="D66008"/>
              </a:gs>
              <a:gs pos="69000">
                <a:srgbClr val="D66008">
                  <a:alpha val="60000"/>
                </a:srgbClr>
              </a:gs>
              <a:gs pos="0">
                <a:schemeClr val="accent5">
                  <a:alpha val="80000"/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tIns="0" bIns="108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an image.</a:t>
            </a: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E78B952E-02EF-4113-B149-1CD221117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49075" y="539999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EFD37968-634B-4708-B7D3-187BA28A8F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90DEA-1473-4ACD-9E47-E751A2F3BD9D}" type="datetime1">
              <a:rPr lang="en-GB" smtClean="0"/>
              <a:t>28/06/2021</a:t>
            </a:fld>
            <a:endParaRPr lang="en-GB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7B9E115F-6F77-4491-A4F9-FB8B47A044F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&gt; Header &amp; Footer</a:t>
            </a:r>
          </a:p>
        </p:txBody>
      </p:sp>
      <p:sp>
        <p:nvSpPr>
          <p:cNvPr id="11" name="nmr">
            <a:extLst>
              <a:ext uri="{FF2B5EF4-FFF2-40B4-BE49-F238E27FC236}">
                <a16:creationId xmlns:a16="http://schemas.microsoft.com/office/drawing/2014/main" id="{AB56A4DF-6346-4B9E-AC3F-82768A3FB0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502C9A5-716F-45E6-800B-D4D02CE26F9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372B3B-7F3D-4B2E-B9A6-9B90B6F28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TITLE</a:t>
            </a:r>
            <a:br>
              <a:rPr lang="nl-NL" dirty="0"/>
            </a:br>
            <a:r>
              <a:rPr lang="nl-NL" dirty="0"/>
              <a:t>MAX. 2 LINES</a:t>
            </a:r>
          </a:p>
        </p:txBody>
      </p:sp>
    </p:spTree>
    <p:extLst>
      <p:ext uri="{BB962C8B-B14F-4D97-AF65-F5344CB8AC3E}">
        <p14:creationId xmlns:p14="http://schemas.microsoft.com/office/powerpoint/2010/main" val="33943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">
            <a:extLst>
              <a:ext uri="{FF2B5EF4-FFF2-40B4-BE49-F238E27FC236}">
                <a16:creationId xmlns:a16="http://schemas.microsoft.com/office/drawing/2014/main" id="{A2A9BA77-C80F-483A-94DF-758F8DB5AEA6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 video.</a:t>
            </a: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2F9A29FB-6DA3-4598-B36C-0382B3F1D2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49075" y="539999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5F882FC7-CC24-4BAD-A0E2-F711D2A9D168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0E5ABC-4FE7-4C28-8B2F-31032668950C}" type="datetime1">
              <a:rPr lang="en-GB" smtClean="0"/>
              <a:t>28/06/2021</a:t>
            </a:fld>
            <a:endParaRPr lang="en-GB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909F0EF5-FBCE-4DA3-AFBE-3D2B25C6800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&gt; Header &amp; Footer</a:t>
            </a:r>
          </a:p>
        </p:txBody>
      </p:sp>
      <p:sp>
        <p:nvSpPr>
          <p:cNvPr id="11" name="nmr">
            <a:extLst>
              <a:ext uri="{FF2B5EF4-FFF2-40B4-BE49-F238E27FC236}">
                <a16:creationId xmlns:a16="http://schemas.microsoft.com/office/drawing/2014/main" id="{BD6144FF-8022-4F7B-9FFE-86AEFC1153E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502C9A5-716F-45E6-800B-D4D02CE26F9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64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">
            <a:extLst>
              <a:ext uri="{FF2B5EF4-FFF2-40B4-BE49-F238E27FC236}">
                <a16:creationId xmlns:a16="http://schemas.microsoft.com/office/drawing/2014/main" id="{85DEBB51-21BA-4653-8E49-11B03BFB2CBF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66001" y="1476374"/>
            <a:ext cx="5283074" cy="4842093"/>
          </a:xfrm>
        </p:spPr>
        <p:txBody>
          <a:bodyPr tIns="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</a:t>
            </a:r>
            <a:br>
              <a:rPr lang="en-GB" noProof="0" dirty="0"/>
            </a:br>
            <a:r>
              <a:rPr lang="en-GB" noProof="0" dirty="0"/>
              <a:t>to insert a chart.</a:t>
            </a:r>
          </a:p>
        </p:txBody>
      </p:sp>
      <p:sp>
        <p:nvSpPr>
          <p:cNvPr id="15" name="label">
            <a:extLst>
              <a:ext uri="{FF2B5EF4-FFF2-40B4-BE49-F238E27FC236}">
                <a16:creationId xmlns:a16="http://schemas.microsoft.com/office/drawing/2014/main" id="{DB3DA572-C8F1-4A1E-9FAC-CEB4680D1F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49075" y="539999"/>
            <a:ext cx="542925" cy="381076"/>
          </a:xfrm>
          <a:blipFill>
            <a:blip r:embed="rId2"/>
            <a:srcRect/>
            <a:stretch>
              <a:fillRect l="-208" r="-29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3" name="text"/>
          <p:cNvSpPr>
            <a:spLocks noGrp="1"/>
          </p:cNvSpPr>
          <p:nvPr>
            <p:ph type="body" orient="vert" idx="1" hasCustomPrompt="1"/>
          </p:nvPr>
        </p:nvSpPr>
        <p:spPr>
          <a:xfrm>
            <a:off x="539537" y="1476374"/>
            <a:ext cx="5286461" cy="4842093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buClr>
                <a:schemeClr val="accent1"/>
              </a:buCl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Sub-bullet</a:t>
            </a:r>
          </a:p>
          <a:p>
            <a:pPr lvl="3"/>
            <a:r>
              <a:rPr lang="en-GB" noProof="0" dirty="0"/>
              <a:t>TITLE / QUOTE</a:t>
            </a:r>
          </a:p>
          <a:p>
            <a:pPr lvl="4"/>
            <a:r>
              <a:rPr lang="en-GB" noProof="0" dirty="0"/>
              <a:t>Subtitle 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43AD42C2-F957-4876-96C6-1951E6BB025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C73D168-3170-491E-8E73-49AF118392C2}" type="datetime1">
              <a:rPr lang="en-GB" noProof="0" smtClean="0"/>
              <a:t>28/06/2021</a:t>
            </a:fld>
            <a:endParaRPr lang="en-GB" noProof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EEB57A17-001D-4A15-B447-A801127820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Insert &gt; Header &amp; Footer</a:t>
            </a:r>
          </a:p>
        </p:txBody>
      </p:sp>
      <p:sp>
        <p:nvSpPr>
          <p:cNvPr id="14" name="nmr">
            <a:extLst>
              <a:ext uri="{FF2B5EF4-FFF2-40B4-BE49-F238E27FC236}">
                <a16:creationId xmlns:a16="http://schemas.microsoft.com/office/drawing/2014/main" id="{43D73EC0-F713-4EC2-95BF-F729AF05FB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502C9A5-716F-45E6-800B-D4D02CE26F9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1719EF6-760B-490A-A457-5476C6CFC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TITLE</a:t>
            </a:r>
            <a:br>
              <a:rPr lang="nl-NL" dirty="0"/>
            </a:br>
            <a:r>
              <a:rPr lang="nl-NL" dirty="0"/>
              <a:t>MAX. 2 LINES</a:t>
            </a:r>
          </a:p>
        </p:txBody>
      </p:sp>
    </p:spTree>
    <p:extLst>
      <p:ext uri="{BB962C8B-B14F-4D97-AF65-F5344CB8AC3E}">
        <p14:creationId xmlns:p14="http://schemas.microsoft.com/office/powerpoint/2010/main" val="21775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ID" hidden="1">
            <a:extLst>
              <a:ext uri="{FF2B5EF4-FFF2-40B4-BE49-F238E27FC236}">
                <a16:creationId xmlns:a16="http://schemas.microsoft.com/office/drawing/2014/main" id="{413A6E47-D4E7-4233-8F92-F8D68098B26F}"/>
              </a:ext>
            </a:extLst>
          </p:cNvPr>
          <p:cNvGrpSpPr/>
          <p:nvPr userDrawn="1"/>
        </p:nvGrpSpPr>
        <p:grpSpPr>
          <a:xfrm>
            <a:off x="0" y="-3"/>
            <a:ext cx="12191999" cy="6858003"/>
            <a:chOff x="0" y="-3"/>
            <a:chExt cx="12169774" cy="6858003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092D10B-4406-4CAE-8EAA-DF263B56A234}"/>
                </a:ext>
              </a:extLst>
            </p:cNvPr>
            <p:cNvSpPr/>
            <p:nvPr userDrawn="1"/>
          </p:nvSpPr>
          <p:spPr>
            <a:xfrm>
              <a:off x="0" y="6318000"/>
              <a:ext cx="12169774" cy="540000"/>
            </a:xfrm>
            <a:prstGeom prst="rect">
              <a:avLst/>
            </a:prstGeom>
            <a:solidFill>
              <a:srgbClr val="99999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0" noProof="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A29C90-2BB6-41AE-95B2-C3E0A3AFF0B6}"/>
                </a:ext>
              </a:extLst>
            </p:cNvPr>
            <p:cNvSpPr/>
            <p:nvPr userDrawn="1"/>
          </p:nvSpPr>
          <p:spPr>
            <a:xfrm>
              <a:off x="0" y="0"/>
              <a:ext cx="12169774" cy="540000"/>
            </a:xfrm>
            <a:prstGeom prst="rect">
              <a:avLst/>
            </a:prstGeom>
            <a:solidFill>
              <a:srgbClr val="99999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0" noProof="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F410AED-1F27-44D3-9DBC-05FF954FDA80}"/>
                </a:ext>
              </a:extLst>
            </p:cNvPr>
            <p:cNvSpPr/>
            <p:nvPr userDrawn="1"/>
          </p:nvSpPr>
          <p:spPr>
            <a:xfrm rot="5400000">
              <a:off x="-3159492" y="3159490"/>
              <a:ext cx="6858000" cy="539016"/>
            </a:xfrm>
            <a:prstGeom prst="rect">
              <a:avLst/>
            </a:prstGeom>
            <a:solidFill>
              <a:srgbClr val="99999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0" noProof="0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495A1C64-DE8B-4AE5-AEDC-103F14A88123}"/>
                </a:ext>
              </a:extLst>
            </p:cNvPr>
            <p:cNvSpPr/>
            <p:nvPr userDrawn="1"/>
          </p:nvSpPr>
          <p:spPr>
            <a:xfrm rot="5400000">
              <a:off x="8471266" y="3159489"/>
              <a:ext cx="6858000" cy="539016"/>
            </a:xfrm>
            <a:prstGeom prst="rect">
              <a:avLst/>
            </a:prstGeom>
            <a:solidFill>
              <a:srgbClr val="99999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0" noProof="0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038C24-6A25-4C83-90FD-4A8674FE8BEF}"/>
                </a:ext>
              </a:extLst>
            </p:cNvPr>
            <p:cNvSpPr/>
            <p:nvPr userDrawn="1"/>
          </p:nvSpPr>
          <p:spPr>
            <a:xfrm>
              <a:off x="0" y="1115056"/>
              <a:ext cx="12169774" cy="360000"/>
            </a:xfrm>
            <a:prstGeom prst="rect">
              <a:avLst/>
            </a:prstGeom>
            <a:solidFill>
              <a:srgbClr val="99999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0" noProof="0"/>
            </a:p>
          </p:txBody>
        </p:sp>
      </p:grpSp>
      <p:sp>
        <p:nvSpPr>
          <p:cNvPr id="30" name="logo">
            <a:extLst>
              <a:ext uri="{FF2B5EF4-FFF2-40B4-BE49-F238E27FC236}">
                <a16:creationId xmlns:a16="http://schemas.microsoft.com/office/drawing/2014/main" id="{02615CEB-8097-41A3-864F-45E4F11F8DB7}"/>
              </a:ext>
            </a:extLst>
          </p:cNvPr>
          <p:cNvSpPr txBox="1">
            <a:spLocks/>
          </p:cNvSpPr>
          <p:nvPr userDrawn="1"/>
        </p:nvSpPr>
        <p:spPr>
          <a:xfrm>
            <a:off x="4440" y="-1118792"/>
            <a:ext cx="535096" cy="511013"/>
          </a:xfrm>
          <a:prstGeom prst="rect">
            <a:avLst/>
          </a:prstGeom>
          <a:blipFill dpi="0" rotWithShape="1"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29708"/>
            </a:stretch>
          </a:blipFill>
        </p:spPr>
        <p:txBody>
          <a:bodyPr/>
          <a:lstStyle>
            <a:lvl1pPr marL="268288" indent="-268288" algn="l" defTabSz="71913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Segoe UI Light" panose="020B0502040204020203" pitchFamily="34" charset="0"/>
              <a:buChar char="•"/>
              <a:defRPr sz="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23888" indent="-355600" algn="l" defTabSz="71913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 Light" panose="020F0302020204030204" pitchFamily="34" charset="0"/>
              <a:buChar char="→"/>
              <a:defRPr sz="1400" i="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2pPr>
            <a:lvl3pPr marL="0" indent="0" algn="l" defTabSz="71913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SzPct val="85000"/>
              <a:buFont typeface="Arial" panose="020B0604020202020204" pitchFamily="34" charset="0"/>
              <a:buNone/>
              <a:defRPr sz="1400" i="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3pPr>
            <a:lvl4pPr marL="0" indent="0" algn="l" defTabSz="719138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4000" b="1" kern="1200" cap="none" spc="30" baseline="0">
                <a:solidFill>
                  <a:sysClr val="windowText" lastClr="000000"/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68288" indent="-268288" algn="l" defTabSz="719138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Segoe UI Light" panose="020B0502040204020203" pitchFamily="34" charset="0"/>
              <a:buChar char="❘"/>
              <a:defRPr sz="1600" b="1" i="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1" i="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6pPr>
            <a:lvl7pPr marL="268288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400" b="0" i="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7pPr>
            <a:lvl8pPr marL="263525" indent="-263525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lphaLcPeriod"/>
              <a:defRPr sz="140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b="0" i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nl-NL"/>
              <a:t> 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539538" y="1475056"/>
            <a:ext cx="11109538" cy="48416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Sub-bullet</a:t>
            </a:r>
          </a:p>
          <a:p>
            <a:pPr lvl="3"/>
            <a:r>
              <a:rPr lang="en-GB" noProof="0" dirty="0"/>
              <a:t>TITLE / QUOTE</a:t>
            </a:r>
          </a:p>
          <a:p>
            <a:pPr lvl="4"/>
            <a:r>
              <a:rPr lang="en-GB" noProof="0" dirty="0"/>
              <a:t>Subtitle </a:t>
            </a:r>
          </a:p>
          <a:p>
            <a:pPr lvl="5"/>
            <a:r>
              <a:rPr lang="en-GB" noProof="0" dirty="0"/>
              <a:t>Subtitle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  <a:p>
            <a:pPr lvl="7"/>
            <a:endParaRPr lang="en-GB" noProof="0" dirty="0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9122384" y="6481261"/>
            <a:ext cx="2185062" cy="1848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D78CFFB-EF79-4D1E-B87C-139DD0907EA4}" type="datetime1">
              <a:rPr lang="en-GB" noProof="0" smtClean="0"/>
              <a:t>28/06/2021</a:t>
            </a:fld>
            <a:endParaRPr lang="en-GB" noProof="0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539536" y="6481261"/>
            <a:ext cx="8418295" cy="1848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Insert &gt; Header &amp; Footer</a:t>
            </a:r>
          </a:p>
        </p:txBody>
      </p:sp>
      <p:sp>
        <p:nvSpPr>
          <p:cNvPr id="6" name="nmr"/>
          <p:cNvSpPr>
            <a:spLocks noGrp="1"/>
          </p:cNvSpPr>
          <p:nvPr>
            <p:ph type="sldNum" sz="quarter" idx="4"/>
          </p:nvPr>
        </p:nvSpPr>
        <p:spPr>
          <a:xfrm>
            <a:off x="11485066" y="6481261"/>
            <a:ext cx="164552" cy="1848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 b="1">
                <a:solidFill>
                  <a:schemeClr val="accent1"/>
                </a:solidFill>
                <a:latin typeface="+mn-lt"/>
              </a:defRPr>
            </a:lvl1pPr>
          </a:lstStyle>
          <a:p>
            <a:fld id="{B502C9A5-716F-45E6-800B-D4D02CE26F9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39538" y="539999"/>
            <a:ext cx="11109538" cy="573719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/>
          <a:p>
            <a:r>
              <a:rPr lang="nl-NL" dirty="0"/>
              <a:t>TITLE</a:t>
            </a:r>
            <a:br>
              <a:rPr lang="nl-NL" dirty="0"/>
            </a:br>
            <a:r>
              <a:rPr lang="nl-NL" dirty="0"/>
              <a:t>MAX. 2 LINES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17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55" r:id="rId2"/>
    <p:sldLayoutId id="2147483689" r:id="rId3"/>
    <p:sldLayoutId id="2147483659" r:id="rId4"/>
    <p:sldLayoutId id="2147483660" r:id="rId5"/>
    <p:sldLayoutId id="2147483661" r:id="rId6"/>
    <p:sldLayoutId id="2147483673" r:id="rId7"/>
    <p:sldLayoutId id="2147483681" r:id="rId8"/>
    <p:sldLayoutId id="2147483663" r:id="rId9"/>
    <p:sldLayoutId id="2147483664" r:id="rId10"/>
    <p:sldLayoutId id="2147483666" r:id="rId11"/>
    <p:sldLayoutId id="2147483667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4" r:id="rId20"/>
    <p:sldLayoutId id="2147483707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719138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None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1pPr>
      <a:lvl2pPr marL="273050" indent="-273050" algn="l" defTabSz="719138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i="0" kern="1200">
          <a:solidFill>
            <a:sysClr val="windowText" lastClr="000000"/>
          </a:solidFill>
          <a:latin typeface="+mj-lt"/>
          <a:ea typeface="+mn-ea"/>
          <a:cs typeface="+mn-cs"/>
        </a:defRPr>
      </a:lvl2pPr>
      <a:lvl3pPr marL="541338" indent="-276225" algn="l" defTabSz="719138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400" i="0" kern="1200">
          <a:solidFill>
            <a:sysClr val="windowText" lastClr="000000"/>
          </a:solidFill>
          <a:latin typeface="+mj-lt"/>
          <a:ea typeface="+mn-ea"/>
          <a:cs typeface="+mn-cs"/>
        </a:defRPr>
      </a:lvl3pPr>
      <a:lvl4pPr marL="0" indent="0" algn="l" defTabSz="719138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2000" b="1" kern="1200" cap="all" spc="30" baseline="0">
          <a:solidFill>
            <a:sysClr val="windowText" lastClr="000000"/>
          </a:solidFill>
          <a:latin typeface="+mj-lt"/>
          <a:ea typeface="+mn-ea"/>
          <a:cs typeface="Calibri" panose="020F0502020204030204" pitchFamily="34" charset="0"/>
        </a:defRPr>
      </a:lvl4pPr>
      <a:lvl5pPr marL="0" indent="0" algn="l" defTabSz="719138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Segoe UI Light" panose="020B0502040204020203" pitchFamily="34" charset="0"/>
        <a:buNone/>
        <a:defRPr sz="1600" b="0" i="0" kern="1200" cap="all" baseline="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Arial" panose="020B0604020202020204" pitchFamily="34" charset="0"/>
        <a:buNone/>
        <a:defRPr sz="1600" b="1" i="0" kern="1200">
          <a:solidFill>
            <a:sysClr val="windowText" lastClr="000000"/>
          </a:solidFill>
          <a:latin typeface="+mj-lt"/>
          <a:ea typeface="+mn-ea"/>
          <a:cs typeface="+mn-cs"/>
        </a:defRPr>
      </a:lvl6pPr>
      <a:lvl7pPr marL="268288" indent="-268288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Font typeface="+mj-lt"/>
        <a:buAutoNum type="romanUcPeriod"/>
        <a:defRPr sz="1400" b="0" i="0" kern="1200">
          <a:solidFill>
            <a:sysClr val="windowText" lastClr="000000"/>
          </a:solidFill>
          <a:latin typeface="+mj-lt"/>
          <a:ea typeface="+mn-ea"/>
          <a:cs typeface="+mn-cs"/>
        </a:defRPr>
      </a:lvl7pPr>
      <a:lvl8pPr marL="263525" indent="-263525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Font typeface="+mj-lt"/>
        <a:buAutoNum type="alphaLcPeriod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100" b="0" i="1" kern="1200">
          <a:solidFill>
            <a:schemeClr val="tx2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5" orient="horz" pos="4320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pos="339" userDrawn="1">
          <p15:clr>
            <a:srgbClr val="5ACBF0"/>
          </p15:clr>
        </p15:guide>
        <p15:guide id="9" pos="7338" userDrawn="1">
          <p15:clr>
            <a:srgbClr val="5ACBF0"/>
          </p15:clr>
        </p15:guide>
        <p15:guide id="10" orient="horz" pos="339" userDrawn="1">
          <p15:clr>
            <a:srgbClr val="5ACBF0"/>
          </p15:clr>
        </p15:guide>
        <p15:guide id="11" orient="horz" pos="3979" userDrawn="1">
          <p15:clr>
            <a:srgbClr val="5ACBF0"/>
          </p15:clr>
        </p15:guide>
        <p15:guide id="12" orient="horz" pos="703" userDrawn="1">
          <p15:clr>
            <a:srgbClr val="5ACBF0"/>
          </p15:clr>
        </p15:guide>
        <p15:guide id="13" orient="horz" pos="93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pipelines/process/expressions?view=azure-devop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kummer.github.io/git-flow-cheatshe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19">
            <a:extLst>
              <a:ext uri="{FF2B5EF4-FFF2-40B4-BE49-F238E27FC236}">
                <a16:creationId xmlns:a16="http://schemas.microsoft.com/office/drawing/2014/main" id="{C9775FD9-3727-4005-BB12-08CF801AB35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64350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29AE3F-DD7E-4314-A9EC-7E6D6CCFC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6" name="Titel 45">
            <a:extLst>
              <a:ext uri="{FF2B5EF4-FFF2-40B4-BE49-F238E27FC236}">
                <a16:creationId xmlns:a16="http://schemas.microsoft.com/office/drawing/2014/main" id="{A0A4A898-22E6-4787-A770-8306FE84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Ci/cd azure devops</a:t>
            </a:r>
          </a:p>
        </p:txBody>
      </p:sp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8E93452-6EE3-488B-9A0A-354835907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nl-NL" dirty="0"/>
              <a:t>Angel sevilla camins</a:t>
            </a:r>
          </a:p>
        </p:txBody>
      </p:sp>
    </p:spTree>
    <p:extLst>
      <p:ext uri="{BB962C8B-B14F-4D97-AF65-F5344CB8AC3E}">
        <p14:creationId xmlns:p14="http://schemas.microsoft.com/office/powerpoint/2010/main" val="312496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2. Continuos integration</a:t>
            </a:r>
          </a:p>
          <a:p>
            <a:endParaRPr lang="nl-NL" sz="2800" dirty="0"/>
          </a:p>
          <a:p>
            <a:r>
              <a:rPr lang="nl-NL" sz="2800" dirty="0"/>
              <a:t>Testing</a:t>
            </a:r>
          </a:p>
          <a:p>
            <a:endParaRPr lang="nl-NL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23779612-6D82-4791-87CA-05D87066C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99" y="2160007"/>
            <a:ext cx="4549097" cy="3413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3AF46F-0092-47A0-9F01-6708CA78DBAF}"/>
              </a:ext>
            </a:extLst>
          </p:cNvPr>
          <p:cNvSpPr txBox="1"/>
          <p:nvPr/>
        </p:nvSpPr>
        <p:spPr>
          <a:xfrm>
            <a:off x="704662" y="2160007"/>
            <a:ext cx="5522833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tabLst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Why?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Software development is about managing complexity.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GB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New requirements may conflict with old requirements.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GB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Bugs are a fact of life.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GB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Your team members may have a different understanding.</a:t>
            </a:r>
            <a:endParaRPr lang="en-GB" altLang="nl-NL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89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2. Continuos integration</a:t>
            </a:r>
          </a:p>
          <a:p>
            <a:endParaRPr lang="nl-NL" sz="2800" dirty="0"/>
          </a:p>
          <a:p>
            <a:r>
              <a:rPr lang="nl-NL" sz="2800" dirty="0"/>
              <a:t>types of tests</a:t>
            </a:r>
          </a:p>
          <a:p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9258E-6879-4D80-8F41-022386B8A6B4}"/>
              </a:ext>
            </a:extLst>
          </p:cNvPr>
          <p:cNvSpPr txBox="1"/>
          <p:nvPr/>
        </p:nvSpPr>
        <p:spPr>
          <a:xfrm>
            <a:off x="704662" y="2160007"/>
            <a:ext cx="552283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Unit tests: 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testing individual functions, components or modules used by your software.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Integration tests: 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verify that different modules or services used by your application work well together.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Functional or System tests: 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focus on the business requirements of an application.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Acceptance testing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: formal tests executed to verify if a system satisfies its business requirements.</a:t>
            </a:r>
            <a:endParaRPr lang="en-GB" altLang="nl-NL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6C81D-D4F4-464B-9684-983DB7CBB651}"/>
              </a:ext>
            </a:extLst>
          </p:cNvPr>
          <p:cNvSpPr txBox="1"/>
          <p:nvPr/>
        </p:nvSpPr>
        <p:spPr>
          <a:xfrm>
            <a:off x="211183" y="6514274"/>
            <a:ext cx="9376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https://www.atlassian.com/continuous-delivery/software-testing/types-of-software-testing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01D21-A311-4813-BB92-BE211AFBF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28" y="1973755"/>
            <a:ext cx="5259862" cy="34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2. Continuos integration</a:t>
            </a:r>
          </a:p>
          <a:p>
            <a:endParaRPr lang="nl-NL" sz="2800" dirty="0"/>
          </a:p>
          <a:p>
            <a:r>
              <a:rPr lang="nl-NL" sz="2800" dirty="0"/>
              <a:t>Code Quality</a:t>
            </a:r>
          </a:p>
          <a:p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3E76B-84FB-4367-996A-FDF3DB9FAE62}"/>
              </a:ext>
            </a:extLst>
          </p:cNvPr>
          <p:cNvSpPr txBox="1"/>
          <p:nvPr/>
        </p:nvSpPr>
        <p:spPr>
          <a:xfrm>
            <a:off x="704662" y="2160007"/>
            <a:ext cx="580064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We write code for our colleagues, not for the computer or ourselves”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Telling a story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Test coverage should be appropriate.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Some more mantras: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Keep It Simple Stupid.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Separate Your Concerns.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Don’t Repeat Yourself.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If your method doesn’t fit on the screen anymore: IT IS TOO LONG!!!!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665A2-5A05-40A4-87DF-87BB8834B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246" y="2703264"/>
            <a:ext cx="4944291" cy="24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2. Continuos integration</a:t>
            </a:r>
          </a:p>
          <a:p>
            <a:endParaRPr lang="nl-NL" sz="2800" dirty="0"/>
          </a:p>
          <a:p>
            <a:r>
              <a:rPr lang="nl-NL" sz="2800" dirty="0"/>
              <a:t>Code Quality</a:t>
            </a:r>
          </a:p>
          <a:p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3E76B-84FB-4367-996A-FDF3DB9FAE62}"/>
              </a:ext>
            </a:extLst>
          </p:cNvPr>
          <p:cNvSpPr txBox="1"/>
          <p:nvPr/>
        </p:nvSpPr>
        <p:spPr>
          <a:xfrm>
            <a:off x="704662" y="2160007"/>
            <a:ext cx="580064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Linting -&gt; flake8</a:t>
            </a:r>
            <a:endParaRPr lang="en-GB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Linting highlights syntactical and stylistic problems in your code to identify and correct subtle programming errors.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It </a:t>
            </a:r>
            <a:r>
              <a:rPr lang="en-GB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analyzes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how the code runs and detects errors, not just formatting!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For example, it detects use of an uninitialized or undefined variable, calls to undefined functions.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Formatting -&gt; black and </a:t>
            </a:r>
            <a:r>
              <a:rPr lang="en-GB" sz="20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isort</a:t>
            </a:r>
            <a:endParaRPr lang="en-GB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restructures how code appears.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B79BB-EC29-4C69-916F-3DA33C2E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47" y="1381236"/>
            <a:ext cx="3970781" cy="171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21592-38CE-407D-BC2A-0A106ECC6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88" y="3235284"/>
            <a:ext cx="4748349" cy="1741061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1B51F14-F623-451A-8F1A-D11E7B18A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66" y="5167427"/>
            <a:ext cx="4033746" cy="13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2. Continuos integration</a:t>
            </a:r>
          </a:p>
          <a:p>
            <a:endParaRPr lang="nl-NL" sz="2800" dirty="0"/>
          </a:p>
          <a:p>
            <a:r>
              <a:rPr lang="nl-NL" sz="2800" dirty="0"/>
              <a:t>CI with Docker involved</a:t>
            </a:r>
          </a:p>
          <a:p>
            <a:endParaRPr lang="nl-NL" dirty="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43412B5F-82CD-4623-B362-20157C5D41E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26800" y="2246920"/>
            <a:ext cx="6146046" cy="4611080"/>
          </a:xfrm>
          <a:prstGeom prst="rect">
            <a:avLst/>
          </a:prstGeom>
          <a:ln>
            <a:noFill/>
          </a:ln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CCEEEB8-587A-45FF-BC2A-B6F2563732C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072846" y="2529339"/>
            <a:ext cx="3295800" cy="1268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9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3. Continuous deployment</a:t>
            </a:r>
          </a:p>
          <a:p>
            <a:endParaRPr lang="nl-NL" sz="2800" dirty="0"/>
          </a:p>
          <a:p>
            <a:endParaRPr lang="nl-NL" sz="2800" dirty="0"/>
          </a:p>
          <a:p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0FB54-AC9E-470E-9ACB-57E9E487F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0" y="3405546"/>
            <a:ext cx="7594600" cy="3035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B13434-8F34-4DC6-BCB6-D441920E63A9}"/>
              </a:ext>
            </a:extLst>
          </p:cNvPr>
          <p:cNvSpPr txBox="1"/>
          <p:nvPr/>
        </p:nvSpPr>
        <p:spPr>
          <a:xfrm>
            <a:off x="704662" y="1559305"/>
            <a:ext cx="1103449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Continuous deployment vs. continuous delivery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Continuous deployment is a strategy in software development where code changes to an application are released automatically into the production environment.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Continuous delivery is a software development practice where software is built in such a way that it can be released into production at any given time.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EC5FE-D9C4-4A4E-9C68-1A1CB4858EBE}"/>
              </a:ext>
            </a:extLst>
          </p:cNvPr>
          <p:cNvSpPr txBox="1"/>
          <p:nvPr/>
        </p:nvSpPr>
        <p:spPr>
          <a:xfrm>
            <a:off x="890452" y="6479540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https://www.ibm.com/cloud/learn/continuous-deployment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AAFDD9-24FE-4116-9A09-781A4710D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94" y="3884414"/>
            <a:ext cx="4336543" cy="24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4. Azure devops LAB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BC1F0-0CEE-4FC7-92A5-EE8834D3B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25" y="1679131"/>
            <a:ext cx="2495898" cy="3715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BA4A91-F685-46E2-BE02-D094F77EABA3}"/>
              </a:ext>
            </a:extLst>
          </p:cNvPr>
          <p:cNvSpPr txBox="1"/>
          <p:nvPr/>
        </p:nvSpPr>
        <p:spPr>
          <a:xfrm>
            <a:off x="3435223" y="1309796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Azure Project</a:t>
            </a:r>
            <a:endParaRPr lang="en-NL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A382EC-6FAB-4504-AA13-DB1ED6574F5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767098" y="1494462"/>
            <a:ext cx="668125" cy="87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48B015B-A88B-4781-8B4A-74893517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540" y="4027370"/>
            <a:ext cx="2419688" cy="2734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3AA192-579B-4352-9530-1D0603329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659" y="1216004"/>
            <a:ext cx="2438740" cy="274358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3DCAA8-F82C-4F0D-BF03-BCF1E063B783}"/>
              </a:ext>
            </a:extLst>
          </p:cNvPr>
          <p:cNvCxnSpPr>
            <a:cxnSpLocks/>
          </p:cNvCxnSpPr>
          <p:nvPr/>
        </p:nvCxnSpPr>
        <p:spPr>
          <a:xfrm>
            <a:off x="3228172" y="4267202"/>
            <a:ext cx="544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CE6F3E-C589-4E54-ADC0-5FBA7288D5B2}"/>
              </a:ext>
            </a:extLst>
          </p:cNvPr>
          <p:cNvCxnSpPr>
            <a:cxnSpLocks/>
          </p:cNvCxnSpPr>
          <p:nvPr/>
        </p:nvCxnSpPr>
        <p:spPr>
          <a:xfrm flipV="1">
            <a:off x="3152503" y="1590168"/>
            <a:ext cx="2464526" cy="223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4. Azure devops LAB</a:t>
            </a:r>
          </a:p>
          <a:p>
            <a:endParaRPr lang="nl-NL" sz="2800" dirty="0"/>
          </a:p>
          <a:p>
            <a:r>
              <a:rPr lang="nl-NL" sz="2800" dirty="0"/>
              <a:t>Pipeline</a:t>
            </a:r>
          </a:p>
          <a:p>
            <a:endParaRPr lang="nl-N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FA5A9A-BB3A-452A-941E-651E738EAF09}"/>
              </a:ext>
            </a:extLst>
          </p:cNvPr>
          <p:cNvGrpSpPr/>
          <p:nvPr/>
        </p:nvGrpSpPr>
        <p:grpSpPr>
          <a:xfrm>
            <a:off x="1107075" y="1766691"/>
            <a:ext cx="9581158" cy="4318067"/>
            <a:chOff x="1107075" y="1766691"/>
            <a:chExt cx="9581158" cy="4318067"/>
          </a:xfrm>
        </p:grpSpPr>
        <p:pic>
          <p:nvPicPr>
            <p:cNvPr id="1028" name="Picture 4" descr="Image">
              <a:extLst>
                <a:ext uri="{FF2B5EF4-FFF2-40B4-BE49-F238E27FC236}">
                  <a16:creationId xmlns:a16="http://schemas.microsoft.com/office/drawing/2014/main" id="{C8A8BD81-03CB-4606-BC7C-92A2D3463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075" y="1983200"/>
              <a:ext cx="9581158" cy="404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F3FD0B-91FE-478D-B66A-B68395DFE0DD}"/>
                </a:ext>
              </a:extLst>
            </p:cNvPr>
            <p:cNvGrpSpPr/>
            <p:nvPr/>
          </p:nvGrpSpPr>
          <p:grpSpPr>
            <a:xfrm>
              <a:off x="5127507" y="2948318"/>
              <a:ext cx="1517163" cy="676014"/>
              <a:chOff x="5127507" y="2948318"/>
              <a:chExt cx="1517163" cy="676014"/>
            </a:xfrm>
          </p:grpSpPr>
          <p:pic>
            <p:nvPicPr>
              <p:cNvPr id="1030" name="Picture 6" descr="What is Kubernetes? | Kubernetes">
                <a:extLst>
                  <a:ext uri="{FF2B5EF4-FFF2-40B4-BE49-F238E27FC236}">
                    <a16:creationId xmlns:a16="http://schemas.microsoft.com/office/drawing/2014/main" id="{0E2E93F1-61F9-47ED-A608-603724280D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3778" y="2948318"/>
                <a:ext cx="620892" cy="6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A6403-43B5-4B9E-8C61-BC36683804B4}"/>
                  </a:ext>
                </a:extLst>
              </p:cNvPr>
              <p:cNvSpPr txBox="1"/>
              <p:nvPr/>
            </p:nvSpPr>
            <p:spPr>
              <a:xfrm>
                <a:off x="5127507" y="3162667"/>
                <a:ext cx="89627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Deploy to</a:t>
                </a:r>
              </a:p>
              <a:p>
                <a:r>
                  <a:rPr lang="en-GB" sz="1200" dirty="0"/>
                  <a:t>Kubernetes</a:t>
                </a:r>
                <a:endParaRPr lang="en-NL" sz="12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9510F89-D882-4513-818A-C36EBE5086E0}"/>
                </a:ext>
              </a:extLst>
            </p:cNvPr>
            <p:cNvGrpSpPr/>
            <p:nvPr/>
          </p:nvGrpSpPr>
          <p:grpSpPr>
            <a:xfrm>
              <a:off x="7440733" y="2931820"/>
              <a:ext cx="1517163" cy="676014"/>
              <a:chOff x="5127507" y="2948318"/>
              <a:chExt cx="1517163" cy="676014"/>
            </a:xfrm>
          </p:grpSpPr>
          <p:pic>
            <p:nvPicPr>
              <p:cNvPr id="26" name="Picture 6" descr="What is Kubernetes? | Kubernetes">
                <a:extLst>
                  <a:ext uri="{FF2B5EF4-FFF2-40B4-BE49-F238E27FC236}">
                    <a16:creationId xmlns:a16="http://schemas.microsoft.com/office/drawing/2014/main" id="{13939134-E8C4-427B-9A53-8CE4B8E0BA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3778" y="2948318"/>
                <a:ext cx="620892" cy="6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DAC568-075D-4CD5-871C-C449AD36156C}"/>
                  </a:ext>
                </a:extLst>
              </p:cNvPr>
              <p:cNvSpPr txBox="1"/>
              <p:nvPr/>
            </p:nvSpPr>
            <p:spPr>
              <a:xfrm>
                <a:off x="5127507" y="3162667"/>
                <a:ext cx="89627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Deploy to</a:t>
                </a:r>
              </a:p>
              <a:p>
                <a:r>
                  <a:rPr lang="en-GB" sz="1200" dirty="0"/>
                  <a:t>Kubernetes</a:t>
                </a:r>
                <a:endParaRPr lang="en-NL" sz="12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C7DB6F-E6F2-4A1D-AEF5-5EEF2CE46062}"/>
                </a:ext>
              </a:extLst>
            </p:cNvPr>
            <p:cNvGrpSpPr/>
            <p:nvPr/>
          </p:nvGrpSpPr>
          <p:grpSpPr>
            <a:xfrm>
              <a:off x="8536912" y="1766691"/>
              <a:ext cx="1517163" cy="676014"/>
              <a:chOff x="5127507" y="2948318"/>
              <a:chExt cx="1517163" cy="676014"/>
            </a:xfrm>
          </p:grpSpPr>
          <p:pic>
            <p:nvPicPr>
              <p:cNvPr id="29" name="Picture 6" descr="What is Kubernetes? | Kubernetes">
                <a:extLst>
                  <a:ext uri="{FF2B5EF4-FFF2-40B4-BE49-F238E27FC236}">
                    <a16:creationId xmlns:a16="http://schemas.microsoft.com/office/drawing/2014/main" id="{1910B399-513F-4B88-B34E-A0EB4205C0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3778" y="2948318"/>
                <a:ext cx="620892" cy="6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47D814-9D16-4CBB-9626-D6DC9F64599E}"/>
                  </a:ext>
                </a:extLst>
              </p:cNvPr>
              <p:cNvSpPr txBox="1"/>
              <p:nvPr/>
            </p:nvSpPr>
            <p:spPr>
              <a:xfrm>
                <a:off x="5127507" y="3162667"/>
                <a:ext cx="89627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Deploy to</a:t>
                </a:r>
              </a:p>
              <a:p>
                <a:r>
                  <a:rPr lang="en-GB" sz="1200" dirty="0"/>
                  <a:t>Kubernetes</a:t>
                </a:r>
                <a:endParaRPr lang="en-NL" sz="1200" dirty="0"/>
              </a:p>
            </p:txBody>
          </p:sp>
        </p:grpSp>
        <p:pic>
          <p:nvPicPr>
            <p:cNvPr id="1032" name="Picture 8" descr="What is Kubernetes? | Kubernetes">
              <a:extLst>
                <a:ext uri="{FF2B5EF4-FFF2-40B4-BE49-F238E27FC236}">
                  <a16:creationId xmlns:a16="http://schemas.microsoft.com/office/drawing/2014/main" id="{8FA5BC0F-49A9-47FE-901A-10E943D3B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0402" y="3019930"/>
              <a:ext cx="549280" cy="54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EC0B10-A446-400F-B152-B3DB88AA43E7}"/>
                </a:ext>
              </a:extLst>
            </p:cNvPr>
            <p:cNvSpPr/>
            <p:nvPr/>
          </p:nvSpPr>
          <p:spPr>
            <a:xfrm>
              <a:off x="1118830" y="5776112"/>
              <a:ext cx="1258609" cy="308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97F2BE-DEA2-4DF4-8C2E-95D83FA27AA6}"/>
                </a:ext>
              </a:extLst>
            </p:cNvPr>
            <p:cNvSpPr/>
            <p:nvPr/>
          </p:nvSpPr>
          <p:spPr>
            <a:xfrm>
              <a:off x="10055277" y="1858260"/>
              <a:ext cx="632955" cy="64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22293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4. Azure devops LAB</a:t>
            </a:r>
          </a:p>
          <a:p>
            <a:endParaRPr lang="nl-NL" sz="2800" dirty="0"/>
          </a:p>
          <a:p>
            <a:r>
              <a:rPr lang="nl-NL" sz="2800" dirty="0"/>
              <a:t>Pipeline</a:t>
            </a:r>
          </a:p>
          <a:p>
            <a:endParaRPr lang="nl-NL" sz="2800" dirty="0"/>
          </a:p>
          <a:p>
            <a:endParaRPr lang="nl-NL" sz="2800" dirty="0"/>
          </a:p>
          <a:p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D7779-1E68-48AA-9B48-0CD5694B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5" y="2160007"/>
            <a:ext cx="3021339" cy="2867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C4348-7558-4B4A-A7C8-C8822841F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304" y="455851"/>
            <a:ext cx="4235827" cy="1624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E9178-A989-490C-9DB6-00C24A1E1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304" y="3181529"/>
            <a:ext cx="4660360" cy="322062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8E0523C-7AA7-483E-90C6-9052ABCBA698}"/>
              </a:ext>
            </a:extLst>
          </p:cNvPr>
          <p:cNvSpPr/>
          <p:nvPr/>
        </p:nvSpPr>
        <p:spPr>
          <a:xfrm rot="19384035">
            <a:off x="4284647" y="1428934"/>
            <a:ext cx="1288868" cy="863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DE72B11-FD2E-4C0A-A0A7-35460940C1C6}"/>
              </a:ext>
            </a:extLst>
          </p:cNvPr>
          <p:cNvSpPr/>
          <p:nvPr/>
        </p:nvSpPr>
        <p:spPr>
          <a:xfrm rot="5400000">
            <a:off x="7873075" y="2216679"/>
            <a:ext cx="944283" cy="828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EAFC2A-75AE-40B5-BF8C-A412EEACE49D}"/>
              </a:ext>
            </a:extLst>
          </p:cNvPr>
          <p:cNvSpPr/>
          <p:nvPr/>
        </p:nvSpPr>
        <p:spPr>
          <a:xfrm>
            <a:off x="6227304" y="4284617"/>
            <a:ext cx="2115507" cy="4354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974862-FBC8-48BA-9FDE-61F17E17B8A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29223" y="5288943"/>
            <a:ext cx="5106035" cy="1390650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AA8F9C91-B11D-4B3A-A259-FBC4C554FDA0}"/>
              </a:ext>
            </a:extLst>
          </p:cNvPr>
          <p:cNvSpPr/>
          <p:nvPr/>
        </p:nvSpPr>
        <p:spPr>
          <a:xfrm rot="9158074">
            <a:off x="5139808" y="4758749"/>
            <a:ext cx="944283" cy="828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6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4. Azure devops LAB</a:t>
            </a:r>
          </a:p>
          <a:p>
            <a:endParaRPr lang="nl-NL" sz="2800" dirty="0"/>
          </a:p>
          <a:p>
            <a:r>
              <a:rPr lang="nl-NL" sz="2800" dirty="0"/>
              <a:t>Build stage</a:t>
            </a:r>
          </a:p>
          <a:p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3E76B-84FB-4367-996A-FDF3DB9FAE62}"/>
              </a:ext>
            </a:extLst>
          </p:cNvPr>
          <p:cNvSpPr txBox="1"/>
          <p:nvPr/>
        </p:nvSpPr>
        <p:spPr>
          <a:xfrm>
            <a:off x="704662" y="2160007"/>
            <a:ext cx="580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Image is build and pushed automatically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026244-04EB-4356-8B62-0DDA59F0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9931" y="2904479"/>
            <a:ext cx="6565608" cy="3352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4E215-08EE-4E8C-9529-0C63E4039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840" y="1559304"/>
            <a:ext cx="5008026" cy="38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DB5BD-CFBA-437F-8FA3-47F7A3A63A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C03B9-C7E6-44D5-92C8-F8D7101E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z="2400" dirty="0"/>
              <a:t>planning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9195766D-88D1-47BB-9DB6-46B2E9255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98" y="3789238"/>
            <a:ext cx="912604" cy="524473"/>
          </a:xfrm>
          <a:prstGeom prst="rect">
            <a:avLst/>
          </a:prstGeom>
        </p:spPr>
      </p:pic>
      <p:sp>
        <p:nvSpPr>
          <p:cNvPr id="10" name="Vertical Text Placeholder 2">
            <a:extLst>
              <a:ext uri="{FF2B5EF4-FFF2-40B4-BE49-F238E27FC236}">
                <a16:creationId xmlns:a16="http://schemas.microsoft.com/office/drawing/2014/main" id="{26206424-F575-4724-8E5F-A421B0DB723A}"/>
              </a:ext>
            </a:extLst>
          </p:cNvPr>
          <p:cNvSpPr txBox="1">
            <a:spLocks/>
          </p:cNvSpPr>
          <p:nvPr/>
        </p:nvSpPr>
        <p:spPr>
          <a:xfrm>
            <a:off x="704662" y="666974"/>
            <a:ext cx="10779634" cy="5710075"/>
          </a:xfrm>
          <a:prstGeom prst="rect">
            <a:avLst/>
          </a:prstGeom>
        </p:spPr>
        <p:txBody>
          <a:bodyPr/>
          <a:lstStyle>
            <a:lvl1pPr marL="0" indent="0" algn="l" defTabSz="71913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140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  <a:lvl2pPr marL="273050" indent="-273050" algn="l" defTabSz="71913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sz="1400" i="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2pPr>
            <a:lvl3pPr marL="541338" indent="-276225" algn="l" defTabSz="71913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400" i="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3pPr>
            <a:lvl4pPr marL="0" indent="0" algn="l" defTabSz="719138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b="1" kern="1200" cap="all" spc="30" baseline="0">
                <a:solidFill>
                  <a:sysClr val="windowText" lastClr="000000"/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0" indent="0" algn="l" defTabSz="719138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Segoe UI Light" panose="020B0502040204020203" pitchFamily="34" charset="0"/>
              <a:buNone/>
              <a:defRPr sz="1600" b="0" i="0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1" i="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6pPr>
            <a:lvl7pPr marL="268288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romanUcPeriod"/>
              <a:defRPr sz="1400" b="0" i="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7pPr>
            <a:lvl8pPr marL="263525" indent="-263525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lphaLcPeriod"/>
              <a:defRPr sz="1400" kern="120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100" b="0" i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lvl="1" indent="0" fontAlgn="base">
              <a:buFont typeface="Arial" panose="020B0604020202020204" pitchFamily="34" charset="0"/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Gitops</a:t>
            </a:r>
          </a:p>
          <a:p>
            <a:pPr marL="514350" indent="-514350">
              <a:buFont typeface="+mj-lt"/>
              <a:buAutoNum type="arabicPeriod"/>
            </a:pP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Continuous integration</a:t>
            </a:r>
          </a:p>
          <a:p>
            <a:pPr marL="787400" lvl="1" indent="-514350">
              <a:buFont typeface="+mj-lt"/>
              <a:buAutoNum type="arabicPeriod"/>
            </a:pPr>
            <a:r>
              <a:rPr lang="nl-NL" sz="2800" dirty="0"/>
              <a:t>Testing</a:t>
            </a:r>
          </a:p>
          <a:p>
            <a:pPr marL="787400" lvl="1" indent="-514350">
              <a:buFont typeface="+mj-lt"/>
              <a:buAutoNum type="arabicPeriod"/>
            </a:pPr>
            <a:r>
              <a:rPr lang="nl-NL" sz="2800" dirty="0"/>
              <a:t>Code Quality</a:t>
            </a:r>
          </a:p>
          <a:p>
            <a:pPr marL="787400" lvl="1" indent="-514350">
              <a:buFont typeface="+mj-lt"/>
              <a:buAutoNum type="arabicPeriod"/>
            </a:pPr>
            <a:r>
              <a:rPr lang="nl-NL" sz="2800" dirty="0"/>
              <a:t>Image build automation</a:t>
            </a:r>
          </a:p>
          <a:p>
            <a:pPr marL="514350" indent="-514350">
              <a:buFont typeface="+mj-lt"/>
              <a:buAutoNum type="arabicPeriod"/>
            </a:pP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Continuous deployment</a:t>
            </a:r>
          </a:p>
          <a:p>
            <a:pPr marL="514350" indent="-514350">
              <a:buFont typeface="+mj-lt"/>
              <a:buAutoNum type="arabicPeriod"/>
            </a:pP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Azure Devops Lab</a:t>
            </a:r>
          </a:p>
          <a:p>
            <a:pPr marL="514350" indent="-514350">
              <a:buFont typeface="+mj-lt"/>
              <a:buAutoNum type="arabicPeriod"/>
            </a:pPr>
            <a:endParaRPr lang="nl-NL" sz="2800" dirty="0"/>
          </a:p>
        </p:txBody>
      </p:sp>
      <p:pic>
        <p:nvPicPr>
          <p:cNvPr id="1026" name="Picture 2" descr="Leerlingcoaching – planning maken">
            <a:extLst>
              <a:ext uri="{FF2B5EF4-FFF2-40B4-BE49-F238E27FC236}">
                <a16:creationId xmlns:a16="http://schemas.microsoft.com/office/drawing/2014/main" id="{33049D9E-9793-4200-A8A5-E21F89B19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98" y="1484645"/>
            <a:ext cx="5944417" cy="342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76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4. Azure devops LAB</a:t>
            </a:r>
          </a:p>
          <a:p>
            <a:endParaRPr lang="nl-NL" sz="2800" dirty="0"/>
          </a:p>
          <a:p>
            <a:r>
              <a:rPr lang="nl-NL" sz="2800" dirty="0"/>
              <a:t>Deploy Stage</a:t>
            </a:r>
          </a:p>
          <a:p>
            <a:endParaRPr lang="nl-NL" sz="2800" dirty="0"/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54CDA-285C-4C05-A016-916F1B59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53" y="921075"/>
            <a:ext cx="4846222" cy="56432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03E08A-5C96-4A3B-9369-0C3F195B1BDF}"/>
              </a:ext>
            </a:extLst>
          </p:cNvPr>
          <p:cNvSpPr txBox="1"/>
          <p:nvPr/>
        </p:nvSpPr>
        <p:spPr>
          <a:xfrm>
            <a:off x="704662" y="2160007"/>
            <a:ext cx="5800641" cy="470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Azure Kubernetes Service manages your hosted Kubernetes environment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It makes quicker and easier deployment.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The following files are automatically created: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manifest/</a:t>
            </a:r>
            <a:r>
              <a:rPr lang="en-GB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deployment.yaml</a:t>
            </a:r>
            <a:endParaRPr lang="en-GB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manifest/</a:t>
            </a:r>
            <a:r>
              <a:rPr lang="en-GB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service.yaml</a:t>
            </a:r>
            <a:endParaRPr lang="en-GB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Every time you change your code: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171717"/>
                </a:solidFill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mage is pushed to an Azure Container Registry (see previous slide).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rgbClr val="171717"/>
                </a:solidFill>
                <a:latin typeface="Segoe UI" panose="020B0502040204020203" pitchFamily="34" charset="0"/>
              </a:rPr>
              <a:t>imagePullSecret</a:t>
            </a:r>
            <a:r>
              <a:rPr lang="en-GB" dirty="0">
                <a:solidFill>
                  <a:srgbClr val="171717"/>
                </a:solidFill>
                <a:latin typeface="Segoe UI" panose="020B0502040204020203" pitchFamily="34" charset="0"/>
              </a:rPr>
              <a:t> is created to pull from the Azure Container Registry resource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171717"/>
                </a:solidFill>
                <a:latin typeface="Segoe UI" panose="020B0502040204020203" pitchFamily="34" charset="0"/>
              </a:rPr>
              <a:t>M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anifests are then deployed to your Azure Kubernetes Service cluster.</a:t>
            </a:r>
            <a:endParaRPr lang="en-GB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50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4. Azure devops LAB</a:t>
            </a:r>
          </a:p>
          <a:p>
            <a:endParaRPr lang="nl-NL" sz="2800" dirty="0"/>
          </a:p>
          <a:p>
            <a:r>
              <a:rPr lang="nl-NL" sz="2800" dirty="0"/>
              <a:t>Variables &amp; CONDITIONALS</a:t>
            </a:r>
          </a:p>
          <a:p>
            <a:endParaRPr lang="nl-NL" sz="2800" dirty="0"/>
          </a:p>
          <a:p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37BE4-2663-475E-8653-E68D5FA55021}"/>
              </a:ext>
            </a:extLst>
          </p:cNvPr>
          <p:cNvSpPr txBox="1"/>
          <p:nvPr/>
        </p:nvSpPr>
        <p:spPr>
          <a:xfrm>
            <a:off x="713371" y="2160007"/>
            <a:ext cx="5382629" cy="4690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Normally use macro syntax:</a:t>
            </a:r>
          </a:p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defRPr/>
            </a:pPr>
            <a:endParaRPr lang="en-GB" sz="20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As part of an expression 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GB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defRPr/>
            </a:pPr>
            <a:r>
              <a:rPr lang="en-GB" sz="2000" dirty="0">
                <a:solidFill>
                  <a:srgbClr val="171717"/>
                </a:solidFill>
                <a:latin typeface="Segoe UI" panose="020B0502040204020203" pitchFamily="34" charset="0"/>
              </a:rPr>
              <a:t>    </a:t>
            </a:r>
            <a:r>
              <a:rPr lang="en-GB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variables can be accessed using: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Index syntax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: variables['</a:t>
            </a:r>
            <a:r>
              <a:rPr lang="en-GB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MyVar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’]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Property dereference syntax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: </a:t>
            </a:r>
            <a:r>
              <a:rPr lang="en-GB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variables.MyVar</a:t>
            </a:r>
            <a:endParaRPr lang="en-GB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You can use an </a:t>
            </a: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if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clause to conditionally assign the value or a variable or set inputs for tasks.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27A14-284D-4225-BD30-D27ABE6B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064" y="3556736"/>
            <a:ext cx="4620270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76DC0C-D2EA-445A-9F19-FEA4D936B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75" y="2495134"/>
            <a:ext cx="997619" cy="471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7F273F-65AB-4017-8F94-78D31620F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451" y="1216312"/>
            <a:ext cx="3471537" cy="20721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D3F9C1-3E79-4DE9-AE02-78D5A359B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442" y="3470234"/>
            <a:ext cx="2215252" cy="35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4. Azure devops LAB</a:t>
            </a:r>
          </a:p>
          <a:p>
            <a:endParaRPr lang="nl-NL" sz="2800" dirty="0"/>
          </a:p>
          <a:p>
            <a:r>
              <a:rPr lang="nl-NL" sz="2800" dirty="0"/>
              <a:t>Functions</a:t>
            </a:r>
          </a:p>
          <a:p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1304C-00F1-4C6A-B1A6-A4ECC178F2CA}"/>
              </a:ext>
            </a:extLst>
          </p:cNvPr>
          <p:cNvSpPr txBox="1"/>
          <p:nvPr/>
        </p:nvSpPr>
        <p:spPr>
          <a:xfrm>
            <a:off x="704662" y="2160007"/>
            <a:ext cx="5800641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eq</a:t>
            </a:r>
            <a:endParaRPr lang="en-GB" sz="2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Evaluates True if parameters are equal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Min parameters: 2. Max parameters: 2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Converts right parameter to match type of left parameter. Returns False if conversion fails.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Ordinal ignore-case comparison for Strings</a:t>
            </a:r>
            <a:endParaRPr lang="en-GB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8A96B9-6CBB-45A5-8954-8E0603D24821}"/>
              </a:ext>
            </a:extLst>
          </p:cNvPr>
          <p:cNvSpPr txBox="1"/>
          <p:nvPr/>
        </p:nvSpPr>
        <p:spPr>
          <a:xfrm>
            <a:off x="6391359" y="2104698"/>
            <a:ext cx="580064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and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Evaluates to True if all parameters are True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Min parameters: 2. Max parameters: N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Casts parameters to Boolean for evaluation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Short-circuits after first False</a:t>
            </a:r>
            <a:endParaRPr lang="en-GB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FC06BC-56AB-4C59-96A5-9DF040CC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86" y="5253267"/>
            <a:ext cx="5937414" cy="381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D5887-B35D-4289-81C7-2897D179A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655" y="5182026"/>
            <a:ext cx="4570750" cy="50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4. Azure devops LAB</a:t>
            </a:r>
          </a:p>
          <a:p>
            <a:endParaRPr lang="nl-NL" sz="2800" dirty="0"/>
          </a:p>
          <a:p>
            <a:r>
              <a:rPr lang="nl-NL" sz="2800" dirty="0"/>
              <a:t>Functions</a:t>
            </a:r>
          </a:p>
          <a:p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1304C-00F1-4C6A-B1A6-A4ECC178F2CA}"/>
              </a:ext>
            </a:extLst>
          </p:cNvPr>
          <p:cNvSpPr txBox="1"/>
          <p:nvPr/>
        </p:nvSpPr>
        <p:spPr>
          <a:xfrm>
            <a:off x="704662" y="2160007"/>
            <a:ext cx="5800641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ne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Evaluates True if parameters are not equal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Min parameters: 2. Max parameters: 2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Converts right parameter to match type of left parameter. Returns True if conversion fails.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Ordinal ignore-case comparison for Strings</a:t>
            </a:r>
            <a:endParaRPr lang="en-GB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8A96B9-6CBB-45A5-8954-8E0603D24821}"/>
              </a:ext>
            </a:extLst>
          </p:cNvPr>
          <p:cNvSpPr txBox="1"/>
          <p:nvPr/>
        </p:nvSpPr>
        <p:spPr>
          <a:xfrm>
            <a:off x="6391359" y="2104698"/>
            <a:ext cx="580064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For more:</a:t>
            </a:r>
          </a:p>
          <a:p>
            <a:pPr marL="457200"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hlinkClick r:id="rId3"/>
              </a:rPr>
              <a:t>https://docs.microsoft.com/en-us/azure/devops/pipelines/process/expressions?view=azure-devops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25C87-A1BB-490F-A0DD-108CA5A25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55" y="5110415"/>
            <a:ext cx="1487651" cy="5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4. Azure devops LAB</a:t>
            </a:r>
          </a:p>
          <a:p>
            <a:endParaRPr lang="nl-NL" sz="2800" dirty="0"/>
          </a:p>
          <a:p>
            <a:r>
              <a:rPr lang="nl-NL" sz="2800" dirty="0"/>
              <a:t>Conditionals in jobs</a:t>
            </a:r>
          </a:p>
          <a:p>
            <a:endParaRPr lang="nl-NL" sz="2800" dirty="0"/>
          </a:p>
          <a:p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F72C8-C2CB-445F-9C35-C57113E19157}"/>
              </a:ext>
            </a:extLst>
          </p:cNvPr>
          <p:cNvSpPr txBox="1"/>
          <p:nvPr/>
        </p:nvSpPr>
        <p:spPr>
          <a:xfrm>
            <a:off x="704662" y="2160007"/>
            <a:ext cx="580064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You can specify conditions under which a step, job, or stage will run.</a:t>
            </a:r>
          </a:p>
          <a:p>
            <a:pPr lvl="2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succeededOrFailed</a:t>
            </a: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() 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-&gt; Even if a previous dependency has failed, unless the run was </a:t>
            </a:r>
            <a:r>
              <a:rPr lang="en-GB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canceled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.</a:t>
            </a:r>
          </a:p>
          <a:p>
            <a:pPr lvl="2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always()  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-&gt; Even if a previous dependency has failed, even if the run was </a:t>
            </a:r>
            <a:r>
              <a:rPr lang="en-GB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canceled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. </a:t>
            </a:r>
          </a:p>
          <a:p>
            <a:pPr lvl="2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failed() 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-&gt; Only when a previous dependency has failed. </a:t>
            </a:r>
          </a:p>
          <a:p>
            <a:pPr lvl="2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succeeded() 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-&gt; run if all previous steps/jobs have succeeded. </a:t>
            </a:r>
            <a:endParaRPr lang="en-GB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82265-1E5F-403F-9EF1-26AED7FF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198" y="1403581"/>
            <a:ext cx="3594773" cy="44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afbeelding 32" descr="Afbeelding met tekst, kaart&#10;&#10;Automatisch gegenereerde beschrijving">
            <a:extLst>
              <a:ext uri="{FF2B5EF4-FFF2-40B4-BE49-F238E27FC236}">
                <a16:creationId xmlns:a16="http://schemas.microsoft.com/office/drawing/2014/main" id="{CDAFD466-3D70-460C-8C34-8F992636C0A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alphaModFix amt="4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4535" y="0"/>
            <a:ext cx="6367466" cy="6864350"/>
          </a:xfrm>
        </p:spPr>
      </p:pic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A09E790F-BD53-4802-87B4-6842EC92F9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25" name="Titel 24">
            <a:extLst>
              <a:ext uri="{FF2B5EF4-FFF2-40B4-BE49-F238E27FC236}">
                <a16:creationId xmlns:a16="http://schemas.microsoft.com/office/drawing/2014/main" id="{F4B53B07-BFE1-47FE-BD7B-159B23FC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 FOR YOUR ATTENTION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BE265BD9-79B8-452C-9F70-9F34543FAA8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B858DF59-A5DA-4CF2-A656-EF2562EA6C4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nl-NL" dirty="0"/>
              <a:t>Pedro de Medinalaan 11, </a:t>
            </a:r>
            <a:br>
              <a:rPr lang="nl-NL" dirty="0"/>
            </a:br>
            <a:r>
              <a:rPr lang="nl-NL" dirty="0"/>
              <a:t>1086 XK Amsterdam</a:t>
            </a:r>
          </a:p>
        </p:txBody>
      </p:sp>
      <p:sp>
        <p:nvSpPr>
          <p:cNvPr id="30" name="Tijdelijke aanduiding voor tekst 29">
            <a:extLst>
              <a:ext uri="{FF2B5EF4-FFF2-40B4-BE49-F238E27FC236}">
                <a16:creationId xmlns:a16="http://schemas.microsoft.com/office/drawing/2014/main" id="{126D57D0-8AF6-4403-9DF4-9DDCEAEE479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nl-NL" dirty="0"/>
              <a:t>020 - 773 1972</a:t>
            </a:r>
          </a:p>
        </p:txBody>
      </p:sp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B0DC02A0-705C-49D8-B127-FC8E7B567B4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nl-NL" dirty="0"/>
              <a:t>www.anchormen.nl</a:t>
            </a:r>
          </a:p>
        </p:txBody>
      </p:sp>
    </p:spTree>
    <p:extLst>
      <p:ext uri="{BB962C8B-B14F-4D97-AF65-F5344CB8AC3E}">
        <p14:creationId xmlns:p14="http://schemas.microsoft.com/office/powerpoint/2010/main" val="6771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nl-NL" sz="2800" dirty="0"/>
              <a:t>Gitops</a:t>
            </a:r>
          </a:p>
          <a:p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2C616-9AFE-4EC7-9A92-7DFBA2F83CA1}"/>
              </a:ext>
            </a:extLst>
          </p:cNvPr>
          <p:cNvSpPr txBox="1"/>
          <p:nvPr/>
        </p:nvSpPr>
        <p:spPr>
          <a:xfrm>
            <a:off x="1264920" y="6217483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https://about.gitlab.com/topics/gitops/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83784-FE1E-4DB7-9DF6-F5F7AC53FE77}"/>
              </a:ext>
            </a:extLst>
          </p:cNvPr>
          <p:cNvSpPr txBox="1"/>
          <p:nvPr/>
        </p:nvSpPr>
        <p:spPr>
          <a:xfrm>
            <a:off x="784859" y="1312993"/>
            <a:ext cx="6616338" cy="442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tabLst/>
              <a:defRPr/>
            </a:pPr>
            <a:r>
              <a:rPr lang="en-GB" sz="2400" b="1" dirty="0" err="1"/>
              <a:t>GitOps</a:t>
            </a:r>
            <a:r>
              <a:rPr lang="en-GB" sz="2400" dirty="0"/>
              <a:t> = </a:t>
            </a:r>
            <a:r>
              <a:rPr lang="en-GB" sz="2400" dirty="0" err="1"/>
              <a:t>IaC</a:t>
            </a:r>
            <a:r>
              <a:rPr lang="en-GB" sz="2400" dirty="0"/>
              <a:t> + PRs + CI/CD</a:t>
            </a:r>
          </a:p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altLang="nl-NL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alt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IaC</a:t>
            </a:r>
            <a:r>
              <a:rPr lang="en-GB" alt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: </a:t>
            </a:r>
            <a:r>
              <a:rPr lang="en-GB" alt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Infrastructure as code</a:t>
            </a:r>
            <a:r>
              <a:rPr lang="en-GB" alt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(</a:t>
            </a:r>
            <a:r>
              <a:rPr lang="en-GB" alt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IaC</a:t>
            </a:r>
            <a:r>
              <a:rPr lang="en-GB" alt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) is the practice of keeping all infrastructure configuration stored as code.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IE" altLang="nl-NL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kumimoji="0" lang="en-IE" altLang="nl-NL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PRs (</a:t>
            </a:r>
            <a:r>
              <a:rPr kumimoji="0" lang="en-IE" altLang="nl-NL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Pull requests</a:t>
            </a:r>
            <a:r>
              <a:rPr kumimoji="0" lang="en-IE" altLang="nl-NL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are used </a:t>
            </a:r>
            <a:r>
              <a:rPr kumimoji="0" lang="en-GB" altLang="nl-NL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as the change mechanism for all infrastructure updates.</a:t>
            </a:r>
            <a:endParaRPr lang="en-IE" altLang="nl-NL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IE" altLang="nl-NL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dirty="0"/>
              <a:t>CI/CD: </a:t>
            </a:r>
            <a:r>
              <a:rPr lang="en-GB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GitOps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automates infrastructure updates using a Git workflow with </a:t>
            </a: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continuous integration and continuous delivery 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(CI/CD). When new code is merged, the CI/CD pipeline enacts the change in the environment.</a:t>
            </a:r>
            <a:endParaRPr lang="en-IE" altLang="nl-NL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F96CBF7-30CA-4646-98B1-1BD27DFF6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44" y="979666"/>
            <a:ext cx="2375462" cy="22623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D21F92-F385-446F-B005-74F42BD95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84" y="3938186"/>
            <a:ext cx="5745190" cy="22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nl-NL" sz="2800" dirty="0"/>
              <a:t>Gitops</a:t>
            </a:r>
          </a:p>
          <a:p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332F6-C2F9-4D63-A605-691243D2E6FC}"/>
              </a:ext>
            </a:extLst>
          </p:cNvPr>
          <p:cNvSpPr txBox="1"/>
          <p:nvPr/>
        </p:nvSpPr>
        <p:spPr>
          <a:xfrm>
            <a:off x="784859" y="1312993"/>
            <a:ext cx="6616338" cy="5158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GitOps</a:t>
            </a:r>
            <a:r>
              <a:rPr lang="en-GB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is a s</a:t>
            </a:r>
            <a:r>
              <a:rPr lang="en-IE" altLang="nl-NL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ystem</a:t>
            </a:r>
            <a:r>
              <a:rPr lang="en-IE" altLang="nl-NL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</a:t>
            </a:r>
            <a:r>
              <a:rPr kumimoji="0" lang="en-IE" alt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development</a:t>
            </a:r>
            <a:r>
              <a:rPr lang="en-IE" altLang="nl-NL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and </a:t>
            </a:r>
            <a:r>
              <a:rPr kumimoji="0" lang="en-IE" alt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management pattern:</a:t>
            </a:r>
          </a:p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altLang="nl-NL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IE" altLang="nl-NL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Git as the SINGLE source of truth of a system.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IE" altLang="nl-NL" sz="24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kumimoji="0" lang="en-IE" alt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Git as the </a:t>
            </a:r>
            <a:r>
              <a:rPr lang="en-IE" altLang="nl-NL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SINGLE place were we operate (create, change and destroy) all environments.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IE" altLang="nl-NL" sz="24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kumimoji="0" lang="en-IE" alt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 changes are observable/</a:t>
            </a:r>
            <a:r>
              <a:rPr kumimoji="0" lang="en-IE" alt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verifi</a:t>
            </a:r>
            <a:r>
              <a:rPr lang="en-IE" altLang="nl-NL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able</a:t>
            </a:r>
            <a:endParaRPr kumimoji="0" lang="en-IE" altLang="nl-NL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altLang="nl-NL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4" name="Picture 2" descr="Guide to Git: Uploading your Folders to GitHub or Bitbucket - Unit Ops Media">
            <a:extLst>
              <a:ext uri="{FF2B5EF4-FFF2-40B4-BE49-F238E27FC236}">
                <a16:creationId xmlns:a16="http://schemas.microsoft.com/office/drawing/2014/main" id="{8F6F1DF4-D1FC-48EC-9D96-9F041F97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09" y="2725783"/>
            <a:ext cx="4748856" cy="267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C918B9-6114-4EB5-90CC-E87FF6409EE4}"/>
              </a:ext>
            </a:extLst>
          </p:cNvPr>
          <p:cNvSpPr txBox="1"/>
          <p:nvPr/>
        </p:nvSpPr>
        <p:spPr>
          <a:xfrm>
            <a:off x="1036320" y="6426532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https://www.weave.works/blog/what-is-gitops-really</a:t>
            </a:r>
          </a:p>
        </p:txBody>
      </p:sp>
    </p:spTree>
    <p:extLst>
      <p:ext uri="{BB962C8B-B14F-4D97-AF65-F5344CB8AC3E}">
        <p14:creationId xmlns:p14="http://schemas.microsoft.com/office/powerpoint/2010/main" val="144821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nl-NL" sz="2800" dirty="0"/>
              <a:t>Gitops</a:t>
            </a:r>
          </a:p>
          <a:p>
            <a:endParaRPr lang="nl-NL" sz="2800" dirty="0"/>
          </a:p>
          <a:p>
            <a:r>
              <a:rPr lang="nl-NL" sz="2800" dirty="0"/>
              <a:t>Gitflow</a:t>
            </a:r>
          </a:p>
          <a:p>
            <a:endParaRPr lang="nl-NL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03B1AA-AB79-40FF-A635-BEF943EB3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499" y="1895676"/>
            <a:ext cx="4833439" cy="484672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Popular branching model.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Main branches</a:t>
            </a:r>
            <a:endParaRPr lang="en-IE" altLang="nl-NL" sz="2000" b="1" dirty="0"/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IE" altLang="nl-NL" sz="2000" dirty="0"/>
              <a:t>    master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IE" altLang="nl-NL" sz="2000" dirty="0"/>
              <a:t>    develop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endParaRPr lang="en-IE" altLang="nl-NL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Supporting branches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    Feature branches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    Release branches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    Hotfix branches</a:t>
            </a:r>
          </a:p>
          <a:p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BAB98-DACE-472C-83DF-476102DDBFD5}"/>
              </a:ext>
            </a:extLst>
          </p:cNvPr>
          <p:cNvSpPr txBox="1"/>
          <p:nvPr/>
        </p:nvSpPr>
        <p:spPr>
          <a:xfrm>
            <a:off x="1510117" y="6139453"/>
            <a:ext cx="611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https://nvie.com/posts/a-successful-git-branching-model/</a:t>
            </a:r>
          </a:p>
          <a:p>
            <a:r>
              <a:rPr lang="en-GB" dirty="0">
                <a:hlinkClick r:id="rId3"/>
              </a:rPr>
              <a:t>https://danielkummer.github.io/git-flow-cheatsheet/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ECE2F4DE-50DC-404E-A88E-353849997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57" y="368766"/>
            <a:ext cx="4618463" cy="61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1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nl-NL" sz="2800" dirty="0"/>
              <a:t>Gitops</a:t>
            </a:r>
          </a:p>
          <a:p>
            <a:pPr marL="514350" indent="-514350">
              <a:buFont typeface="+mj-lt"/>
              <a:buAutoNum type="arabicPeriod"/>
            </a:pPr>
            <a:endParaRPr lang="nl-NL" sz="2800" dirty="0"/>
          </a:p>
          <a:p>
            <a:r>
              <a:rPr lang="nl-NL" sz="2800" dirty="0"/>
              <a:t>Pull request</a:t>
            </a:r>
          </a:p>
          <a:p>
            <a:endParaRPr lang="nl-NL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B8AC0DF-07DB-445E-8598-ECCCAAE5B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2281646"/>
            <a:ext cx="5268867" cy="40342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pull request is triggered when a feature, release, or hotfix branch needs to be reviewed, and the rest of the team will be notified.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Features are generally merged into the develop branch, while release and hotfix branches are merged into both develop and 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Pull requests can be used to formally manage all of these merges</a:t>
            </a:r>
            <a:endParaRPr lang="en-NL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159DA-E183-41AE-A6F4-8377DE00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341" y="1815692"/>
            <a:ext cx="529663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2. Continuos integration</a:t>
            </a:r>
          </a:p>
          <a:p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258A9-F178-44CA-B1F0-66744937BFB9}"/>
              </a:ext>
            </a:extLst>
          </p:cNvPr>
          <p:cNvSpPr txBox="1"/>
          <p:nvPr/>
        </p:nvSpPr>
        <p:spPr>
          <a:xfrm>
            <a:off x="350810" y="6331659"/>
            <a:ext cx="8323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https://www.atlassian.com/continuous-delivery/continuous-integration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8403F8-1903-48F0-ABCA-F52033AF88B8}"/>
              </a:ext>
            </a:extLst>
          </p:cNvPr>
          <p:cNvSpPr txBox="1"/>
          <p:nvPr/>
        </p:nvSpPr>
        <p:spPr>
          <a:xfrm>
            <a:off x="784859" y="1312993"/>
            <a:ext cx="661633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Continuous integration (CI) is the practice of </a:t>
            </a: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automating the integration of code </a:t>
            </a: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changes from multiple contributors into a single software project.</a:t>
            </a:r>
            <a:endParaRPr kumimoji="0" lang="en-IE" altLang="nl-NL" sz="2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alt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CI allows developers to </a:t>
            </a:r>
            <a:r>
              <a:rPr lang="en-GB" altLang="nl-NL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frequently merge code changes </a:t>
            </a:r>
            <a:r>
              <a:rPr lang="en-GB" alt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into a central repository where builds and tests then run.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alt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CI allows software developers to work independently on </a:t>
            </a:r>
            <a:r>
              <a:rPr lang="en-GB" altLang="nl-NL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features in parallel</a:t>
            </a:r>
            <a:r>
              <a:rPr lang="en-GB" alt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. When they are ready to merge these features into the end product, they can do so independently and rapidly.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endParaRPr lang="en-IE" altLang="nl-NL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alt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Without CI</a:t>
            </a:r>
            <a:r>
              <a:rPr kumimoji="0" lang="en-GB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developers must </a:t>
            </a:r>
            <a:r>
              <a:rPr kumimoji="0" lang="en-GB" alt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manual</a:t>
            </a:r>
            <a:r>
              <a:rPr kumimoji="0" lang="en-GB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ly coordinate and communicate when they are contributing code to the end product.</a:t>
            </a:r>
            <a:endParaRPr lang="en-IE" altLang="nl-NL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6B56483-71B8-4FB7-BE42-7EEF92252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97" y="1428362"/>
            <a:ext cx="4589455" cy="39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2. Continuos integration</a:t>
            </a:r>
          </a:p>
          <a:p>
            <a:endParaRPr lang="nl-NL" sz="2800" dirty="0"/>
          </a:p>
          <a:p>
            <a:r>
              <a:rPr lang="nl-NL" sz="2800" dirty="0"/>
              <a:t>Benefits and challenges</a:t>
            </a:r>
          </a:p>
          <a:p>
            <a:endParaRPr lang="nl-NL" sz="2800" dirty="0"/>
          </a:p>
          <a:p>
            <a:endParaRPr lang="nl-NL" dirty="0"/>
          </a:p>
        </p:txBody>
      </p:sp>
      <p:pic>
        <p:nvPicPr>
          <p:cNvPr id="4098" name="Picture 2" descr="Ok Free Icon of Super Flat Remix V1.08 Emblems">
            <a:extLst>
              <a:ext uri="{FF2B5EF4-FFF2-40B4-BE49-F238E27FC236}">
                <a16:creationId xmlns:a16="http://schemas.microsoft.com/office/drawing/2014/main" id="{85CFCB4F-86DF-43EE-AB11-AC1FA205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06" y="2270352"/>
            <a:ext cx="1282745" cy="12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161513E-FC86-4367-9D32-64ABEFED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458" y="2270352"/>
            <a:ext cx="1282746" cy="12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4B71E1-01AD-440E-8EEC-9EB94A88E1CF}"/>
              </a:ext>
            </a:extLst>
          </p:cNvPr>
          <p:cNvSpPr txBox="1"/>
          <p:nvPr/>
        </p:nvSpPr>
        <p:spPr>
          <a:xfrm>
            <a:off x="419099" y="3741274"/>
            <a:ext cx="517180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Enable scaling.</a:t>
            </a:r>
          </a:p>
          <a:p>
            <a:pPr marL="285750" marR="0" lvl="1" indent="-28575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altLang="nl-NL" sz="20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Improve the feedback loop.</a:t>
            </a:r>
          </a:p>
          <a:p>
            <a:pPr marL="285750" marR="0" lvl="1" indent="-28575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altLang="nl-NL" sz="20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Enhance communication.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3C0FA-77AF-420C-8B68-9742FDC3EF85}"/>
              </a:ext>
            </a:extLst>
          </p:cNvPr>
          <p:cNvSpPr txBox="1"/>
          <p:nvPr/>
        </p:nvSpPr>
        <p:spPr>
          <a:xfrm>
            <a:off x="7020196" y="3782319"/>
            <a:ext cx="517180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Adoption and installation.</a:t>
            </a:r>
          </a:p>
          <a:p>
            <a:pPr marL="285750" marR="0" lvl="1" indent="-28575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altLang="nl-NL" sz="20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Technology learning curve.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56F85-9003-463A-99E6-FE7D1498C490}"/>
              </a:ext>
            </a:extLst>
          </p:cNvPr>
          <p:cNvSpPr txBox="1"/>
          <p:nvPr/>
        </p:nvSpPr>
        <p:spPr>
          <a:xfrm>
            <a:off x="350810" y="6331659"/>
            <a:ext cx="8323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https://www.atlassian.com/continuous-delivery/continuous-integration</a:t>
            </a:r>
          </a:p>
        </p:txBody>
      </p:sp>
    </p:spTree>
    <p:extLst>
      <p:ext uri="{BB962C8B-B14F-4D97-AF65-F5344CB8AC3E}">
        <p14:creationId xmlns:p14="http://schemas.microsoft.com/office/powerpoint/2010/main" val="373458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3802E-B7EF-44B2-9D53-C322B64B7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19" name="GRID" hidden="1">
            <a:extLst>
              <a:ext uri="{FF2B5EF4-FFF2-40B4-BE49-F238E27FC236}">
                <a16:creationId xmlns:a16="http://schemas.microsoft.com/office/drawing/2014/main" id="{36A99328-79DA-49E1-AD72-A62E1764FEA0}"/>
              </a:ext>
            </a:extLst>
          </p:cNvPr>
          <p:cNvGrpSpPr/>
          <p:nvPr/>
        </p:nvGrpSpPr>
        <p:grpSpPr>
          <a:xfrm>
            <a:off x="-3042" y="0"/>
            <a:ext cx="12195042" cy="6858003"/>
            <a:chOff x="-3042" y="0"/>
            <a:chExt cx="12195042" cy="6858003"/>
          </a:xfrm>
          <a:solidFill>
            <a:schemeClr val="accent1">
              <a:alpha val="49000"/>
            </a:schemeClr>
          </a:solidFill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AD92A8E-4C41-4E26-A822-D48378AC36E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5BD05A-4B0C-4E69-8707-B4979E79440F}"/>
                </a:ext>
              </a:extLst>
            </p:cNvPr>
            <p:cNvSpPr/>
            <p:nvPr userDrawn="1"/>
          </p:nvSpPr>
          <p:spPr>
            <a:xfrm>
              <a:off x="0" y="5776112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F0CC1C-671B-4D67-A16B-696372B3BA46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1B43A3A-F32C-4BF4-96A9-568B222EE4B1}"/>
                </a:ext>
              </a:extLst>
            </p:cNvPr>
            <p:cNvSpPr/>
            <p:nvPr userDrawn="1"/>
          </p:nvSpPr>
          <p:spPr>
            <a:xfrm rot="16200000">
              <a:off x="-3078191" y="3075149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EF06C80-4A88-4119-8656-3E60DCD553A3}"/>
                </a:ext>
              </a:extLst>
            </p:cNvPr>
            <p:cNvSpPr/>
            <p:nvPr userDrawn="1"/>
          </p:nvSpPr>
          <p:spPr>
            <a:xfrm rot="16200000">
              <a:off x="8409147" y="3075150"/>
              <a:ext cx="6858002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AB00CB2-997F-4A16-8EB8-32727F21948F}"/>
                </a:ext>
              </a:extLst>
            </p:cNvPr>
            <p:cNvSpPr/>
            <p:nvPr userDrawn="1"/>
          </p:nvSpPr>
          <p:spPr>
            <a:xfrm>
              <a:off x="0" y="1308405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itel 6">
            <a:extLst>
              <a:ext uri="{FF2B5EF4-FFF2-40B4-BE49-F238E27FC236}">
                <a16:creationId xmlns:a16="http://schemas.microsoft.com/office/drawing/2014/main" id="{4D5BE167-687E-4168-864B-144C8A6F19D4}"/>
              </a:ext>
            </a:extLst>
          </p:cNvPr>
          <p:cNvSpPr txBox="1">
            <a:spLocks/>
          </p:cNvSpPr>
          <p:nvPr/>
        </p:nvSpPr>
        <p:spPr>
          <a:xfrm>
            <a:off x="704662" y="763012"/>
            <a:ext cx="10789466" cy="665350"/>
          </a:xfrm>
          <a:prstGeom prst="rect">
            <a:avLst/>
          </a:prstGeom>
        </p:spPr>
        <p:txBody>
          <a:bodyPr vert="horz" lIns="0" tIns="0" rIns="0" bIns="6588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2. Continuos integration</a:t>
            </a:r>
          </a:p>
          <a:p>
            <a:endParaRPr lang="nl-NL" sz="2800" dirty="0"/>
          </a:p>
          <a:p>
            <a:r>
              <a:rPr lang="nl-NL" sz="2800" dirty="0"/>
              <a:t>CI best practices</a:t>
            </a:r>
          </a:p>
          <a:p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77EC3-7D19-46A4-A3FA-25548634C132}"/>
              </a:ext>
            </a:extLst>
          </p:cNvPr>
          <p:cNvSpPr txBox="1"/>
          <p:nvPr/>
        </p:nvSpPr>
        <p:spPr>
          <a:xfrm>
            <a:off x="704662" y="2160007"/>
            <a:ext cx="661633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Test Driven Development (TDD).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Once a project has established a CI pipeline with automatic test coverage, it is a best practice to constantly develop and improve the test coverage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TDD is the practice of writing out the test code and test cases before doing any actual feature coding</a:t>
            </a:r>
          </a:p>
          <a:p>
            <a:pPr marL="285750" marR="0" lvl="1" indent="-28575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 altLang="nl-NL" sz="2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  <a:p>
            <a:pPr marL="285750" marR="0" lvl="1" indent="-28575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nl-NL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Pull requests and code review.</a:t>
            </a:r>
          </a:p>
          <a:p>
            <a:pPr marL="285750" marR="0" lvl="1" indent="-28575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E50B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altLang="nl-NL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Optimize pipeline speed.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C99CD-9742-4F36-8066-C53613C5E22E}"/>
              </a:ext>
            </a:extLst>
          </p:cNvPr>
          <p:cNvSpPr txBox="1"/>
          <p:nvPr/>
        </p:nvSpPr>
        <p:spPr>
          <a:xfrm>
            <a:off x="350810" y="6331659"/>
            <a:ext cx="8323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https://www.atlassian.com/continuous-delivery/continuous-integration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5738815-9791-4AFF-9ED0-867EC33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32" y="2140162"/>
            <a:ext cx="4206240" cy="27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Anchormen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E50B14"/>
      </a:accent1>
      <a:accent2>
        <a:srgbClr val="7E0000"/>
      </a:accent2>
      <a:accent3>
        <a:srgbClr val="ED981D"/>
      </a:accent3>
      <a:accent4>
        <a:srgbClr val="E5650F"/>
      </a:accent4>
      <a:accent5>
        <a:srgbClr val="3F3F3F"/>
      </a:accent5>
      <a:accent6>
        <a:srgbClr val="E50B14"/>
      </a:accent6>
      <a:hlink>
        <a:srgbClr val="E50B14"/>
      </a:hlink>
      <a:folHlink>
        <a:srgbClr val="FF0000"/>
      </a:folHlink>
    </a:clrScheme>
    <a:fontScheme name="Arial + Calibri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27F2012F55F54E999283F41BD3A12A" ma:contentTypeVersion="7" ma:contentTypeDescription="Create a new document." ma:contentTypeScope="" ma:versionID="f74bb85eacddec8223cdd4bedbb27ae8">
  <xsd:schema xmlns:xsd="http://www.w3.org/2001/XMLSchema" xmlns:xs="http://www.w3.org/2001/XMLSchema" xmlns:p="http://schemas.microsoft.com/office/2006/metadata/properties" xmlns:ns2="3771d76d-113f-4a90-a3a3-7d18a4f84586" targetNamespace="http://schemas.microsoft.com/office/2006/metadata/properties" ma:root="true" ma:fieldsID="bdcaa714b484d3e012d9e84bd26f0319" ns2:_="">
    <xsd:import namespace="3771d76d-113f-4a90-a3a3-7d18a4f845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1d76d-113f-4a90-a3a3-7d18a4f84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55C25D-9EDC-48A2-927C-37908ABEE0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71d76d-113f-4a90-a3a3-7d18a4f84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B0358E-16C0-40EA-8D6E-7E332D40FD03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3771d76d-113f-4a90-a3a3-7d18a4f8458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D02D4E-0E63-46ED-9E93-8EC4C72312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1297</Words>
  <Application>Microsoft Office PowerPoint</Application>
  <PresentationFormat>Widescreen</PresentationFormat>
  <Paragraphs>232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Segoe UI Light</vt:lpstr>
      <vt:lpstr>Wingdings</vt:lpstr>
      <vt:lpstr>TEMPLATE</vt:lpstr>
      <vt:lpstr>Ci/cd azure devops</vt:lpstr>
      <vt:lpstr>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Manager>MADE BY PPTSOLUTIONS.NL</Manager>
  <Company>PPTSOLUTIONS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PPTSOLUTIONS.NL</dc:title>
  <dc:subject>MADE BY PPTSOLUTIONS.NL</dc:subject>
  <dc:creator>Silvana Salamur</dc:creator>
  <cp:keywords>PPTSOLUTIONS.NL</cp:keywords>
  <cp:lastModifiedBy>Angel Sevilla Camins - Anchormen</cp:lastModifiedBy>
  <cp:revision>251</cp:revision>
  <dcterms:created xsi:type="dcterms:W3CDTF">2017-01-18T13:00:15Z</dcterms:created>
  <dcterms:modified xsi:type="dcterms:W3CDTF">2021-06-28T06:50:23Z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0x010100B327F2012F55F54E999283F41BD3A12A</vt:lpwstr>
  </property>
</Properties>
</file>