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</p:sldIdLst>
  <p:sldSz cx="9037638" cy="9037638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3344" y="-840"/>
      </p:cViewPr>
      <p:guideLst>
        <p:guide orient="horz" pos="2847"/>
        <p:guide pos="2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7823" y="2807526"/>
            <a:ext cx="7681992" cy="1937234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5646" y="5121328"/>
            <a:ext cx="6326347" cy="23096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2287" y="361925"/>
            <a:ext cx="2033469" cy="7711281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1882" y="361925"/>
            <a:ext cx="5949778" cy="7711281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3911" y="5807520"/>
            <a:ext cx="7681992" cy="17949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13911" y="3830537"/>
            <a:ext cx="7681992" cy="197698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1882" y="2108783"/>
            <a:ext cx="3991623" cy="5964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94133" y="2108783"/>
            <a:ext cx="3991623" cy="59644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82" y="2023009"/>
            <a:ext cx="3993193" cy="8430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1882" y="2866103"/>
            <a:ext cx="3993193" cy="52071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0995" y="2023009"/>
            <a:ext cx="3994762" cy="84309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0995" y="2866103"/>
            <a:ext cx="3994762" cy="52071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1882" y="359832"/>
            <a:ext cx="2973321" cy="153137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3465" y="359832"/>
            <a:ext cx="5052291" cy="771337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1882" y="1891210"/>
            <a:ext cx="2973321" cy="61819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71440" y="6326347"/>
            <a:ext cx="5422583" cy="74686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71440" y="807530"/>
            <a:ext cx="5422583" cy="542258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71440" y="7073207"/>
            <a:ext cx="5422583" cy="10606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1882" y="361925"/>
            <a:ext cx="8133874" cy="15062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1882" y="2108783"/>
            <a:ext cx="8133874" cy="5964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1882" y="8376552"/>
            <a:ext cx="2108782" cy="481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19/2/23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87860" y="8376552"/>
            <a:ext cx="2861919" cy="481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76974" y="8376552"/>
            <a:ext cx="2108782" cy="481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1233" y="5018885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439" y="1089795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1233" y="5018885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439" y="1089795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  <p:pic>
        <p:nvPicPr>
          <p:cNvPr id="3" name="图片 2" descr="ningg_ur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47" y="486371"/>
            <a:ext cx="3600400" cy="36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76075" y="5304637"/>
            <a:ext cx="32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4109" y="1732737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76075" y="5304637"/>
            <a:ext cx="32861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04109" y="1732737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8291" y="2589993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 smtClean="0">
                <a:solidFill>
                  <a:schemeClr val="bg1"/>
                </a:solidFill>
                <a:latin typeface="Aharoni" pitchFamily="2" charset="-79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dirty="0">
              <a:solidFill>
                <a:schemeClr val="bg1"/>
              </a:solidFill>
              <a:latin typeface="Aharoni" pitchFamily="2" charset="-79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7" y="732605"/>
            <a:ext cx="48045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Cooper Black" pitchFamily="18" charset="0"/>
                <a:ea typeface="Segoe UI" pitchFamily="34" charset="0"/>
                <a:cs typeface="Segoe UI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Cooper Black" pitchFamily="18" charset="0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357" y="459025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dirty="0" err="1" smtClean="0">
                <a:solidFill>
                  <a:schemeClr val="bg1"/>
                </a:solidFill>
                <a:latin typeface="Aharoni" pitchFamily="2" charset="-79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dirty="0">
              <a:solidFill>
                <a:schemeClr val="bg1"/>
              </a:solidFill>
              <a:latin typeface="Aharoni" pitchFamily="2" charset="-79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7" y="732605"/>
            <a:ext cx="480457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Segoe UI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357" y="459025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8" y="732605"/>
            <a:ext cx="37862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MS PGothic" pitchFamily="34" charset="-128"/>
                <a:ea typeface="MS PGothic" pitchFamily="34" charset="-128"/>
                <a:cs typeface="Segoe UI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MS PGothic" pitchFamily="34" charset="-128"/>
              <a:ea typeface="MS PGothic" pitchFamily="34" charset="-128"/>
              <a:cs typeface="Segoe U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357" y="459025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8" y="732605"/>
            <a:ext cx="37862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Verdana" pitchFamily="34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18357" y="459025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33068" y="732605"/>
            <a:ext cx="37862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Bookman Old Style" pitchFamily="18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Bookman Old Style" pitchFamily="18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61761" y="280430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8423" y="1661299"/>
            <a:ext cx="378621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18885" y="2804307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8423" y="1518423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/>
          <p:cNvSpPr/>
          <p:nvPr/>
        </p:nvSpPr>
        <p:spPr>
          <a:xfrm>
            <a:off x="0" y="1"/>
            <a:ext cx="9037638" cy="90376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161233" y="5090323"/>
            <a:ext cx="47331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 b="1" dirty="0" err="1" smtClean="0">
                <a:solidFill>
                  <a:schemeClr val="bg1"/>
                </a:solidFill>
                <a:latin typeface="Comic Sans MS" pitchFamily="66" charset="0"/>
                <a:ea typeface="微软雅黑" pitchFamily="34" charset="-122"/>
                <a:cs typeface="Aharoni" pitchFamily="2" charset="-79"/>
              </a:rPr>
              <a:t>ningg</a:t>
            </a:r>
            <a:endParaRPr lang="zh-CN" altLang="en-US" sz="9600" b="1" dirty="0">
              <a:solidFill>
                <a:schemeClr val="bg1"/>
              </a:solidFill>
              <a:latin typeface="Comic Sans MS" pitchFamily="66" charset="0"/>
              <a:ea typeface="华文隶书" pitchFamily="2" charset="-122"/>
              <a:cs typeface="Aharoni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04439" y="1089795"/>
            <a:ext cx="414340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9600" dirty="0" smtClean="0">
                <a:solidFill>
                  <a:schemeClr val="bg1"/>
                </a:solidFill>
                <a:latin typeface="Kristen ITC" pitchFamily="66" charset="0"/>
                <a:ea typeface="Verdana" pitchFamily="34" charset="0"/>
                <a:cs typeface="Verdana" pitchFamily="34" charset="0"/>
              </a:rPr>
              <a:t>G</a:t>
            </a:r>
            <a:endParaRPr lang="zh-CN" altLang="en-US" sz="39600" dirty="0">
              <a:solidFill>
                <a:schemeClr val="bg1"/>
              </a:solidFill>
              <a:latin typeface="Kristen ITC" pitchFamily="66" charset="0"/>
              <a:ea typeface="MS PGothic" pitchFamily="34" charset="-128"/>
              <a:cs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24</Words>
  <Application>Microsoft Macintosh PowerPoint</Application>
  <PresentationFormat>自定义</PresentationFormat>
  <Paragraphs>24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test test</cp:lastModifiedBy>
  <cp:revision>14</cp:revision>
  <dcterms:created xsi:type="dcterms:W3CDTF">2014-11-22T13:35:56Z</dcterms:created>
  <dcterms:modified xsi:type="dcterms:W3CDTF">2019-02-23T05:21:39Z</dcterms:modified>
</cp:coreProperties>
</file>