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2"/>
    <p:sldId id="410" r:id="rId3"/>
    <p:sldId id="411" r:id="rId4"/>
    <p:sldId id="412" r:id="rId5"/>
    <p:sldId id="413" r:id="rId6"/>
    <p:sldId id="41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1" y="77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厦门旅游网</a:t>
            </a:r>
          </a:p>
        </p:txBody>
      </p:sp>
      <p:pic>
        <p:nvPicPr>
          <p:cNvPr id="6" name="图片 5" descr="g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47245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24885" y="914400"/>
            <a:ext cx="51974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/>
              <a:t>厦门旅游网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313046" y="1936113"/>
            <a:ext cx="1414779" cy="768350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宋梦辉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导航栏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网页底部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蝴蝶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侧边栏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热点图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聊天室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产品页</a:t>
            </a: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张乘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5503985" y="3960494"/>
            <a:ext cx="1223840" cy="768350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杨重阳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蔡敏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  <p:cxnSp>
        <p:nvCxnSpPr>
          <p:cNvPr id="38" name="直接连接符 37"/>
          <p:cNvCxnSpPr/>
          <p:nvPr>
            <p:custDataLst>
              <p:tags r:id="rId7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分工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登录注册页面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首页主题</a:t>
            </a: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会议展览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1,2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页面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节庆活动页面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购物车页面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旅游贴士页面</a:t>
            </a: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687895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首页精品线路部分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手风琴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313046" y="1936113"/>
            <a:ext cx="1414779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020435" y="1936113"/>
            <a:ext cx="5248275" cy="2829313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合并多个人写的页面的时候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会出现互相影响</a:t>
            </a:r>
            <a:b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解决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每个页面的变量尽量有前缀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不使用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main,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等简单的的命名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Jq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属性方法混淆</a:t>
            </a:r>
          </a:p>
        </p:txBody>
      </p:sp>
      <p:cxnSp>
        <p:nvCxnSpPr>
          <p:cNvPr id="38" name="直接连接符 37"/>
          <p:cNvCxnSpPr/>
          <p:nvPr>
            <p:custDataLst>
              <p:tags r:id="rId4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宋梦辉</a:t>
            </a: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210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313046" y="1936113"/>
            <a:ext cx="1414779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020435" y="1936113"/>
            <a:ext cx="5248275" cy="2829313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/>
              <a:t>轮播图不会做，网上看的教程</a:t>
            </a:r>
            <a:br>
              <a:rPr lang="zh-CN" altLang="en-US" sz="2000" dirty="0"/>
            </a:br>
            <a:r>
              <a:rPr lang="zh-CN" altLang="en-US" sz="2000" dirty="0"/>
              <a:t>登陆框，一开做的不好看，后来用的</a:t>
            </a:r>
            <a:r>
              <a:rPr lang="en-US" altLang="zh-CN" sz="2000" dirty="0"/>
              <a:t>bootstrap</a:t>
            </a:r>
            <a:r>
              <a:rPr lang="zh-CN" altLang="en-US" sz="2000" dirty="0"/>
              <a:t>插件做的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4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张乘</a:t>
            </a: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939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313046" y="1936113"/>
            <a:ext cx="1414779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020435" y="1777365"/>
            <a:ext cx="5248275" cy="5185653"/>
          </a:xfrm>
          <a:prstGeom prst="rect">
            <a:avLst/>
          </a:prstGeom>
          <a:noFill/>
        </p:spPr>
        <p:txBody>
          <a:bodyPr wrap="square" bIns="46990" rtlCol="0" anchor="ctr" anchorCtr="0">
            <a:normAutofit fontScale="92500"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/>
              <a:t>在写底部标签时，有一个凹槽分割线。当时没想到是怎么写的，后来查看了一下原网站的源代码，又在网上看了看发现其实就是将</a:t>
            </a:r>
            <a:r>
              <a:rPr lang="en-US" altLang="zh-CN" sz="2000" dirty="0"/>
              <a:t>div</a:t>
            </a:r>
            <a:r>
              <a:rPr lang="zh-CN" altLang="en-US" sz="2000" dirty="0"/>
              <a:t>的上下边框设置深浅不同的颜色，用</a:t>
            </a:r>
            <a:r>
              <a:rPr lang="en-US" altLang="zh-CN" sz="2000" dirty="0"/>
              <a:t>ul</a:t>
            </a:r>
            <a:r>
              <a:rPr lang="zh-CN" altLang="en-US" sz="2000" dirty="0"/>
              <a:t>应该也是可以的。</a:t>
            </a:r>
          </a:p>
          <a:p>
            <a:pPr fontAlgn="auto">
              <a:lnSpc>
                <a:spcPct val="120000"/>
              </a:lnSpc>
            </a:pPr>
            <a:r>
              <a:rPr lang="zh-CN" altLang="en-US" sz="2000" dirty="0"/>
              <a:t>在写轮播图时，我本来是用</a:t>
            </a:r>
            <a:r>
              <a:rPr lang="en-US" altLang="zh-CN" sz="2000" dirty="0"/>
              <a:t>transition</a:t>
            </a:r>
            <a:r>
              <a:rPr lang="zh-CN" altLang="en-US" sz="2000" dirty="0"/>
              <a:t>属性来设置的动画过渡效果，增加过渡时间来使图片在切换时不会太生硬。但后来出现了一个问题，就是写好后轮播图会出现无法遍历到最后一张图的问题。后来在同学的帮助下发现，是</a:t>
            </a:r>
            <a:r>
              <a:rPr lang="en-US" altLang="zh-CN" sz="2000" dirty="0"/>
              <a:t>transition</a:t>
            </a:r>
            <a:r>
              <a:rPr lang="zh-CN" altLang="en-US" sz="2000" dirty="0"/>
              <a:t>设置的时间与向下执行的代码出现了时间差，就导致了浏览器还在渲染过渡效果的时候，下面设置可以用来跳转的和图片一同变化的小方块的代码先执行了。</a:t>
            </a:r>
          </a:p>
          <a:p>
            <a:pPr fontAlgn="auto">
              <a:lnSpc>
                <a:spcPct val="120000"/>
              </a:lnSpc>
            </a:pPr>
            <a:r>
              <a:rPr lang="zh-CN" altLang="en-US" sz="2000" dirty="0"/>
              <a:t>等等。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4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杨重阳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453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313046" y="1936113"/>
            <a:ext cx="1414779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020435" y="1777366"/>
            <a:ext cx="5248275" cy="1721972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/>
              <a:t>轮播图</a:t>
            </a:r>
            <a:r>
              <a:rPr lang="en-US" altLang="zh-CN" sz="2000" dirty="0"/>
              <a:t>-</a:t>
            </a:r>
            <a:r>
              <a:rPr lang="zh-CN" altLang="en-US" sz="2000" dirty="0"/>
              <a:t>自动切换图片如何设置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4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蔡敏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10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6_4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6_4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6_4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176_4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331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Wingdings</vt:lpstr>
      <vt:lpstr>Office 主题​​</vt:lpstr>
      <vt:lpstr>厦门旅游网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厦门旅游网</dc:title>
  <dc:creator/>
  <cp:lastModifiedBy>宋 梦辉</cp:lastModifiedBy>
  <cp:revision>175</cp:revision>
  <dcterms:created xsi:type="dcterms:W3CDTF">2019-06-19T02:08:00Z</dcterms:created>
  <dcterms:modified xsi:type="dcterms:W3CDTF">2020-09-14T12:59:52Z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