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85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304800" y="254001"/>
            <a:ext cx="115824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596900" y="152400"/>
            <a:ext cx="44196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4" y="152400"/>
            <a:ext cx="428413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10890252" y="6348414"/>
            <a:ext cx="781049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368" y="6348413"/>
            <a:ext cx="7916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83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96900" y="594360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2900" y="5943601"/>
            <a:ext cx="3860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900" y="594360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1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1"/>
            <a:ext cx="80264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37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04800" y="254001"/>
            <a:ext cx="115824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596900" y="152400"/>
            <a:ext cx="4419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4" y="152400"/>
            <a:ext cx="428413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10890251" y="6348413"/>
            <a:ext cx="793749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8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30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92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8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5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9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4011084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533401"/>
            <a:ext cx="6815667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76401"/>
            <a:ext cx="4011084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51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334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0"/>
            <a:ext cx="10972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900" y="609600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F86B99D-275F-459B-8545-D992B4F7710F}" type="datetime1">
              <a:rPr lang="en-US" altLang="zh-CN" smtClean="0">
                <a:ea typeface="ＭＳ Ｐゴシック" pitchFamily="-112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4/18/16</a:t>
            </a:fld>
            <a:endParaRPr lang="en-US" altLang="zh-CN">
              <a:ea typeface="ＭＳ Ｐゴシック" pitchFamily="-112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2900" y="609600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ea typeface="ＭＳ Ｐゴシック" pitchFamily="-1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4900" y="609600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F8E17EF-0A42-4345-A6DA-D22870EAD24B}" type="slidenum">
              <a:rPr lang="en-US" altLang="zh-CN" smtClean="0">
                <a:ea typeface="ＭＳ Ｐゴシック" pitchFamily="-112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18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2: Quality Control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 smtClean="0"/>
              <a:t>Ning Li (ningli30@uw.edu) </a:t>
            </a:r>
          </a:p>
          <a:p>
            <a:r>
              <a:rPr lang="en-US" dirty="0" smtClean="0"/>
              <a:t>Dr</a:t>
            </a:r>
            <a:r>
              <a:rPr lang="en-US" dirty="0"/>
              <a:t>. Shuai Huang (shuaih@uw.edu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381000"/>
            <a:ext cx="7974623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1" y="3962400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259 in Slides</a:t>
            </a:r>
          </a:p>
        </p:txBody>
      </p:sp>
    </p:spTree>
    <p:extLst>
      <p:ext uri="{BB962C8B-B14F-4D97-AF65-F5344CB8AC3E}">
        <p14:creationId xmlns:p14="http://schemas.microsoft.com/office/powerpoint/2010/main" val="21155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609600"/>
            <a:ext cx="714375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886201"/>
            <a:ext cx="7486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144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906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luck in your finals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609600"/>
          </a:xfrm>
        </p:spPr>
        <p:txBody>
          <a:bodyPr/>
          <a:lstStyle/>
          <a:p>
            <a:r>
              <a:rPr lang="en-US" sz="3200" dirty="0"/>
              <a:t>Outline for whole sessions by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 to 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 for control chart I</a:t>
            </a:r>
          </a:p>
          <a:p>
            <a:r>
              <a:rPr lang="en-US" sz="2400" dirty="0"/>
              <a:t>Homework solution I</a:t>
            </a:r>
          </a:p>
          <a:p>
            <a:r>
              <a:rPr lang="en-US" sz="2400" dirty="0"/>
              <a:t>R for control chart II</a:t>
            </a:r>
          </a:p>
          <a:p>
            <a:r>
              <a:rPr lang="en-US" sz="2400" dirty="0"/>
              <a:t>Homework solution II</a:t>
            </a:r>
          </a:p>
          <a:p>
            <a:r>
              <a:rPr lang="en-US" sz="2400" dirty="0"/>
              <a:t>R for control chart III</a:t>
            </a:r>
          </a:p>
        </p:txBody>
      </p:sp>
    </p:spTree>
    <p:extLst>
      <p:ext uri="{BB962C8B-B14F-4D97-AF65-F5344CB8AC3E}">
        <p14:creationId xmlns:p14="http://schemas.microsoft.com/office/powerpoint/2010/main" val="396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T-test(mean)</a:t>
            </a:r>
          </a:p>
          <a:p>
            <a:r>
              <a:rPr lang="en-US" smtClean="0"/>
              <a:t>F-test(variance)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qcc</a:t>
            </a:r>
            <a:r>
              <a:rPr lang="en-US" dirty="0"/>
              <a:t>: </a:t>
            </a:r>
            <a:r>
              <a:rPr lang="en-US" sz="2000" dirty="0"/>
              <a:t>http://cran.r-project.org/web/packages/qcc/qcc.pdf</a:t>
            </a:r>
            <a:endParaRPr lang="en-US" dirty="0" smtClean="0"/>
          </a:p>
          <a:p>
            <a:r>
              <a:rPr lang="en-US" dirty="0" err="1" smtClean="0"/>
              <a:t>graphicsQC</a:t>
            </a:r>
            <a:r>
              <a:rPr lang="en-US" dirty="0" smtClean="0"/>
              <a:t>: </a:t>
            </a:r>
            <a:r>
              <a:rPr lang="en-US" sz="2000" dirty="0"/>
              <a:t>http://cran.r-project.org/web/packages/graphicsQC/graphicsQC.pdf</a:t>
            </a:r>
            <a:endParaRPr lang="en-US" dirty="0" smtClean="0"/>
          </a:p>
          <a:p>
            <a:r>
              <a:rPr lang="en-US" dirty="0"/>
              <a:t>IQCC: </a:t>
            </a:r>
            <a:r>
              <a:rPr lang="en-US" sz="2000" dirty="0"/>
              <a:t>http://cran.r-project.org/web/packages/IQCC/IQCC.pdf</a:t>
            </a:r>
            <a:endParaRPr lang="en-US" dirty="0" smtClean="0"/>
          </a:p>
          <a:p>
            <a:r>
              <a:rPr lang="en-US" dirty="0" err="1" smtClean="0"/>
              <a:t>qualityTools</a:t>
            </a:r>
            <a:r>
              <a:rPr lang="en-US" dirty="0"/>
              <a:t>: </a:t>
            </a:r>
            <a:r>
              <a:rPr lang="en-US" sz="2000" dirty="0"/>
              <a:t>http://cran.r-project.org/web/packages/qualityTools/qualityTools.pdf</a:t>
            </a:r>
            <a:endParaRPr lang="en-US" dirty="0" smtClean="0"/>
          </a:p>
          <a:p>
            <a:r>
              <a:rPr lang="en-US" dirty="0" err="1" smtClean="0"/>
              <a:t>SixSigma</a:t>
            </a:r>
            <a:r>
              <a:rPr lang="en-US" dirty="0"/>
              <a:t>: </a:t>
            </a:r>
            <a:r>
              <a:rPr lang="en-US" sz="2000" dirty="0"/>
              <a:t>http://cran.r-project.org/web/packages/SixSigma/SixSigma.pdf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3" y="1095375"/>
            <a:ext cx="8220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Chart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3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Chart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 chart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pistonrings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162175"/>
            <a:ext cx="2647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01827"/>
            <a:ext cx="814092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102</Words>
  <Application>Microsoft Macintosh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ＭＳ Ｐゴシック</vt:lpstr>
      <vt:lpstr>宋体</vt:lpstr>
      <vt:lpstr>Arial</vt:lpstr>
      <vt:lpstr>1_Office Theme</vt:lpstr>
      <vt:lpstr>Session 2: Quality Control in R</vt:lpstr>
      <vt:lpstr>Outline for whole sessions by TA</vt:lpstr>
      <vt:lpstr>Hypothesis test</vt:lpstr>
      <vt:lpstr>R packages</vt:lpstr>
      <vt:lpstr>PowerPoint Presentation</vt:lpstr>
      <vt:lpstr>Control Chart Examples</vt:lpstr>
      <vt:lpstr>Control Chart Examples</vt:lpstr>
      <vt:lpstr>pistonrings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 in your finals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2: Quality Control in R</dc:title>
  <dc:creator>Ning LI</dc:creator>
  <cp:lastModifiedBy>Ning LI</cp:lastModifiedBy>
  <cp:revision>4</cp:revision>
  <dcterms:created xsi:type="dcterms:W3CDTF">2016-04-18T07:22:00Z</dcterms:created>
  <dcterms:modified xsi:type="dcterms:W3CDTF">2016-04-18T09:22:58Z</dcterms:modified>
</cp:coreProperties>
</file>