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85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304800" y="254001"/>
            <a:ext cx="115824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Rectangle 8"/>
          <p:cNvSpPr/>
          <p:nvPr userDrawn="1"/>
        </p:nvSpPr>
        <p:spPr>
          <a:xfrm>
            <a:off x="596900" y="152400"/>
            <a:ext cx="44196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4" y="152400"/>
            <a:ext cx="428413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10"/>
          <p:cNvSpPr/>
          <p:nvPr userDrawn="1"/>
        </p:nvSpPr>
        <p:spPr>
          <a:xfrm flipV="1">
            <a:off x="10890252" y="6348414"/>
            <a:ext cx="781049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368" y="6348413"/>
            <a:ext cx="79163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0837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96900" y="5943601"/>
            <a:ext cx="2844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51E87A-DDEC-42F4-9632-946EC656CF91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2900" y="5943601"/>
            <a:ext cx="3860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4900" y="5943601"/>
            <a:ext cx="28448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FDFD7-2E38-45D5-910F-14E815A96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2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450B0-71A9-48E7-A0FC-E5035BB3B142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6A67-E81C-4A25-BE72-5EB6AC0E7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1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33401"/>
            <a:ext cx="8026400" cy="54102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1171-1D70-45CB-B4F8-2A80F9876899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AB7F-8008-47FB-BB3A-93E75FA99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37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304800" y="254001"/>
            <a:ext cx="115824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596900" y="152400"/>
            <a:ext cx="44196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6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4" y="152400"/>
            <a:ext cx="428413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10890251" y="6348413"/>
            <a:ext cx="793749" cy="400050"/>
            <a:chOff x="8045450" y="6222997"/>
            <a:chExt cx="745067" cy="500464"/>
          </a:xfrm>
        </p:grpSpPr>
        <p:sp>
          <p:nvSpPr>
            <p:cNvPr id="8" name="Trapezoid 10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9" name="Picture 11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AFCC0-70D8-44BA-92AD-A8A0A3B9C3A8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D7EA6E-90F1-4385-AB63-590A6833C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982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1BCD-BF39-4A48-8659-18C0DBA3B750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1FBC-DC78-4A15-B045-8E405C370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30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6AE7-5DF8-4811-B23E-815A81BE9888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5AFC-E00A-4BA8-80A8-0D26A651D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92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BAB8-C5D1-4A5A-B7DA-48F0734CC328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528C-8ECF-4909-B61E-4BC2BD45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8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E9A2-7F5E-414D-A303-18B66A822ED1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1F67-0041-4812-BAE8-93C32548C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95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09EA-A164-4054-A2C8-51E16EEA6FB7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7A746-C53F-40A2-BFA8-EFC9617FE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9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33400"/>
            <a:ext cx="4011084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533401"/>
            <a:ext cx="6815667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76401"/>
            <a:ext cx="4011084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3FC0-C5A9-4372-98F8-BEF08AE2D65D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BFC4-7D1C-43CD-8125-E796AE11E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51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482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14938"/>
            <a:ext cx="73152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24393-8B70-448C-8275-34FF638B375D}" type="datetime1">
              <a:rPr lang="en-US" altLang="zh-CN"/>
              <a:pPr>
                <a:defRPr/>
              </a:pPr>
              <a:t>4/18/16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8809E-C7FC-4025-9113-A1674C1A2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5334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76400"/>
            <a:ext cx="10972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900" y="609600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F86B99D-275F-459B-8545-D992B4F7710F}" type="datetime1">
              <a:rPr lang="en-US" altLang="zh-CN" smtClean="0">
                <a:ea typeface="ＭＳ Ｐゴシック" pitchFamily="-112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4/18/16</a:t>
            </a:fld>
            <a:endParaRPr lang="en-US" altLang="zh-CN">
              <a:ea typeface="ＭＳ Ｐゴシック" pitchFamily="-112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2900" y="609600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ea typeface="ＭＳ Ｐゴシック" pitchFamily="-112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4900" y="609600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F8E17EF-0A42-4345-A6DA-D22870EAD24B}" type="slidenum">
              <a:rPr lang="en-US" altLang="zh-CN" smtClean="0">
                <a:ea typeface="ＭＳ Ｐゴシック" pitchFamily="-112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18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2: Quality Control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 E 321</a:t>
            </a:r>
          </a:p>
          <a:p>
            <a:r>
              <a:rPr lang="en-US" dirty="0" smtClean="0"/>
              <a:t>Ning Li (ningli30@uw.edu) </a:t>
            </a:r>
          </a:p>
          <a:p>
            <a:r>
              <a:rPr lang="en-US" dirty="0" smtClean="0"/>
              <a:t>Dr</a:t>
            </a:r>
            <a:r>
              <a:rPr lang="en-US" dirty="0"/>
              <a:t>. Shuai Huang (shuaih@uw.edu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381000"/>
            <a:ext cx="7974623" cy="594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1" y="3962400"/>
            <a:ext cx="18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259 in Slides</a:t>
            </a:r>
          </a:p>
        </p:txBody>
      </p:sp>
    </p:spTree>
    <p:extLst>
      <p:ext uri="{BB962C8B-B14F-4D97-AF65-F5344CB8AC3E}">
        <p14:creationId xmlns:p14="http://schemas.microsoft.com/office/powerpoint/2010/main" val="21155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609600"/>
            <a:ext cx="714375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886201"/>
            <a:ext cx="74866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144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906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luck in your finals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609600"/>
          </a:xfrm>
        </p:spPr>
        <p:txBody>
          <a:bodyPr/>
          <a:lstStyle/>
          <a:p>
            <a:r>
              <a:rPr lang="en-US" sz="3200" dirty="0"/>
              <a:t>Outline for whole sessions by 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 to 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 for control chart I</a:t>
            </a:r>
          </a:p>
          <a:p>
            <a:r>
              <a:rPr lang="en-US" sz="2400" dirty="0"/>
              <a:t>Homework solution I</a:t>
            </a:r>
          </a:p>
          <a:p>
            <a:r>
              <a:rPr lang="en-US" sz="2400" dirty="0"/>
              <a:t>R for control chart II</a:t>
            </a:r>
          </a:p>
          <a:p>
            <a:r>
              <a:rPr lang="en-US" sz="2400" dirty="0"/>
              <a:t>Homework solution II</a:t>
            </a:r>
          </a:p>
          <a:p>
            <a:r>
              <a:rPr lang="en-US" sz="2400" dirty="0"/>
              <a:t>R for control chart III</a:t>
            </a:r>
          </a:p>
        </p:txBody>
      </p:sp>
    </p:spTree>
    <p:extLst>
      <p:ext uri="{BB962C8B-B14F-4D97-AF65-F5344CB8AC3E}">
        <p14:creationId xmlns:p14="http://schemas.microsoft.com/office/powerpoint/2010/main" val="396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T-test(mean</a:t>
            </a:r>
            <a:r>
              <a:rPr lang="en-US" dirty="0" smtClean="0"/>
              <a:t>)</a:t>
            </a:r>
          </a:p>
          <a:p>
            <a:r>
              <a:rPr lang="en-US" smtClean="0"/>
              <a:t>Z-test(mean)</a:t>
            </a:r>
            <a:endParaRPr lang="en-US" dirty="0" smtClean="0"/>
          </a:p>
          <a:p>
            <a:r>
              <a:rPr lang="en-US" dirty="0" smtClean="0"/>
              <a:t>F-test(variance)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5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qcc</a:t>
            </a:r>
            <a:r>
              <a:rPr lang="en-US" dirty="0"/>
              <a:t>: </a:t>
            </a:r>
            <a:r>
              <a:rPr lang="en-US" sz="2000" dirty="0"/>
              <a:t>http://cran.r-project.org/web/packages/qcc/qcc.pdf</a:t>
            </a:r>
            <a:endParaRPr lang="en-US" dirty="0" smtClean="0"/>
          </a:p>
          <a:p>
            <a:r>
              <a:rPr lang="en-US" dirty="0" err="1" smtClean="0"/>
              <a:t>graphicsQC</a:t>
            </a:r>
            <a:r>
              <a:rPr lang="en-US" dirty="0" smtClean="0"/>
              <a:t>: </a:t>
            </a:r>
            <a:r>
              <a:rPr lang="en-US" sz="2000" dirty="0"/>
              <a:t>http://cran.r-project.org/web/packages/graphicsQC/graphicsQC.pdf</a:t>
            </a:r>
            <a:endParaRPr lang="en-US" dirty="0" smtClean="0"/>
          </a:p>
          <a:p>
            <a:r>
              <a:rPr lang="en-US" dirty="0"/>
              <a:t>IQCC: </a:t>
            </a:r>
            <a:r>
              <a:rPr lang="en-US" sz="2000" dirty="0"/>
              <a:t>http://cran.r-project.org/web/packages/IQCC/IQCC.pdf</a:t>
            </a:r>
            <a:endParaRPr lang="en-US" dirty="0" smtClean="0"/>
          </a:p>
          <a:p>
            <a:r>
              <a:rPr lang="en-US" dirty="0" err="1" smtClean="0"/>
              <a:t>qualityTools</a:t>
            </a:r>
            <a:r>
              <a:rPr lang="en-US" dirty="0"/>
              <a:t>: </a:t>
            </a:r>
            <a:r>
              <a:rPr lang="en-US" sz="2000" dirty="0"/>
              <a:t>http://cran.r-project.org/web/packages/qualityTools/qualityTools.pdf</a:t>
            </a:r>
            <a:endParaRPr lang="en-US" dirty="0" smtClean="0"/>
          </a:p>
          <a:p>
            <a:r>
              <a:rPr lang="en-US" dirty="0" err="1" smtClean="0"/>
              <a:t>SixSigma</a:t>
            </a:r>
            <a:r>
              <a:rPr lang="en-US" dirty="0"/>
              <a:t>: </a:t>
            </a:r>
            <a:r>
              <a:rPr lang="en-US" sz="2000" dirty="0"/>
              <a:t>http://cran.r-project.org/web/packages/SixSigma/SixSigma.pdf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4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3" y="1095375"/>
            <a:ext cx="82200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Chart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chart</a:t>
                </a:r>
              </a:p>
              <a:p>
                <a:r>
                  <a:rPr lang="en-US" dirty="0" smtClean="0"/>
                  <a:t>R chart</a:t>
                </a:r>
              </a:p>
              <a:p>
                <a:r>
                  <a:rPr lang="en-US" dirty="0" smtClean="0"/>
                  <a:t>P chart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 chart</a:t>
                </a:r>
              </a:p>
              <a:p>
                <a:r>
                  <a:rPr lang="en-US" dirty="0" smtClean="0"/>
                  <a:t>CUSUM chart</a:t>
                </a:r>
              </a:p>
              <a:p>
                <a:r>
                  <a:rPr lang="en-US" dirty="0" smtClean="0"/>
                  <a:t>EWMA chart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3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Chart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 chart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8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3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pistonrings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2162175"/>
            <a:ext cx="26479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01827"/>
            <a:ext cx="814092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104</Words>
  <Application>Microsoft Macintosh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ＭＳ Ｐゴシック</vt:lpstr>
      <vt:lpstr>宋体</vt:lpstr>
      <vt:lpstr>1_Office Theme</vt:lpstr>
      <vt:lpstr>Session 2: Quality Control in R</vt:lpstr>
      <vt:lpstr>Outline for whole sessions by TA</vt:lpstr>
      <vt:lpstr>Hypothesis test</vt:lpstr>
      <vt:lpstr>R packages</vt:lpstr>
      <vt:lpstr>PowerPoint Presentation</vt:lpstr>
      <vt:lpstr>Control Chart Examples</vt:lpstr>
      <vt:lpstr>Control Chart Examples</vt:lpstr>
      <vt:lpstr>pistonrings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luck in your finals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2: Quality Control in R</dc:title>
  <dc:creator>Ning LI</dc:creator>
  <cp:lastModifiedBy>Ning LI</cp:lastModifiedBy>
  <cp:revision>5</cp:revision>
  <dcterms:created xsi:type="dcterms:W3CDTF">2016-04-18T07:22:00Z</dcterms:created>
  <dcterms:modified xsi:type="dcterms:W3CDTF">2016-04-18T17:13:02Z</dcterms:modified>
</cp:coreProperties>
</file>