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78" r:id="rId4"/>
    <p:sldId id="281" r:id="rId5"/>
    <p:sldId id="282" r:id="rId6"/>
    <p:sldId id="283" r:id="rId7"/>
    <p:sldId id="279" r:id="rId8"/>
    <p:sldId id="284" r:id="rId9"/>
    <p:sldId id="290" r:id="rId10"/>
    <p:sldId id="280" r:id="rId11"/>
    <p:sldId id="291" r:id="rId12"/>
    <p:sldId id="285" r:id="rId13"/>
    <p:sldId id="286" r:id="rId14"/>
    <p:sldId id="292" r:id="rId15"/>
    <p:sldId id="293" r:id="rId16"/>
    <p:sldId id="294" r:id="rId17"/>
    <p:sldId id="295" r:id="rId18"/>
    <p:sldId id="287" r:id="rId19"/>
    <p:sldId id="298" r:id="rId20"/>
    <p:sldId id="288" r:id="rId21"/>
    <p:sldId id="299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altLang="zh-CN" dirty="0"/>
              <a:t>3</a:t>
            </a:r>
            <a:r>
              <a:rPr lang="en-US" dirty="0" smtClean="0"/>
              <a:t>: More Practices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 smtClean="0"/>
              <a:t>Ning Li (ningli30@uw.edu)</a:t>
            </a:r>
          </a:p>
          <a:p>
            <a:r>
              <a:rPr lang="en-US" dirty="0" smtClean="0"/>
              <a:t>Dr</a:t>
            </a:r>
            <a:r>
              <a:rPr lang="en-US" dirty="0"/>
              <a:t>. Shuai Huang (shuaih@uw.edu)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2: create function </a:t>
            </a:r>
            <a:r>
              <a:rPr lang="en-US" altLang="zh-CN" sz="3200" dirty="0" err="1"/>
              <a:t>what_is_mode</a:t>
            </a:r>
            <a:r>
              <a:rPr lang="en-US" altLang="zh-CN" sz="3200" dirty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How to compute the mode?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133600"/>
            <a:ext cx="7229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2: create function </a:t>
            </a:r>
            <a:r>
              <a:rPr lang="en-US" altLang="zh-CN" sz="3200" dirty="0" err="1"/>
              <a:t>what_is_mode</a:t>
            </a:r>
            <a:r>
              <a:rPr lang="en-US" altLang="zh-CN" sz="3200" dirty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Create function </a:t>
            </a:r>
            <a:r>
              <a:rPr lang="en-US" altLang="zh-CN" sz="2400" dirty="0" err="1" smtClean="0"/>
              <a:t>what_is_mode</a:t>
            </a:r>
            <a:r>
              <a:rPr lang="en-US" altLang="zh-CN" sz="2400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74941"/>
            <a:ext cx="7620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In the dataset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mtcars</a:t>
            </a:r>
            <a:r>
              <a:rPr lang="en-US" altLang="zh-CN" sz="2400" dirty="0" smtClean="0"/>
              <a:t>, what is the mode of transmission types (variable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am</a:t>
            </a:r>
            <a:r>
              <a:rPr lang="en-US" altLang="zh-CN" sz="2400" dirty="0" smtClean="0"/>
              <a:t>) of the cars whose cylinder amount (variable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cyl</a:t>
            </a:r>
            <a:r>
              <a:rPr lang="en-US" altLang="zh-CN" sz="2400" dirty="0" smtClean="0"/>
              <a:t>) is equal to the mode of the cylinder.</a:t>
            </a:r>
          </a:p>
          <a:p>
            <a:pPr lvl="1"/>
            <a:r>
              <a:rPr lang="en-US" altLang="zh-CN" sz="2000" dirty="0" smtClean="0"/>
              <a:t>Find subset of cars whose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cyl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is at the mode of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cyl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Compute the mode of </a:t>
            </a:r>
            <a:r>
              <a:rPr lang="en-US" altLang="zh-CN" sz="2000" dirty="0" smtClean="0">
                <a:solidFill>
                  <a:srgbClr val="FF0000"/>
                </a:solidFill>
              </a:rPr>
              <a:t>am</a:t>
            </a:r>
            <a:r>
              <a:rPr lang="en-US" altLang="zh-CN" sz="2000" dirty="0" smtClean="0"/>
              <a:t> in the subset.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657600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Problem: Correlation between variable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mpg</a:t>
            </a:r>
            <a:r>
              <a:rPr lang="en-US" altLang="zh-CN" sz="2400" dirty="0" smtClean="0"/>
              <a:t> and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hp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in </a:t>
            </a:r>
            <a:r>
              <a:rPr lang="en-US" altLang="zh-CN" sz="2400" dirty="0" err="1" smtClean="0"/>
              <a:t>mtcars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4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Problem: Correlation between variable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mpg</a:t>
            </a:r>
            <a:r>
              <a:rPr lang="en-US" altLang="zh-CN" sz="2400" dirty="0" smtClean="0"/>
              <a:t> and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hp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in </a:t>
            </a:r>
            <a:r>
              <a:rPr lang="en-US" altLang="zh-CN" sz="2400" dirty="0" err="1" smtClean="0"/>
              <a:t>mtcars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4876800" cy="1483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875629"/>
            <a:ext cx="3800000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What if the number of variables &gt; 2? We might be interested in the pairwise correlation. How to do it in R?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109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What if the number of variables &gt; 2? We might be interested in the pairwise correlation. How to do it in R?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Visualization</a:t>
            </a:r>
            <a:r>
              <a:rPr lang="en-US" altLang="zh-CN" sz="2400" dirty="0"/>
              <a:t>?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438400"/>
            <a:ext cx="2676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3: Pairwise Correlation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Visualization for pairwise correlation?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905000"/>
            <a:ext cx="3381375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80" y="2699657"/>
            <a:ext cx="4995438" cy="344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4: Histogram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Change the bin size in the histogram</a:t>
            </a:r>
          </a:p>
          <a:p>
            <a:r>
              <a:rPr lang="en-US" altLang="zh-CN" sz="2400" dirty="0" smtClean="0"/>
              <a:t>Increase the number of ticks in x axis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72" y="2133600"/>
            <a:ext cx="5851055" cy="40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4: Histogram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Change the bin size in the histogram</a:t>
            </a:r>
          </a:p>
          <a:p>
            <a:r>
              <a:rPr lang="en-US" altLang="zh-CN" sz="2400" dirty="0" smtClean="0"/>
              <a:t>Increase the number of ticks in x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81" y="2057400"/>
            <a:ext cx="6138438" cy="42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R</a:t>
            </a:r>
          </a:p>
          <a:p>
            <a:r>
              <a:rPr lang="en-US" sz="2400" dirty="0" smtClean="0"/>
              <a:t>Basic statistics and ggplot2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More practice</a:t>
            </a:r>
          </a:p>
          <a:p>
            <a:r>
              <a:rPr lang="en-US" sz="2400" dirty="0" smtClean="0"/>
              <a:t>Homework solution I</a:t>
            </a:r>
          </a:p>
          <a:p>
            <a:r>
              <a:rPr lang="en-US" sz="2400" dirty="0" smtClean="0"/>
              <a:t>Homework </a:t>
            </a:r>
            <a:r>
              <a:rPr lang="en-US" sz="2400" dirty="0" smtClean="0"/>
              <a:t>solution II</a:t>
            </a:r>
          </a:p>
          <a:p>
            <a:r>
              <a:rPr lang="en-US" sz="2400" dirty="0" smtClean="0"/>
              <a:t>R for quality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Exercise from your homework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457960"/>
            <a:ext cx="5943600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Problem: Create a vector of the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=3,3.1,3.2,…,6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  <a:blipFill rotWithShape="0">
                <a:blip r:embed="rId2"/>
                <a:stretch>
                  <a:fillRect l="-963" t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1: Function in 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An example of a self-defined function in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614612"/>
            <a:ext cx="6057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1: Function in 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Redo this problem with defining function</a:t>
                </a:r>
                <a:r>
                  <a:rPr lang="zh-CN" altLang="en-US" sz="2400" dirty="0" smtClean="0"/>
                  <a:t>： </a:t>
                </a:r>
                <a:r>
                  <a:rPr lang="en-US" altLang="zh-CN" sz="2400" dirty="0"/>
                  <a:t>Create a vector of the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/>
                  <a:t>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=3,3.1,3.2,…,6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00600"/>
              </a:xfrm>
              <a:blipFill rotWithShape="0">
                <a:blip r:embed="rId2"/>
                <a:stretch>
                  <a:fillRect l="-963"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0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Challenge 1: Function in 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Redo this problem with defining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71750"/>
            <a:ext cx="5105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2: create function </a:t>
            </a:r>
            <a:r>
              <a:rPr lang="en-US" altLang="zh-CN" sz="3200" dirty="0" err="1" smtClean="0"/>
              <a:t>what_is_mode</a:t>
            </a:r>
            <a:r>
              <a:rPr lang="en-US" altLang="zh-CN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When to use mean, median, mode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 the following cases</a:t>
            </a:r>
          </a:p>
          <a:p>
            <a:endParaRPr lang="en-US" altLang="zh-CN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16465"/>
              </p:ext>
            </p:extLst>
          </p:nvPr>
        </p:nvGraphicFramePr>
        <p:xfrm>
          <a:off x="1515291" y="2514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 of 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Mean, median, mode?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Continuous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2: create function </a:t>
            </a:r>
            <a:r>
              <a:rPr lang="en-US" altLang="zh-CN" sz="3200" dirty="0" err="1" smtClean="0"/>
              <a:t>what_is_mode</a:t>
            </a:r>
            <a:r>
              <a:rPr lang="en-US" altLang="zh-CN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When to use mean, median, mode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 the following cases</a:t>
            </a:r>
          </a:p>
          <a:p>
            <a:endParaRPr lang="en-US" altLang="zh-CN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81686"/>
              </p:ext>
            </p:extLst>
          </p:nvPr>
        </p:nvGraphicFramePr>
        <p:xfrm>
          <a:off x="1515291" y="2514600"/>
          <a:ext cx="60960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 of 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Mean, median, mode?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Continuous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1,2,3,…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Mean, median, mode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Male,</a:t>
                      </a:r>
                      <a:r>
                        <a:rPr lang="en-US" altLang="zh-CN" baseline="0" dirty="0" smtClean="0"/>
                        <a:t> female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Hot, warm, cold,…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Median, mode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2: create function </a:t>
            </a:r>
            <a:r>
              <a:rPr lang="en-US" altLang="zh-CN" sz="3200" dirty="0" err="1" smtClean="0"/>
              <a:t>what_is_mode</a:t>
            </a:r>
            <a:r>
              <a:rPr lang="en-US" altLang="zh-CN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Problem: given the following vector, compute its mode.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 we call the function mode()?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905000"/>
            <a:ext cx="35242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262312"/>
            <a:ext cx="17335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442</Words>
  <Application>Microsoft Macintosh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ＭＳ Ｐゴシック</vt:lpstr>
      <vt:lpstr>宋体</vt:lpstr>
      <vt:lpstr>Office Theme</vt:lpstr>
      <vt:lpstr>Session 3: More Practices in R</vt:lpstr>
      <vt:lpstr>Outline for whole sessions by TA</vt:lpstr>
      <vt:lpstr>Challenge 1</vt:lpstr>
      <vt:lpstr>Challenge 1: Function in R</vt:lpstr>
      <vt:lpstr>Challenge 1: Function in R</vt:lpstr>
      <vt:lpstr>Challenge 1: Function in R</vt:lpstr>
      <vt:lpstr>Challenge 2: create function what_is_mode()</vt:lpstr>
      <vt:lpstr>Challenge 2: create function what_is_mode()</vt:lpstr>
      <vt:lpstr>Challenge 2: create function what_is_mode()</vt:lpstr>
      <vt:lpstr>Challenge 2: create function what_is_mode()</vt:lpstr>
      <vt:lpstr>Challenge 2: create function what_is_mode()</vt:lpstr>
      <vt:lpstr>Exercise</vt:lpstr>
      <vt:lpstr>Challenge 3: Pairwise Correlation</vt:lpstr>
      <vt:lpstr>Challenge 3: Pairwise Correlation</vt:lpstr>
      <vt:lpstr>Challenge 3: Pairwise Correlation</vt:lpstr>
      <vt:lpstr>Challenge 3: Pairwise Correlation</vt:lpstr>
      <vt:lpstr>Challenge 3: Pairwise Correlation</vt:lpstr>
      <vt:lpstr>Challenge 4: Histogram</vt:lpstr>
      <vt:lpstr>Challenge 4: Histogram</vt:lpstr>
      <vt:lpstr>Exercise from your homework</vt:lpstr>
      <vt:lpstr>Thank you.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Ning LI</cp:lastModifiedBy>
  <cp:revision>163</cp:revision>
  <dcterms:created xsi:type="dcterms:W3CDTF">2008-11-04T22:35:39Z</dcterms:created>
  <dcterms:modified xsi:type="dcterms:W3CDTF">2016-03-25T07:39:01Z</dcterms:modified>
</cp:coreProperties>
</file>