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5" r:id="rId4"/>
    <p:sldId id="267" r:id="rId5"/>
    <p:sldId id="268" r:id="rId6"/>
    <p:sldId id="275" r:id="rId7"/>
    <p:sldId id="287" r:id="rId8"/>
    <p:sldId id="288" r:id="rId9"/>
    <p:sldId id="269" r:id="rId10"/>
    <p:sldId id="270" r:id="rId11"/>
    <p:sldId id="271" r:id="rId12"/>
    <p:sldId id="272" r:id="rId13"/>
    <p:sldId id="276" r:id="rId14"/>
    <p:sldId id="273" r:id="rId15"/>
    <p:sldId id="277" r:id="rId16"/>
    <p:sldId id="274" r:id="rId17"/>
    <p:sldId id="278" r:id="rId18"/>
    <p:sldId id="279" r:id="rId19"/>
    <p:sldId id="280" r:id="rId20"/>
    <p:sldId id="283" r:id="rId21"/>
    <p:sldId id="281" r:id="rId22"/>
    <p:sldId id="284" r:id="rId23"/>
    <p:sldId id="285" r:id="rId24"/>
    <p:sldId id="286" r:id="rId25"/>
    <p:sldId id="282" r:id="rId26"/>
    <p:sldId id="289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3/25/16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5: Quality Control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 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71437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86200"/>
            <a:ext cx="7486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685800"/>
            <a:ext cx="72866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315200" cy="29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new samples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4" y="1587347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in 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chart</a:t>
                </a:r>
              </a:p>
              <a:p>
                <a:r>
                  <a:rPr lang="en-US" dirty="0"/>
                  <a:t>R chart</a:t>
                </a:r>
              </a:p>
              <a:p>
                <a:r>
                  <a:rPr lang="en-US" dirty="0"/>
                  <a:t>P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>
                    <a:solidFill>
                      <a:srgbClr val="FF0000"/>
                    </a:solidFill>
                  </a:rPr>
                  <a:t>chart</a:t>
                </a:r>
              </a:p>
              <a:p>
                <a:r>
                  <a:rPr lang="en-US" dirty="0"/>
                  <a:t>CUSUM chart</a:t>
                </a:r>
              </a:p>
              <a:p>
                <a:r>
                  <a:rPr lang="en-US" dirty="0"/>
                  <a:t>EWMA </a:t>
                </a:r>
                <a:r>
                  <a:rPr lang="en-US" dirty="0" smtClean="0"/>
                  <a:t>chart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6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85800"/>
            <a:ext cx="7385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up a chart for the following data set. Use first 15 </a:t>
            </a:r>
            <a:br>
              <a:rPr lang="en-US" sz="2400" dirty="0" smtClean="0"/>
            </a:br>
            <a:r>
              <a:rPr lang="en-US" sz="2400" dirty="0" smtClean="0"/>
              <a:t>samples as calibration data, and remaining 5 as new</a:t>
            </a:r>
            <a:br>
              <a:rPr lang="en-US" sz="2400" dirty="0" smtClean="0"/>
            </a:br>
            <a:r>
              <a:rPr lang="en-US" sz="2400" dirty="0" smtClean="0"/>
              <a:t> samples to monitor. </a:t>
            </a:r>
            <a:r>
              <a:rPr lang="en-US" sz="2400" dirty="0" smtClean="0">
                <a:solidFill>
                  <a:srgbClr val="FF0000"/>
                </a:solidFill>
              </a:rPr>
              <a:t>Page 329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590800"/>
            <a:ext cx="6867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R</a:t>
            </a:r>
          </a:p>
          <a:p>
            <a:r>
              <a:rPr lang="en-US" sz="2400" dirty="0" smtClean="0"/>
              <a:t>Plotting system: ggplot2</a:t>
            </a:r>
          </a:p>
          <a:p>
            <a:r>
              <a:rPr lang="en-US" sz="2400" dirty="0" smtClean="0"/>
              <a:t>Practice in R</a:t>
            </a:r>
          </a:p>
          <a:p>
            <a:r>
              <a:rPr lang="en-US" sz="2400" dirty="0" smtClean="0"/>
              <a:t>Homework solution</a:t>
            </a:r>
          </a:p>
          <a:p>
            <a:r>
              <a:rPr lang="en-US" sz="2400" dirty="0"/>
              <a:t>R for data </a:t>
            </a:r>
            <a:r>
              <a:rPr lang="en-US" sz="2400" dirty="0" smtClean="0"/>
              <a:t>analysis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 for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17715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CUSUM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EWMA chart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685800"/>
            <a:ext cx="2895383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895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335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bar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4" y="15240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CUSUM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4" y="15240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EWMA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1937"/>
            <a:ext cx="82862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9.13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1" y="1590101"/>
            <a:ext cx="8285377" cy="3157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19600" y="3168869"/>
                <a:ext cx="11232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=2.79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68869"/>
                <a:ext cx="1123256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in your finals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qcc</a:t>
            </a:r>
            <a:r>
              <a:rPr lang="en-US" dirty="0"/>
              <a:t>: </a:t>
            </a:r>
            <a:r>
              <a:rPr lang="en-US" sz="2000" dirty="0"/>
              <a:t>http://cran.r-project.org/web/packages/qcc/qcc.pdf</a:t>
            </a:r>
            <a:endParaRPr lang="en-US" dirty="0" smtClean="0"/>
          </a:p>
          <a:p>
            <a:r>
              <a:rPr lang="en-US" dirty="0" err="1" smtClean="0"/>
              <a:t>graphicsQC</a:t>
            </a:r>
            <a:r>
              <a:rPr lang="en-US" dirty="0" smtClean="0"/>
              <a:t>: </a:t>
            </a:r>
            <a:r>
              <a:rPr lang="en-US" sz="2000" dirty="0"/>
              <a:t>http://cran.r-project.org/web/packages/graphicsQC/graphicsQC.pdf</a:t>
            </a:r>
            <a:endParaRPr lang="en-US" dirty="0" smtClean="0"/>
          </a:p>
          <a:p>
            <a:r>
              <a:rPr lang="en-US" dirty="0"/>
              <a:t>IQCC: </a:t>
            </a:r>
            <a:r>
              <a:rPr lang="en-US" sz="2000" dirty="0"/>
              <a:t>http://cran.r-project.org/web/packages/IQCC/IQCC.pdf</a:t>
            </a:r>
            <a:endParaRPr lang="en-US" dirty="0" smtClean="0"/>
          </a:p>
          <a:p>
            <a:r>
              <a:rPr lang="en-US" dirty="0" err="1" smtClean="0"/>
              <a:t>qualityTools</a:t>
            </a:r>
            <a:r>
              <a:rPr lang="en-US" dirty="0"/>
              <a:t>: </a:t>
            </a:r>
            <a:r>
              <a:rPr lang="en-US" sz="2000" dirty="0"/>
              <a:t>http://cran.r-project.org/web/packages/qualityTools/qualityTools.pdf</a:t>
            </a:r>
            <a:endParaRPr lang="en-US" dirty="0" smtClean="0"/>
          </a:p>
          <a:p>
            <a:r>
              <a:rPr lang="en-US" dirty="0" err="1" smtClean="0"/>
              <a:t>SixSigma</a:t>
            </a:r>
            <a:r>
              <a:rPr lang="en-US" dirty="0"/>
              <a:t>: </a:t>
            </a:r>
            <a:r>
              <a:rPr lang="en-US" sz="2000" dirty="0"/>
              <a:t>http://cran.r-project.org/web/packages/SixSigma/SixSigma.pdf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095375"/>
            <a:ext cx="8220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pistonrings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62175"/>
            <a:ext cx="2647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01827"/>
            <a:ext cx="814092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7974623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259 in Slides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124</Words>
  <Application>Microsoft Macintosh PowerPoint</Application>
  <PresentationFormat>On-screen Show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ＭＳ Ｐゴシック</vt:lpstr>
      <vt:lpstr>宋体</vt:lpstr>
      <vt:lpstr>Office Theme</vt:lpstr>
      <vt:lpstr>Session 5: Quality Control in R</vt:lpstr>
      <vt:lpstr>Outline for whole sessions by TA</vt:lpstr>
      <vt:lpstr>R packages</vt:lpstr>
      <vt:lpstr>PowerPoint Presentation</vt:lpstr>
      <vt:lpstr>QCC Examples</vt:lpstr>
      <vt:lpstr>QCC Examples</vt:lpstr>
      <vt:lpstr>pistonrings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QCC Examples</vt:lpstr>
      <vt:lpstr>PowerPoint Presentation</vt:lpstr>
      <vt:lpstr>PowerPoint Presentation</vt:lpstr>
      <vt:lpstr>PowerPoint Presentation</vt:lpstr>
      <vt:lpstr>Monitor new samples</vt:lpstr>
      <vt:lpstr>Practice in class</vt:lpstr>
      <vt:lpstr>PowerPoint Presentation</vt:lpstr>
      <vt:lpstr>QCC Examples</vt:lpstr>
      <vt:lpstr>PowerPoint Presentation</vt:lpstr>
      <vt:lpstr>X bar chart</vt:lpstr>
      <vt:lpstr>CUSUM Chart</vt:lpstr>
      <vt:lpstr>EWMA Chart</vt:lpstr>
      <vt:lpstr>Homework Question 9.13</vt:lpstr>
      <vt:lpstr>Good luck in your finals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Ning LI</cp:lastModifiedBy>
  <cp:revision>126</cp:revision>
  <dcterms:created xsi:type="dcterms:W3CDTF">2008-11-04T22:35:39Z</dcterms:created>
  <dcterms:modified xsi:type="dcterms:W3CDTF">2016-03-25T07:40:10Z</dcterms:modified>
</cp:coreProperties>
</file>