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00" r:id="rId3"/>
    <p:sldId id="312" r:id="rId4"/>
    <p:sldId id="303" r:id="rId5"/>
    <p:sldId id="304" r:id="rId6"/>
    <p:sldId id="305" r:id="rId7"/>
    <p:sldId id="306" r:id="rId8"/>
    <p:sldId id="307" r:id="rId9"/>
    <p:sldId id="308" r:id="rId10"/>
    <p:sldId id="314" r:id="rId11"/>
    <p:sldId id="315" r:id="rId12"/>
    <p:sldId id="301" r:id="rId13"/>
    <p:sldId id="302" r:id="rId14"/>
    <p:sldId id="313" r:id="rId15"/>
    <p:sldId id="299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43"/>
  </p:normalViewPr>
  <p:slideViewPr>
    <p:cSldViewPr snapToObjects="1">
      <p:cViewPr varScale="1">
        <p:scale>
          <a:sx n="90" d="100"/>
          <a:sy n="90" d="100"/>
        </p:scale>
        <p:origin x="72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217F081-6C2F-4737-B4B4-06554DF6B0D7}" type="datetimeFigureOut">
              <a:rPr lang="zh-CN" altLang="en-US"/>
              <a:pPr>
                <a:defRPr/>
              </a:pPr>
              <a:t>16/4/20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2C94782-01FB-4D0B-B488-8D20154A91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2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C94782-01FB-4D0B-B488-8D20154A916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67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6" name="Rectangle 8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10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51E87A-DDEC-42F4-9632-946EC656CF91}" type="datetime1">
              <a:rPr lang="en-US" altLang="zh-CN"/>
              <a:pPr>
                <a:defRPr/>
              </a:pPr>
              <a:t>4/20/16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2FDFD7-2E38-45D5-910F-14E815A969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43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450B0-71A9-48E7-A0FC-E5035BB3B142}" type="datetime1">
              <a:rPr lang="en-US" altLang="zh-CN"/>
              <a:pPr>
                <a:defRPr/>
              </a:pPr>
              <a:t>4/20/16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F6A67-E81C-4A25-BE72-5EB6AC0E7E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12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D1171-1D70-45CB-B4F8-2A80F9876899}" type="datetime1">
              <a:rPr lang="en-US" altLang="zh-CN"/>
              <a:pPr>
                <a:defRPr/>
              </a:pPr>
              <a:t>4/20/16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FAB7F-8008-47FB-BB3A-93E75FA99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06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6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8" name="Trapezoid 10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ＭＳ Ｐゴシック" pitchFamily="-112" charset="-128"/>
              </a:endParaRPr>
            </a:p>
          </p:txBody>
        </p:sp>
        <p:pic>
          <p:nvPicPr>
            <p:cNvPr id="9" name="Picture 11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2AFCC0-70D8-44BA-92AD-A8A0A3B9C3A8}" type="datetime1">
              <a:rPr lang="en-US" altLang="zh-CN"/>
              <a:pPr>
                <a:defRPr/>
              </a:pPr>
              <a:t>4/20/16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D7EA6E-90F1-4385-AB63-590A6833C4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36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1BCD-BF39-4A48-8659-18C0DBA3B750}" type="datetime1">
              <a:rPr lang="en-US" altLang="zh-CN"/>
              <a:pPr>
                <a:defRPr/>
              </a:pPr>
              <a:t>4/20/16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31FBC-DC78-4A15-B045-8E405C370B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72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6AE7-5DF8-4811-B23E-815A81BE9888}" type="datetime1">
              <a:rPr lang="en-US" altLang="zh-CN"/>
              <a:pPr>
                <a:defRPr/>
              </a:pPr>
              <a:t>4/20/16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F5AFC-E00A-4BA8-80A8-0D26A651D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8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1BAB8-C5D1-4A5A-B7DA-48F0734CC328}" type="datetime1">
              <a:rPr lang="en-US" altLang="zh-CN"/>
              <a:pPr>
                <a:defRPr/>
              </a:pPr>
              <a:t>4/20/16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D528C-8ECF-4909-B61E-4BC2BD4573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92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5E9A2-7F5E-414D-A303-18B66A822ED1}" type="datetime1">
              <a:rPr lang="en-US" altLang="zh-CN"/>
              <a:pPr>
                <a:defRPr/>
              </a:pPr>
              <a:t>4/20/16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B1F67-0041-4812-BAE8-93C32548C1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67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809EA-A164-4054-A2C8-51E16EEA6FB7}" type="datetime1">
              <a:rPr lang="en-US" altLang="zh-CN"/>
              <a:pPr>
                <a:defRPr/>
              </a:pPr>
              <a:t>4/20/16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7A746-C53F-40A2-BFA8-EFC9617FE8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89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13FC0-C5A9-4372-98F8-BEF08AE2D65D}" type="datetime1">
              <a:rPr lang="en-US" altLang="zh-CN"/>
              <a:pPr>
                <a:defRPr/>
              </a:pPr>
              <a:t>4/20/16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7BFC4-7D1C-43CD-8125-E796AE11E2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28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24393-8B70-448C-8275-34FF638B375D}" type="datetime1">
              <a:rPr lang="en-US" altLang="zh-CN"/>
              <a:pPr>
                <a:defRPr/>
              </a:pPr>
              <a:t>4/20/16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8809E-C7FC-4025-9113-A1674C1A2E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7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AF86B99D-275F-459B-8545-D992B4F7710F}" type="datetime1">
              <a:rPr lang="en-US" altLang="zh-CN"/>
              <a:pPr>
                <a:defRPr/>
              </a:pPr>
              <a:t>4/20/16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09600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FF8E17EF-0A42-4345-A6DA-D22870EAD2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 altLang="zh-CN" dirty="0"/>
              <a:t>3</a:t>
            </a:r>
            <a:r>
              <a:rPr lang="en-US" dirty="0" smtClean="0"/>
              <a:t>: More Practices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 E 321</a:t>
            </a:r>
          </a:p>
          <a:p>
            <a:r>
              <a:rPr lang="en-US" dirty="0" smtClean="0"/>
              <a:t>Ning Li (ningli30@uw.edu)</a:t>
            </a:r>
          </a:p>
          <a:p>
            <a:r>
              <a:rPr lang="en-US" dirty="0" smtClean="0"/>
              <a:t>Dr</a:t>
            </a:r>
            <a:r>
              <a:rPr lang="en-US" dirty="0"/>
              <a:t>. Shuai Huang (shuaih@uw.edu)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HW2 problem4.29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b="63149"/>
          <a:stretch/>
        </p:blipFill>
        <p:spPr>
          <a:xfrm>
            <a:off x="457200" y="1676400"/>
            <a:ext cx="7710775" cy="16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1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HW2 problem4.29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7765192" cy="45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HW1 problem3.9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267"/>
          <a:stretch/>
        </p:blipFill>
        <p:spPr>
          <a:xfrm>
            <a:off x="457200" y="1171575"/>
            <a:ext cx="8420100" cy="474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6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HW1 problem3.9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800600"/>
              </a:xfrm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 smtClean="0"/>
                  <a:t>N=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charset="0"/>
                          </a:rPr>
                          <m:t>90</m:t>
                        </m:r>
                      </m:e>
                    </m:rad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9</m:t>
                    </m:r>
                  </m:oMath>
                </a14:m>
                <a:endParaRPr lang="en-US" altLang="zh-CN" sz="2400" b="0" dirty="0" smtClean="0"/>
              </a:p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dirty="0"/>
                  <a:t>The distribution seems to be </a:t>
                </a:r>
                <a:r>
                  <a:rPr lang="en-US" sz="2400" b="1" dirty="0"/>
                  <a:t>heavy tail</a:t>
                </a:r>
                <a:r>
                  <a:rPr lang="en-US" sz="2400" dirty="0"/>
                  <a:t> in the </a:t>
                </a:r>
                <a:r>
                  <a:rPr lang="en-US" sz="2400" b="1" dirty="0"/>
                  <a:t>right hand side</a:t>
                </a:r>
                <a:r>
                  <a:rPr lang="en-US" sz="2400" dirty="0"/>
                  <a:t>. It is temping to suspect that there are </a:t>
                </a:r>
                <a:r>
                  <a:rPr lang="en-US" sz="2400" b="1" dirty="0"/>
                  <a:t>two modes</a:t>
                </a:r>
                <a:r>
                  <a:rPr lang="en-US" sz="2400" dirty="0"/>
                  <a:t>, however, the 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mode is rather minor than significant.</a:t>
                </a:r>
              </a:p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2400" b="0" dirty="0" smtClean="0"/>
              </a:p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2400" b="0" dirty="0" smtClean="0"/>
              </a:p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800600"/>
              </a:xfrm>
              <a:blipFill rotWithShape="0">
                <a:blip r:embed="rId2"/>
                <a:stretch>
                  <a:fillRect l="-963" t="-254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0" y="3028950"/>
            <a:ext cx="428105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Mistake collection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1-0.9977 =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dirty="0" smtClean="0"/>
              <a:t>Two sided hypothesis test</a:t>
            </a:r>
          </a:p>
          <a:p>
            <a:r>
              <a:rPr lang="en-US" dirty="0" smtClean="0"/>
              <a:t>Normality assumption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1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257300"/>
            <a:ext cx="6172200" cy="457200"/>
          </a:xfrm>
        </p:spPr>
        <p:txBody>
          <a:bodyPr/>
          <a:lstStyle/>
          <a:p>
            <a:r>
              <a:rPr lang="en-US" sz="3200" dirty="0"/>
              <a:t>Outline for whole sessions by 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 to R</a:t>
            </a:r>
          </a:p>
          <a:p>
            <a:r>
              <a:rPr lang="en-US" sz="2400" dirty="0"/>
              <a:t>R for control chart I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Homework solution I</a:t>
            </a:r>
          </a:p>
          <a:p>
            <a:r>
              <a:rPr lang="en-US" sz="2400" dirty="0"/>
              <a:t>R for control chart II</a:t>
            </a:r>
          </a:p>
          <a:p>
            <a:r>
              <a:rPr lang="en-US" sz="2400" dirty="0"/>
              <a:t>Homework solution II</a:t>
            </a:r>
          </a:p>
          <a:p>
            <a:r>
              <a:rPr lang="en-US" sz="2400" dirty="0"/>
              <a:t>R for control chart III</a:t>
            </a:r>
          </a:p>
        </p:txBody>
      </p:sp>
    </p:spTree>
    <p:extLst>
      <p:ext uri="{BB962C8B-B14F-4D97-AF65-F5344CB8AC3E}">
        <p14:creationId xmlns:p14="http://schemas.microsoft.com/office/powerpoint/2010/main" val="211947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Quiz problem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 is normally distributed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  <m:r>
                      <a:rPr lang="en-US" b="0" i="1" smtClean="0">
                        <a:latin typeface="Cambria Math" charset="0"/>
                      </a:rPr>
                      <m:t>~</m:t>
                    </m:r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. Please derive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%</m:t>
                    </m:r>
                  </m:oMath>
                </a14:m>
                <a:r>
                  <a:rPr lang="en-US" dirty="0" smtClean="0"/>
                  <a:t> confidence interval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𝜇</m:t>
                    </m:r>
                  </m:oMath>
                </a14:m>
                <a:r>
                  <a:rPr lang="en-US" dirty="0" smtClean="0"/>
                  <a:t> which has been known to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14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47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HW2 problem4.8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b="87302"/>
          <a:stretch/>
        </p:blipFill>
        <p:spPr>
          <a:xfrm>
            <a:off x="392285" y="1600200"/>
            <a:ext cx="8359429" cy="12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7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HW2 problem4.8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13306" b="35545"/>
          <a:stretch/>
        </p:blipFill>
        <p:spPr>
          <a:xfrm>
            <a:off x="762000" y="1532792"/>
            <a:ext cx="7543800" cy="444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2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HW2 problem4.8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t="66071"/>
          <a:stretch/>
        </p:blipFill>
        <p:spPr>
          <a:xfrm>
            <a:off x="578985" y="1752600"/>
            <a:ext cx="798603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HW2 problem4.28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b="80317"/>
          <a:stretch/>
        </p:blipFill>
        <p:spPr>
          <a:xfrm>
            <a:off x="457200" y="1676400"/>
            <a:ext cx="8229600" cy="189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7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HW2 problem4.28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b="63122"/>
          <a:stretch/>
        </p:blipFill>
        <p:spPr>
          <a:xfrm>
            <a:off x="457200" y="1714500"/>
            <a:ext cx="819503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0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HW2 problem4.28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39065"/>
          <a:stretch/>
        </p:blipFill>
        <p:spPr>
          <a:xfrm>
            <a:off x="304800" y="1143000"/>
            <a:ext cx="7459242" cy="53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108</Words>
  <Application>Microsoft Macintosh PowerPoint</Application>
  <PresentationFormat>On-screen Show (4:3)</PresentationFormat>
  <Paragraphs>32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Cambria Math</vt:lpstr>
      <vt:lpstr>ＭＳ Ｐゴシック</vt:lpstr>
      <vt:lpstr>宋体</vt:lpstr>
      <vt:lpstr>Arial</vt:lpstr>
      <vt:lpstr>Office Theme</vt:lpstr>
      <vt:lpstr>Session 3: More Practices in R</vt:lpstr>
      <vt:lpstr>Outline for whole sessions by TA</vt:lpstr>
      <vt:lpstr>Quiz problem</vt:lpstr>
      <vt:lpstr>HW2 problem4.8</vt:lpstr>
      <vt:lpstr>HW2 problem4.8</vt:lpstr>
      <vt:lpstr>HW2 problem4.8</vt:lpstr>
      <vt:lpstr>HW2 problem4.28</vt:lpstr>
      <vt:lpstr>HW2 problem4.28</vt:lpstr>
      <vt:lpstr>HW2 problem4.28</vt:lpstr>
      <vt:lpstr>HW2 problem4.29</vt:lpstr>
      <vt:lpstr>HW2 problem4.29</vt:lpstr>
      <vt:lpstr>HW1 problem3.9</vt:lpstr>
      <vt:lpstr>HW1 problem3.9</vt:lpstr>
      <vt:lpstr>Mistake collection</vt:lpstr>
      <vt:lpstr>Thank you.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Ning LI</cp:lastModifiedBy>
  <cp:revision>169</cp:revision>
  <dcterms:created xsi:type="dcterms:W3CDTF">2008-11-04T22:35:39Z</dcterms:created>
  <dcterms:modified xsi:type="dcterms:W3CDTF">2016-04-20T19:24:37Z</dcterms:modified>
</cp:coreProperties>
</file>