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386E4-1CD2-48FC-96D9-97BE5621E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BCBEF8-4419-4630-A34B-6BDAF13A4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5CB105-9746-44EE-831D-1498B7B7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8BE0-7E48-448E-B80F-EB8F91D3BC74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DC22A-92F5-4895-8CE7-21DD8686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93C50-2E10-4FE7-BEFF-53B7D694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E309-5D65-413B-A047-BC9221381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05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4AF1F-18DD-42A2-993A-47E0793C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4A9E9A-2F37-49E2-93A0-D2B066816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F1CBB-A62F-4A4E-9216-E6A59B6D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8BE0-7E48-448E-B80F-EB8F91D3BC74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C019C8-544E-4F51-B371-8A5D1ADD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CA5900-1AFC-414A-B1B8-F702A104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E309-5D65-413B-A047-BC9221381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1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7D958D-C89D-4215-A13E-D447F9F6A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E3C302-0D1B-4FCC-A869-C2D6CAB4F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59FB1-13A9-4432-A40F-D9F70D5A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8BE0-7E48-448E-B80F-EB8F91D3BC74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98B06-FA85-4E87-BC3C-FDCC269B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3B30A-E934-4951-8E4F-105B8AD9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E309-5D65-413B-A047-BC9221381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92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92007-54D5-468C-AE83-BDAB27EB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7C541F-5A0A-4EA9-AF07-D944AB0E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D6E8E1-1A4E-4523-81AC-F6D78318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8BE0-7E48-448E-B80F-EB8F91D3BC74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52E7E-7DF8-4AA3-8CA1-8CD6F1DA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5BCCC-A2AE-4562-A1F2-72192A35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E309-5D65-413B-A047-BC9221381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67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F4C7D-8FCC-48E5-96AE-7F7E0F99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49D82A-1C4D-443B-8B86-DB3FD4530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3A560-BA82-434B-AEB6-FD8ECD2D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8BE0-7E48-448E-B80F-EB8F91D3BC74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3D5D1-CEC8-4121-87A2-0FB23C15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ED766-6B12-4AFF-97D9-E89CD02B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E309-5D65-413B-A047-BC9221381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8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5437F-3991-4141-B95D-4B67FDA8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8759B-3438-466B-9333-5967304D5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1A7374-C793-48EE-848A-980404FE3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6153E9-EC38-43CB-A067-372A3547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8BE0-7E48-448E-B80F-EB8F91D3BC74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372FD9-2272-466D-8885-C09A6CD7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C74D6E-BD0A-4935-B6D4-B006E9CD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E309-5D65-413B-A047-BC9221381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23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8BE1A-F403-4EAB-B82E-093C55B4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472E33-3334-4549-A2D9-D74623C4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4CE397-88BE-46EE-8969-DC765037B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874FEC-D1A4-4DF6-A4F6-8169BF929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7A37E6-2E56-4B9B-A5AF-9EF445B9E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B523D6-20F6-4041-9590-912FFC00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8BE0-7E48-448E-B80F-EB8F91D3BC74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ECC294-9AAC-4C47-AE54-2DE9D6D1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31D11C-EFDB-4022-8A71-820D22DE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E309-5D65-413B-A047-BC9221381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7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A6BAE-E239-48D5-A470-EC05BDF1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FC7383-4863-490E-85F7-28067896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8BE0-7E48-448E-B80F-EB8F91D3BC74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33B04F-2F01-4DBE-8C1B-369300A6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E262B5-B529-42AE-9B91-60179944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E309-5D65-413B-A047-BC9221381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18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C4C276-C290-4045-A827-81CD5F40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8BE0-7E48-448E-B80F-EB8F91D3BC74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CC6276-8A28-46C4-9394-B56C340C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F85D70-9FEA-4216-BAB1-C8FC20E8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E309-5D65-413B-A047-BC9221381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10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25410-490C-44C1-963D-1E34244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5369E-D61D-40A0-842A-169C1ACF2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AAEAE-E28E-4C23-92B0-314F58CAE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829F03-5FE3-473A-8AC9-CAB42FBA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8BE0-7E48-448E-B80F-EB8F91D3BC74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011-62A7-40A7-B5B7-2D3BBAFE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A7BA0E-F682-4D8F-BF02-12798541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E309-5D65-413B-A047-BC9221381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2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18394-E883-4439-8278-637EC45B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87486-EE1A-4E22-97CA-E7536DB73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04C2A0-75B3-4300-9D64-449C38F25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FFDD89-B7A2-446B-95CE-C4012CF4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8BE0-7E48-448E-B80F-EB8F91D3BC74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100606-F4AB-48DC-B8F8-5E9C93EF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E08315-60CB-461B-B7D6-E3139A9C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E309-5D65-413B-A047-BC9221381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29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BA46A3-2B33-4FFA-B317-B5A4D7A4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F3822-E148-4B3B-8BCF-67FE68E34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77975-6D5B-4F51-A9B8-061CBB941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58BE0-7E48-448E-B80F-EB8F91D3BC74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11037-D392-4C1A-B659-F224E9C03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9738B0-E93B-415A-8E1A-9E888E724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FE309-5D65-413B-A047-BC9221381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47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FF5276-8004-4A0E-A493-8E9CD598C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080808"/>
                </a:solidFill>
              </a:rPr>
              <a:t>姓名：梁新宁</a:t>
            </a:r>
            <a:endParaRPr lang="en-US" altLang="zh-CN" sz="2000" dirty="0">
              <a:solidFill>
                <a:srgbClr val="080808"/>
              </a:solidFill>
            </a:endParaRPr>
          </a:p>
          <a:p>
            <a:r>
              <a:rPr lang="zh-CN" altLang="en-US" sz="2000" dirty="0">
                <a:solidFill>
                  <a:srgbClr val="080808"/>
                </a:solidFill>
              </a:rPr>
              <a:t>学号：</a:t>
            </a:r>
            <a:r>
              <a:rPr lang="en-US" altLang="zh-CN" sz="2000" dirty="0">
                <a:solidFill>
                  <a:srgbClr val="080808"/>
                </a:solidFill>
              </a:rPr>
              <a:t>117333430147</a:t>
            </a:r>
            <a:endParaRPr lang="zh-CN" altLang="en-US" sz="2000" dirty="0">
              <a:solidFill>
                <a:srgbClr val="080808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74E0F5-8419-4BB8-BC8F-025DA5C88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5712" y="2353640"/>
            <a:ext cx="6445864" cy="2150719"/>
          </a:xfrm>
          <a:noFill/>
        </p:spPr>
        <p:txBody>
          <a:bodyPr anchor="ctr">
            <a:normAutofit/>
          </a:bodyPr>
          <a:lstStyle/>
          <a:p>
            <a:r>
              <a:rPr lang="zh-CN" altLang="en-US" sz="3600" dirty="0">
                <a:solidFill>
                  <a:srgbClr val="080808"/>
                </a:solidFill>
              </a:rPr>
              <a:t>好哥哥商城系统</a:t>
            </a:r>
            <a:r>
              <a:rPr lang="en-US" altLang="zh-CN" sz="3600" dirty="0">
                <a:solidFill>
                  <a:srgbClr val="080808"/>
                </a:solidFill>
              </a:rPr>
              <a:t>-</a:t>
            </a:r>
            <a:r>
              <a:rPr lang="zh-CN" altLang="en-US" sz="3600" dirty="0">
                <a:solidFill>
                  <a:srgbClr val="080808"/>
                </a:solidFill>
              </a:rPr>
              <a:t>项目需求分析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5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A35D4-3F98-432F-B946-453A1D5C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商城系统需求设计分析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BCE55-FA25-410B-B2D5-FC9DA68D2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用户字段：</a:t>
            </a:r>
            <a:r>
              <a:rPr lang="en-US" altLang="zh-CN" sz="2000" dirty="0"/>
              <a:t>id</a:t>
            </a:r>
            <a:r>
              <a:rPr lang="zh-CN" altLang="en-US" sz="2000" dirty="0"/>
              <a:t>、用户名、电话号码、密码、角色</a:t>
            </a:r>
            <a:r>
              <a:rPr lang="en-US" altLang="zh-CN" sz="2000" dirty="0"/>
              <a:t>id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需要完成的功能：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用户的注册、密码找回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买家浏览商品、购买商品、购物车结算、收货地址的添加删除、订单的取消、收货和查看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卖家添加、修改和删除商品，商品进货，订单的处理和查看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管理员对用户的权限修改、查看和删除用户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系统描述：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基于</a:t>
            </a:r>
            <a:r>
              <a:rPr lang="en-US" altLang="zh-CN" sz="2000" dirty="0"/>
              <a:t>SSM</a:t>
            </a:r>
            <a:r>
              <a:rPr lang="zh-CN" altLang="en-US" sz="2000" dirty="0"/>
              <a:t>框架技术开发的一个具有基本功能的商城系统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796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34766-30AD-4D3C-951E-EC7E6E782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275"/>
            <a:ext cx="10515600" cy="5789688"/>
          </a:xfrm>
        </p:spPr>
        <p:txBody>
          <a:bodyPr/>
          <a:lstStyle/>
          <a:p>
            <a:r>
              <a:rPr lang="zh-CN" altLang="en-US" dirty="0"/>
              <a:t>系统主要角色：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dirty="0"/>
              <a:t>平台管理员：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主要用于管理用户的权限，拥有店长的权限功能</a:t>
            </a:r>
            <a:endParaRPr lang="en-US" altLang="zh-CN" sz="2000" dirty="0"/>
          </a:p>
          <a:p>
            <a:r>
              <a:rPr lang="zh-CN" altLang="en-US" sz="2000" dirty="0"/>
              <a:t>店长：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主要用于商品的管理，订单的管理，商品进货的管理</a:t>
            </a:r>
            <a:endParaRPr lang="en-US" altLang="zh-CN" sz="2000" dirty="0"/>
          </a:p>
          <a:p>
            <a:r>
              <a:rPr lang="zh-CN" altLang="en-US" sz="2000" dirty="0"/>
              <a:t>店员：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主要用于商品的信息管理，订单的管理</a:t>
            </a:r>
            <a:endParaRPr lang="en-US" altLang="zh-CN" sz="2000" dirty="0"/>
          </a:p>
          <a:p>
            <a:r>
              <a:rPr lang="zh-CN" altLang="en-US" sz="2000" dirty="0"/>
              <a:t>买家：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可以浏览商品及商品的购买，生成并操作自己的订单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7711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34766-30AD-4D3C-951E-EC7E6E782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275"/>
            <a:ext cx="10515600" cy="578968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sz="2000" dirty="0"/>
              <a:t>平台管理员的主要功能：</a:t>
            </a:r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系统用户的权限修改：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管理员登录可以查看、修改平台用户的权限或删除用户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操作流程：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E8AB03-2C2B-4E0A-9CFE-73684782D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78" y="3299908"/>
            <a:ext cx="6201163" cy="32737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588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34766-30AD-4D3C-951E-EC7E6E782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275"/>
            <a:ext cx="10515600" cy="5789688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普通用户注册：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在登录页面选择“注册用户”，弹出注册界面后用户输入注册信息狗注册成功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用户的字段：用户名，手机号，密码，角色</a:t>
            </a:r>
            <a:r>
              <a:rPr lang="en-US" altLang="zh-CN" sz="2000" dirty="0"/>
              <a:t>id</a:t>
            </a:r>
            <a:r>
              <a:rPr lang="zh-CN" altLang="en-US" sz="2000" dirty="0"/>
              <a:t>（默认为</a:t>
            </a:r>
            <a:r>
              <a:rPr lang="en-US" altLang="zh-CN" sz="2000" dirty="0"/>
              <a:t>1 </a:t>
            </a:r>
            <a:r>
              <a:rPr lang="zh-CN" altLang="en-US" sz="2000" dirty="0"/>
              <a:t>普通用户）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操作流程：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696CAA-4318-43B5-B4A4-A44D61B8D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86" y="2500196"/>
            <a:ext cx="7438095" cy="35142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815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34766-30AD-4D3C-951E-EC7E6E782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275"/>
            <a:ext cx="10515600" cy="578968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sz="2000" dirty="0"/>
              <a:t>卖家的功能：</a:t>
            </a:r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操作商品、进货信息、订单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操作流程：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14336C-8A37-4C58-B501-14C3644CB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978" y="2164976"/>
            <a:ext cx="8515727" cy="41315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647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34766-30AD-4D3C-951E-EC7E6E782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275"/>
            <a:ext cx="10515600" cy="578968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sz="2000" dirty="0"/>
              <a:t>买家的功能：</a:t>
            </a:r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浏览商品、商品购买，个人订单操作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操作流程：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4413A1-4D09-4384-8E6F-C18E77F6B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65" y="2107921"/>
            <a:ext cx="8229444" cy="45597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137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279</Words>
  <Application>Microsoft Office PowerPoint</Application>
  <PresentationFormat>宽屏</PresentationFormat>
  <Paragraphs>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好哥哥商城系统-项目需求分析</vt:lpstr>
      <vt:lpstr>商城系统需求设计分析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好哥哥商城系统-项目需求分析</dc:title>
  <dc:creator>梁 新宁</dc:creator>
  <cp:lastModifiedBy>梁 新宁</cp:lastModifiedBy>
  <cp:revision>7</cp:revision>
  <dcterms:created xsi:type="dcterms:W3CDTF">2021-01-31T03:55:21Z</dcterms:created>
  <dcterms:modified xsi:type="dcterms:W3CDTF">2021-01-31T04:58:17Z</dcterms:modified>
</cp:coreProperties>
</file>