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4" r:id="rId5"/>
    <p:sldId id="285" r:id="rId6"/>
    <p:sldId id="278" r:id="rId7"/>
    <p:sldId id="276" r:id="rId8"/>
    <p:sldId id="28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/>
        </p14:section>
        <p14:section name="3 people" id="{EDAB0C94-83D3-419B-9162-21705C3C41E5}">
          <p14:sldIdLst>
            <p14:sldId id="280"/>
            <p14:sldId id="281"/>
            <p14:sldId id="282"/>
            <p14:sldId id="284"/>
          </p14:sldIdLst>
        </p14:section>
        <p14:section name="事后问卷" id="{0499FBAD-2A55-4D91-81F3-64A201EA6DB0}">
          <p14:sldIdLst>
            <p14:sldId id="285"/>
          </p14:sldIdLst>
        </p14:section>
        <p14:section name="insert pictures" id="{0987D39C-2E96-485A-8C68-510B317FB800}">
          <p14:sldIdLst>
            <p14:sldId id="278"/>
            <p14:sldId id="276"/>
            <p14:sldId id="28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88392" autoAdjust="0"/>
  </p:normalViewPr>
  <p:slideViewPr>
    <p:cSldViewPr snapToGrid="0">
      <p:cViewPr varScale="1">
        <p:scale>
          <a:sx n="76" d="100"/>
          <a:sy n="76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761" y="291072"/>
            <a:ext cx="11376561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086755-C680-45CB-8D7D-67A32954AF9B}"/>
              </a:ext>
            </a:extLst>
          </p:cNvPr>
          <p:cNvGrpSpPr/>
          <p:nvPr/>
        </p:nvGrpSpPr>
        <p:grpSpPr>
          <a:xfrm>
            <a:off x="3707585" y="1820407"/>
            <a:ext cx="4768912" cy="4772160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5132" y="27082"/>
            <a:ext cx="7052555" cy="679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被碰到小偷瞬间闪光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0.5s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的时间内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，某位小偷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持续性地处于被赏金猎人们碰到的状态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（如，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号碰到），则视为该小偷被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抓捕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被抓捕小偷外围有红圈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无论是碰到还是抓到某个小偷后，该小偷会继续在屏幕内跑动，可以对其进行多次追捕，直到该轮游戏时间截止。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defRPr/>
            </a:pPr>
            <a:r>
              <a:rPr lang="en-US" altLang="zh-CN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碰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到一次小偷，计</a:t>
            </a:r>
            <a:r>
              <a:rPr lang="en-US" altLang="zh-CN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分；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到一次小偷，计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元。最低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元，最高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9243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42691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761" y="291072"/>
            <a:ext cx="11376561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在部分轮次中，会出现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障碍物（白色的大球），小偷和赏金猎人都无法穿越，只能绕行。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450416-BB4D-4765-A303-299DC29D18FA}"/>
              </a:ext>
            </a:extLst>
          </p:cNvPr>
          <p:cNvGrpSpPr/>
          <p:nvPr/>
        </p:nvGrpSpPr>
        <p:grpSpPr>
          <a:xfrm>
            <a:off x="3707585" y="1604763"/>
            <a:ext cx="4768912" cy="4772160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B3E3794-A656-4608-9130-121EE0FB39C6}"/>
                </a:ext>
              </a:extLst>
            </p:cNvPr>
            <p:cNvSpPr/>
            <p:nvPr/>
          </p:nvSpPr>
          <p:spPr>
            <a:xfrm>
              <a:off x="6571268" y="2818460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D45C7E-F1FE-4BD7-B2B5-43ED4120F0A7}"/>
                </a:ext>
              </a:extLst>
            </p:cNvPr>
            <p:cNvSpPr/>
            <p:nvPr/>
          </p:nvSpPr>
          <p:spPr>
            <a:xfrm>
              <a:off x="7896793" y="5010732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91072"/>
            <a:ext cx="12191999" cy="20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最开始时有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次的练习轮次，期间得分不计入最后得分。</a:t>
            </a:r>
            <a:endParaRPr lang="en-US" altLang="zh-CN" sz="2000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熟悉环境和游戏过程，包括熟悉自己所控制的颜色、小偷的不同状态（未碰到、碰到、被抓）等；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实验全程（包括练习和正式游戏轮次）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个人之间请勿交流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有任何疑问请在主试在场时提出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450416-BB4D-4765-A303-299DC29D18FA}"/>
              </a:ext>
            </a:extLst>
          </p:cNvPr>
          <p:cNvGrpSpPr/>
          <p:nvPr/>
        </p:nvGrpSpPr>
        <p:grpSpPr>
          <a:xfrm>
            <a:off x="3873839" y="2536284"/>
            <a:ext cx="4047002" cy="4019797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1D5187F-EC26-42A7-BCB8-5CDECA8697D8}"/>
                    </a:ext>
                  </a:extLst>
                </p:cNvPr>
                <p:cNvSpPr/>
                <p:nvPr/>
              </p:nvSpPr>
              <p:spPr>
                <a:xfrm>
                  <a:off x="4198125" y="3438626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1C1B8944-B13B-42DA-8FA6-4D9EA0E47CA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rot="16200000" flipV="1">
                <a:off x="4733032" y="3786714"/>
                <a:ext cx="385714" cy="387738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7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B3E3794-A656-4608-9130-121EE0FB39C6}"/>
                </a:ext>
              </a:extLst>
            </p:cNvPr>
            <p:cNvSpPr/>
            <p:nvPr/>
          </p:nvSpPr>
          <p:spPr>
            <a:xfrm>
              <a:off x="6571268" y="2818460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D45C7E-F1FE-4BD7-B2B5-43ED4120F0A7}"/>
                </a:ext>
              </a:extLst>
            </p:cNvPr>
            <p:cNvSpPr/>
            <p:nvPr/>
          </p:nvSpPr>
          <p:spPr>
            <a:xfrm>
              <a:off x="7896793" y="5010732"/>
              <a:ext cx="1024272" cy="990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7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2450D-4AA2-41A1-8191-65DB62FF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78" y="1245672"/>
            <a:ext cx="4366656" cy="4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键，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89807C-4504-498D-BE0F-0EEE675BD8D4}"/>
              </a:ext>
            </a:extLst>
          </p:cNvPr>
          <p:cNvGrpSpPr/>
          <p:nvPr/>
        </p:nvGrpSpPr>
        <p:grpSpPr>
          <a:xfrm>
            <a:off x="2177392" y="363070"/>
            <a:ext cx="6705999" cy="6131859"/>
            <a:chOff x="2177392" y="363070"/>
            <a:chExt cx="6705999" cy="6131859"/>
          </a:xfrm>
        </p:grpSpPr>
        <p:sp>
          <p:nvSpPr>
            <p:cNvPr id="4" name="矩形 3"/>
            <p:cNvSpPr/>
            <p:nvPr/>
          </p:nvSpPr>
          <p:spPr>
            <a:xfrm>
              <a:off x="2177392" y="363070"/>
              <a:ext cx="6705999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练习结束，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各玩家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确认后开始</a:t>
              </a:r>
              <a:r>
                <a:rPr lang="zh-CN" altLang="en-US" sz="28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正式游戏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38F176-AFB8-485F-AD93-AAA92E0E6BD1}"/>
                </a:ext>
              </a:extLst>
            </p:cNvPr>
            <p:cNvGrpSpPr/>
            <p:nvPr/>
          </p:nvGrpSpPr>
          <p:grpSpPr>
            <a:xfrm>
              <a:off x="4275622" y="3947287"/>
              <a:ext cx="2251866" cy="1823211"/>
              <a:chOff x="5353225" y="1737433"/>
              <a:chExt cx="2251866" cy="182321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D5060C-460E-4C97-B60C-6BFD0421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67328D-6701-440F-9DDB-66291E14A295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3BE4DD2-C928-43D4-AAA7-BC6E9547EA55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2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467</Words>
  <Application>Microsoft Office PowerPoint</Application>
  <PresentationFormat>宽屏</PresentationFormat>
  <Paragraphs>61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145</cp:revision>
  <dcterms:created xsi:type="dcterms:W3CDTF">2018-12-24T02:23:55Z</dcterms:created>
  <dcterms:modified xsi:type="dcterms:W3CDTF">2022-11-04T11:09:30Z</dcterms:modified>
</cp:coreProperties>
</file>