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7" r:id="rId3"/>
    <p:sldId id="280" r:id="rId4"/>
    <p:sldId id="281" r:id="rId5"/>
    <p:sldId id="282" r:id="rId6"/>
    <p:sldId id="278" r:id="rId7"/>
    <p:sldId id="276" r:id="rId8"/>
    <p:sldId id="283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people" id="{C928C6DD-A8B0-4EDF-9A2A-EB8EEBB6A25F}">
          <p14:sldIdLst>
            <p14:sldId id="261"/>
            <p14:sldId id="267"/>
          </p14:sldIdLst>
        </p14:section>
        <p14:section name="3 people" id="{EDAB0C94-83D3-419B-9162-21705C3C41E5}">
          <p14:sldIdLst>
            <p14:sldId id="280"/>
            <p14:sldId id="281"/>
          </p14:sldIdLst>
        </p14:section>
        <p14:section name="事后问卷" id="{0499FBAD-2A55-4D91-81F3-64A201EA6DB0}">
          <p14:sldIdLst>
            <p14:sldId id="282"/>
          </p14:sldIdLst>
        </p14:section>
        <p14:section name="insert pictures" id="{0987D39C-2E96-485A-8C68-510B317FB800}">
          <p14:sldIdLst>
            <p14:sldId id="278"/>
            <p14:sldId id="276"/>
            <p14:sldId id="28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7F24"/>
    <a:srgbClr val="FFA54F"/>
    <a:srgbClr val="FFC125"/>
    <a:srgbClr val="0000CD"/>
    <a:srgbClr val="404040"/>
    <a:srgbClr val="9F9F9F"/>
    <a:srgbClr val="00FF00"/>
    <a:srgbClr val="0000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 varScale="1">
        <p:scale>
          <a:sx n="63" d="100"/>
          <a:sy n="63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0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9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在本游戏中，两名玩家将同时扮演“赏金猎人”（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尽可能多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546376" y="1860756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994004"/>
            <a:ext cx="6763060" cy="468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，屏幕左上方显示该轮游戏剩余时间。</a:t>
            </a: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另一玩家扮演的赏金猎人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时，即视为成功抓到小偷。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成功抓到某个小偷后，该小偷会继续在屏幕内跑动，可以对其进行多次追捕，直到该轮游戏时间截止。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u="sng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每抓到一次小偷，计一分。</a:t>
            </a:r>
            <a:endParaRPr lang="en-US" altLang="zh-CN" u="sng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10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91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您好，欢迎参与“赏金猎人”游戏！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在本游戏中，两名玩家将同时扮演“赏金猎人”（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：红色小球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：蓝色小球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：绿色小球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），你们的任务是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尽可能多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地在规定时间内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抓住屏幕中逃跑的“小偷”（颜色深浅不一的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橙黄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5055136" y="1794768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15s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04D1C9A-BCFB-4096-853F-64B1847D993C}"/>
              </a:ext>
            </a:extLst>
          </p:cNvPr>
          <p:cNvSpPr/>
          <p:nvPr/>
        </p:nvSpPr>
        <p:spPr>
          <a:xfrm>
            <a:off x="5557362" y="3512111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455864"/>
            <a:ext cx="6763060" cy="579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，屏幕左上方显示该轮游戏剩余时间。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每轮游戏中，屏幕上会出现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若干个颜色不一的小偷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，当任一玩家扮演的赏金猎人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碰到任意一个小偷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时，即视为成功抓到小偷。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成功抓到某个小偷后，该小偷会继续在屏幕内跑动，可以对其进行多次追捕，直到该轮游戏时间截止。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屏幕顶端将显示你们当前的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总得分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，分数计算规则为：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每抓到一次小偷（不论其颜色），计一分。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三人实验报酬一致，与总分挂钩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。具体计算规则为：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若单轮游戏分值超过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分，按最高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分计算。即一轮游戏最多可得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7s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10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BD514CDC-356F-4474-B104-8E06EEAE033A}"/>
              </a:ext>
            </a:extLst>
          </p:cNvPr>
          <p:cNvSpPr/>
          <p:nvPr/>
        </p:nvSpPr>
        <p:spPr>
          <a:xfrm>
            <a:off x="2926985" y="2646147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6BC0D5F-E9FB-42EC-BFC4-D2BA929B58DA}"/>
              </a:ext>
            </a:extLst>
          </p:cNvPr>
          <p:cNvCxnSpPr>
            <a:cxnSpLocks/>
            <a:stCxn id="20" idx="6"/>
            <a:endCxn id="63" idx="1"/>
          </p:cNvCxnSpPr>
          <p:nvPr/>
        </p:nvCxnSpPr>
        <p:spPr>
          <a:xfrm>
            <a:off x="3137827" y="2750701"/>
            <a:ext cx="628794" cy="24615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9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235894-8FE8-4A21-86FB-9A1F272A0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21" y="1085021"/>
            <a:ext cx="4687957" cy="46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3766" y="711558"/>
            <a:ext cx="8624052" cy="511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游戏即将开始，您可以通过操纵游戏手柄左上角的摇杆来控制赏金猎人的移动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）游戏任务是尽可能多地在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抓住屏幕中逃跑的小偷（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倒计时结束后，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游戏界面刷新，玩家的位置也会刷新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等待各玩家确认后游戏开始。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键，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各玩家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89807C-4504-498D-BE0F-0EEE675BD8D4}"/>
              </a:ext>
            </a:extLst>
          </p:cNvPr>
          <p:cNvGrpSpPr/>
          <p:nvPr/>
        </p:nvGrpSpPr>
        <p:grpSpPr>
          <a:xfrm>
            <a:off x="2177392" y="363070"/>
            <a:ext cx="6705999" cy="6131859"/>
            <a:chOff x="2177392" y="363070"/>
            <a:chExt cx="6705999" cy="6131859"/>
          </a:xfrm>
        </p:grpSpPr>
        <p:sp>
          <p:nvSpPr>
            <p:cNvPr id="4" name="矩形 3"/>
            <p:cNvSpPr/>
            <p:nvPr/>
          </p:nvSpPr>
          <p:spPr>
            <a:xfrm>
              <a:off x="2177392" y="363070"/>
              <a:ext cx="6705999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练习结束，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休息好后请按手柄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键，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等待</a:t>
              </a:r>
              <a:r>
                <a:rPr lang="zh-CN" altLang="en-US" sz="2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各玩家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确认后开始</a:t>
              </a:r>
              <a:r>
                <a:rPr lang="zh-CN" altLang="en-US" sz="2800" b="1" i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正式游戏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38F176-AFB8-485F-AD93-AAA92E0E6BD1}"/>
                </a:ext>
              </a:extLst>
            </p:cNvPr>
            <p:cNvGrpSpPr/>
            <p:nvPr/>
          </p:nvGrpSpPr>
          <p:grpSpPr>
            <a:xfrm>
              <a:off x="4275622" y="3947287"/>
              <a:ext cx="2251866" cy="1823211"/>
              <a:chOff x="5353225" y="1737433"/>
              <a:chExt cx="2251866" cy="182321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0D5060C-460E-4C97-B60C-6BFD04212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225" y="1737433"/>
                <a:ext cx="2251866" cy="1823211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D67328D-6701-440F-9DDB-66291E14A295}"/>
                  </a:ext>
                </a:extLst>
              </p:cNvPr>
              <p:cNvSpPr/>
              <p:nvPr/>
            </p:nvSpPr>
            <p:spPr>
              <a:xfrm>
                <a:off x="7064841" y="2457685"/>
                <a:ext cx="160855" cy="160855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endParaRPr lang="zh-CN" alt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3BE4DD2-C928-43D4-AAA7-BC6E9547EA55}"/>
                  </a:ext>
                </a:extLst>
              </p:cNvPr>
              <p:cNvSpPr/>
              <p:nvPr/>
            </p:nvSpPr>
            <p:spPr>
              <a:xfrm>
                <a:off x="6889581" y="2288171"/>
                <a:ext cx="175260" cy="175260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zh-CN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2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</TotalTime>
  <Words>515</Words>
  <Application>Microsoft Office PowerPoint</Application>
  <PresentationFormat>宽屏</PresentationFormat>
  <Paragraphs>66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think</cp:lastModifiedBy>
  <cp:revision>127</cp:revision>
  <dcterms:created xsi:type="dcterms:W3CDTF">2018-12-24T02:23:55Z</dcterms:created>
  <dcterms:modified xsi:type="dcterms:W3CDTF">2022-11-02T07:55:33Z</dcterms:modified>
</cp:coreProperties>
</file>