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62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C47F-BB02-41AF-96ED-BDAF9F641E1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BC09-C4B9-49FF-9434-D672EB1BD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1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C47F-BB02-41AF-96ED-BDAF9F641E1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BC09-C4B9-49FF-9434-D672EB1BD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72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C47F-BB02-41AF-96ED-BDAF9F641E1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BC09-C4B9-49FF-9434-D672EB1BD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22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C47F-BB02-41AF-96ED-BDAF9F641E1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BC09-C4B9-49FF-9434-D672EB1BD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9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C47F-BB02-41AF-96ED-BDAF9F641E1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BC09-C4B9-49FF-9434-D672EB1BD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25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C47F-BB02-41AF-96ED-BDAF9F641E1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BC09-C4B9-49FF-9434-D672EB1BD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82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C47F-BB02-41AF-96ED-BDAF9F641E1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BC09-C4B9-49FF-9434-D672EB1BD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72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C47F-BB02-41AF-96ED-BDAF9F641E1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BC09-C4B9-49FF-9434-D672EB1BD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21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C47F-BB02-41AF-96ED-BDAF9F641E1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BC09-C4B9-49FF-9434-D672EB1BD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98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C47F-BB02-41AF-96ED-BDAF9F641E1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BC09-C4B9-49FF-9434-D672EB1BD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2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C47F-BB02-41AF-96ED-BDAF9F641E1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BC09-C4B9-49FF-9434-D672EB1BD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54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BC47F-BB02-41AF-96ED-BDAF9F641E1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EBC09-C4B9-49FF-9434-D672EB1BD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60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1636" y="2606302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57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61447" y="5791200"/>
            <a:ext cx="5401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1.1</a:t>
            </a:r>
            <a:r>
              <a:rPr lang="zh-CN" altLang="en-US" sz="2400" dirty="0" smtClean="0"/>
              <a:t>、直接按下</a:t>
            </a:r>
            <a:r>
              <a:rPr lang="zh-CN" altLang="en-US" sz="2400" dirty="0" smtClean="0">
                <a:solidFill>
                  <a:srgbClr val="FF0000"/>
                </a:solidFill>
              </a:rPr>
              <a:t>回车键</a:t>
            </a:r>
            <a:r>
              <a:rPr lang="zh-CN" altLang="en-US" sz="2400" dirty="0" smtClean="0"/>
              <a:t>，表示当前状态你认为已经不可分割，结束分割，看到分割结果（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条分割线）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59" y="735105"/>
            <a:ext cx="4616824" cy="461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7341" y="5791200"/>
            <a:ext cx="5755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1.2</a:t>
            </a:r>
            <a:r>
              <a:rPr lang="zh-CN" altLang="en-US" sz="2400" dirty="0" smtClean="0"/>
              <a:t>、鼠标先后单击任意两点，构成切割线，进入下一次选择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65" y="488577"/>
            <a:ext cx="5074023" cy="507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7341" y="5791200"/>
            <a:ext cx="575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</a:t>
            </a:r>
            <a:r>
              <a:rPr lang="zh-CN" altLang="en-US" sz="2400" dirty="0" smtClean="0"/>
              <a:t>、此时会回到如同第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步时的键盘选择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65" y="488577"/>
            <a:ext cx="5074023" cy="507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7341" y="5791200"/>
            <a:ext cx="5755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2.1</a:t>
            </a:r>
            <a:r>
              <a:rPr lang="zh-CN" altLang="en-US" sz="2400" dirty="0" smtClean="0"/>
              <a:t>、</a:t>
            </a:r>
            <a:r>
              <a:rPr lang="zh-CN" altLang="en-US" sz="2400" dirty="0" smtClean="0"/>
              <a:t>直接按下</a:t>
            </a:r>
            <a:r>
              <a:rPr lang="zh-CN" altLang="en-US" sz="2400" dirty="0" smtClean="0">
                <a:solidFill>
                  <a:srgbClr val="FF0000"/>
                </a:solidFill>
              </a:rPr>
              <a:t>回车键</a:t>
            </a:r>
            <a:r>
              <a:rPr lang="zh-CN" altLang="en-US" sz="2400" dirty="0" smtClean="0"/>
              <a:t>，表示当前状态你认为已经不可分割，结束分割，看到分割结果（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条分割线）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65" y="488577"/>
            <a:ext cx="5074023" cy="507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9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7341" y="5791200"/>
            <a:ext cx="5755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2.2</a:t>
            </a:r>
            <a:r>
              <a:rPr lang="zh-CN" altLang="en-US" sz="2400" dirty="0" smtClean="0"/>
              <a:t>、</a:t>
            </a:r>
            <a:r>
              <a:rPr lang="zh-CN" altLang="en-US" sz="2400" dirty="0" smtClean="0"/>
              <a:t>按下</a:t>
            </a:r>
            <a:r>
              <a:rPr lang="zh-CN" altLang="en-US" sz="2400" dirty="0">
                <a:solidFill>
                  <a:srgbClr val="FF0000"/>
                </a:solidFill>
              </a:rPr>
              <a:t>空格</a:t>
            </a:r>
            <a:r>
              <a:rPr lang="zh-CN" altLang="en-US" sz="2400" dirty="0" smtClean="0">
                <a:solidFill>
                  <a:srgbClr val="FF0000"/>
                </a:solidFill>
              </a:rPr>
              <a:t>键</a:t>
            </a:r>
            <a:r>
              <a:rPr lang="zh-CN" altLang="en-US" sz="2400" dirty="0" smtClean="0"/>
              <a:t>，表示当前状态你认为还需要继续分割，此时会出现新的红色提示点，可以继续用鼠标点击进行分割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65" y="488577"/>
            <a:ext cx="5074023" cy="507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7341" y="5791200"/>
            <a:ext cx="7548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3</a:t>
            </a:r>
            <a:r>
              <a:rPr lang="zh-CN" altLang="en-US" sz="2400" dirty="0" smtClean="0"/>
              <a:t>、以此类推，每画完一条线，您都可以选择</a:t>
            </a:r>
            <a:r>
              <a:rPr lang="zh-CN" altLang="en-US" sz="2400" dirty="0" smtClean="0">
                <a:solidFill>
                  <a:srgbClr val="FF0000"/>
                </a:solidFill>
              </a:rPr>
              <a:t>结束分割（回车键）或者继续分割（空格键</a:t>
            </a:r>
            <a:r>
              <a:rPr lang="zh-CN" altLang="en-US" sz="2400" dirty="0" smtClean="0"/>
              <a:t>）。</a:t>
            </a:r>
            <a:r>
              <a:rPr lang="zh-CN" altLang="en-US" sz="2400" dirty="0" smtClean="0">
                <a:solidFill>
                  <a:srgbClr val="FF0000"/>
                </a:solidFill>
              </a:rPr>
              <a:t>最多</a:t>
            </a:r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</a:rPr>
              <a:t>条分割线</a:t>
            </a:r>
            <a:r>
              <a:rPr lang="zh-CN" altLang="en-US" sz="2400" dirty="0" smtClean="0"/>
              <a:t>，画满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条后系统将不再出现红色提示点，表示分割结束。</a:t>
            </a:r>
            <a:endParaRPr lang="zh-CN" altLang="en-US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6" y="519953"/>
            <a:ext cx="4787154" cy="478715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05" y="519953"/>
            <a:ext cx="4787154" cy="478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7341" y="5791200"/>
            <a:ext cx="7548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4</a:t>
            </a:r>
            <a:r>
              <a:rPr lang="zh-CN" altLang="en-US" sz="2400" dirty="0" smtClean="0"/>
              <a:t>、无论何时选择用</a:t>
            </a:r>
            <a:r>
              <a:rPr lang="zh-CN" altLang="en-US" sz="2400" dirty="0" smtClean="0">
                <a:solidFill>
                  <a:srgbClr val="FF0000"/>
                </a:solidFill>
              </a:rPr>
              <a:t>回车键</a:t>
            </a:r>
            <a:r>
              <a:rPr lang="zh-CN" altLang="en-US" sz="2400" dirty="0" smtClean="0"/>
              <a:t>选择</a:t>
            </a:r>
            <a:r>
              <a:rPr lang="zh-CN" altLang="en-US" sz="2400" dirty="0" smtClean="0">
                <a:solidFill>
                  <a:srgbClr val="FF0000"/>
                </a:solidFill>
              </a:rPr>
              <a:t>结束分割后，</a:t>
            </a:r>
            <a:r>
              <a:rPr lang="zh-CN" altLang="en-US" sz="2400" dirty="0" smtClean="0"/>
              <a:t>你都将看到你的分割结果，此时按</a:t>
            </a:r>
            <a:r>
              <a:rPr lang="zh-CN" altLang="en-US" sz="2400" dirty="0" smtClean="0">
                <a:solidFill>
                  <a:srgbClr val="FF0000"/>
                </a:solidFill>
              </a:rPr>
              <a:t>任意键</a:t>
            </a:r>
            <a:r>
              <a:rPr lang="zh-CN" altLang="en-US" sz="2400" dirty="0" smtClean="0"/>
              <a:t>进入下次试次。</a:t>
            </a:r>
            <a:endParaRPr lang="zh-CN" altLang="en-US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6" y="519953"/>
            <a:ext cx="4787154" cy="478715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05" y="519953"/>
            <a:ext cx="4787154" cy="478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5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706" y="1452282"/>
            <a:ext cx="10515600" cy="3550024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不一定用满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条分割线，</a:t>
            </a:r>
            <a:r>
              <a:rPr lang="en-US" altLang="zh-CN" dirty="0" smtClean="0">
                <a:solidFill>
                  <a:srgbClr val="FF0000"/>
                </a:solidFill>
              </a:rPr>
              <a:t>0~3</a:t>
            </a:r>
            <a:r>
              <a:rPr lang="zh-CN" altLang="en-US" dirty="0" smtClean="0">
                <a:solidFill>
                  <a:srgbClr val="FF0000"/>
                </a:solidFill>
              </a:rPr>
              <a:t>条均可。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>只要符合你直觉即可。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61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1636" y="2606302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其他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09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706" y="1452282"/>
            <a:ext cx="10515600" cy="3550024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共有</a:t>
            </a:r>
            <a:r>
              <a:rPr lang="en-US" altLang="zh-CN" dirty="0" smtClean="0"/>
              <a:t>48</a:t>
            </a:r>
            <a:r>
              <a:rPr lang="zh-CN" altLang="en-US" dirty="0" smtClean="0"/>
              <a:t>个试次，没有任何时间限制！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可以先考虑清楚再对一张图进行操作！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随时可以中途休息！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67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3800" y="2429452"/>
            <a:ext cx="91871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请对看到的图片</a:t>
            </a:r>
            <a:endParaRPr lang="en-US" altLang="zh-CN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根据一定的规则进行区域划分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44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51094" y="6006353"/>
            <a:ext cx="5401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你</a:t>
            </a:r>
            <a:r>
              <a:rPr lang="zh-CN" altLang="en-US" sz="2400" dirty="0" smtClean="0"/>
              <a:t>将会看到一张图片，请仔细观察，然后对其进行分割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941" y="528918"/>
            <a:ext cx="5477435" cy="54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51094" y="6006353"/>
            <a:ext cx="5401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你可以</a:t>
            </a:r>
            <a:r>
              <a:rPr lang="en-US" altLang="zh-CN" sz="2400" dirty="0" smtClean="0">
                <a:solidFill>
                  <a:srgbClr val="FF0000"/>
                </a:solidFill>
              </a:rPr>
              <a:t>0~3</a:t>
            </a:r>
            <a:r>
              <a:rPr lang="zh-CN" altLang="en-US" sz="2400" dirty="0" smtClean="0">
                <a:solidFill>
                  <a:srgbClr val="FF0000"/>
                </a:solidFill>
              </a:rPr>
              <a:t>条</a:t>
            </a:r>
            <a:r>
              <a:rPr lang="zh-CN" altLang="en-US" sz="2400" dirty="0" smtClean="0"/>
              <a:t>横或者竖的直线进行分割，直至你认为该分割是最合理的分割。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941" y="389965"/>
            <a:ext cx="5616388" cy="561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2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1636" y="2606302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规则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7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62400" y="3505200"/>
            <a:ext cx="4602163" cy="31432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075" name="组合 20"/>
          <p:cNvGrpSpPr>
            <a:grpSpLocks/>
          </p:cNvGrpSpPr>
          <p:nvPr/>
        </p:nvGrpSpPr>
        <p:grpSpPr bwMode="auto">
          <a:xfrm>
            <a:off x="410032" y="161924"/>
            <a:ext cx="4492625" cy="3143250"/>
            <a:chOff x="222902" y="219074"/>
            <a:chExt cx="4491973" cy="3143344"/>
          </a:xfrm>
        </p:grpSpPr>
        <p:sp>
          <p:nvSpPr>
            <p:cNvPr id="2" name="矩形 1"/>
            <p:cNvSpPr/>
            <p:nvPr/>
          </p:nvSpPr>
          <p:spPr>
            <a:xfrm>
              <a:off x="222902" y="219074"/>
              <a:ext cx="4491973" cy="314334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314943" y="219074"/>
              <a:ext cx="7937" cy="31433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6" name="组合 21"/>
          <p:cNvGrpSpPr>
            <a:grpSpLocks/>
          </p:cNvGrpSpPr>
          <p:nvPr/>
        </p:nvGrpSpPr>
        <p:grpSpPr bwMode="auto">
          <a:xfrm>
            <a:off x="7364413" y="219075"/>
            <a:ext cx="4602162" cy="3143250"/>
            <a:chOff x="7364133" y="219074"/>
            <a:chExt cx="4601883" cy="3143251"/>
          </a:xfrm>
        </p:grpSpPr>
        <p:sp>
          <p:nvSpPr>
            <p:cNvPr id="3" name="矩形 2"/>
            <p:cNvSpPr/>
            <p:nvPr/>
          </p:nvSpPr>
          <p:spPr>
            <a:xfrm>
              <a:off x="7364133" y="219074"/>
              <a:ext cx="4601883" cy="314325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 flipH="1">
              <a:off x="7364133" y="2705100"/>
              <a:ext cx="460188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 flipH="1" flipV="1">
            <a:off x="3962400" y="5410200"/>
            <a:ext cx="3440113" cy="12287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666750" y="334963"/>
            <a:ext cx="1562100" cy="2170112"/>
          </a:xfrm>
          <a:custGeom>
            <a:avLst/>
            <a:gdLst>
              <a:gd name="connsiteX0" fmla="*/ 0 w 1562100"/>
              <a:gd name="connsiteY0" fmla="*/ 1399127 h 2170345"/>
              <a:gd name="connsiteX1" fmla="*/ 342900 w 1562100"/>
              <a:gd name="connsiteY1" fmla="*/ 2123027 h 2170345"/>
              <a:gd name="connsiteX2" fmla="*/ 1409700 w 1562100"/>
              <a:gd name="connsiteY2" fmla="*/ 208502 h 2170345"/>
              <a:gd name="connsiteX3" fmla="*/ 1562100 w 1562100"/>
              <a:gd name="connsiteY3" fmla="*/ 27527 h 2170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100" h="2170345">
                <a:moveTo>
                  <a:pt x="0" y="1399127"/>
                </a:moveTo>
                <a:cubicBezTo>
                  <a:pt x="53975" y="1860296"/>
                  <a:pt x="107950" y="2321465"/>
                  <a:pt x="342900" y="2123027"/>
                </a:cubicBezTo>
                <a:cubicBezTo>
                  <a:pt x="577850" y="1924590"/>
                  <a:pt x="1206500" y="557752"/>
                  <a:pt x="1409700" y="208502"/>
                </a:cubicBezTo>
                <a:cubicBezTo>
                  <a:pt x="1612900" y="-140748"/>
                  <a:pt x="1533525" y="62452"/>
                  <a:pt x="1562100" y="27527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355020">
            <a:off x="9172575" y="1316038"/>
            <a:ext cx="1562100" cy="2170112"/>
          </a:xfrm>
          <a:custGeom>
            <a:avLst/>
            <a:gdLst>
              <a:gd name="connsiteX0" fmla="*/ 0 w 1562100"/>
              <a:gd name="connsiteY0" fmla="*/ 1399127 h 2170345"/>
              <a:gd name="connsiteX1" fmla="*/ 342900 w 1562100"/>
              <a:gd name="connsiteY1" fmla="*/ 2123027 h 2170345"/>
              <a:gd name="connsiteX2" fmla="*/ 1409700 w 1562100"/>
              <a:gd name="connsiteY2" fmla="*/ 208502 h 2170345"/>
              <a:gd name="connsiteX3" fmla="*/ 1562100 w 1562100"/>
              <a:gd name="connsiteY3" fmla="*/ 27527 h 2170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100" h="2170345">
                <a:moveTo>
                  <a:pt x="0" y="1399127"/>
                </a:moveTo>
                <a:cubicBezTo>
                  <a:pt x="53975" y="1860296"/>
                  <a:pt x="107950" y="2321465"/>
                  <a:pt x="342900" y="2123027"/>
                </a:cubicBezTo>
                <a:cubicBezTo>
                  <a:pt x="577850" y="1924590"/>
                  <a:pt x="1206500" y="557752"/>
                  <a:pt x="1409700" y="208502"/>
                </a:cubicBezTo>
                <a:cubicBezTo>
                  <a:pt x="1612900" y="-140748"/>
                  <a:pt x="1533525" y="62452"/>
                  <a:pt x="1562100" y="27527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080" name="组合 19"/>
          <p:cNvGrpSpPr>
            <a:grpSpLocks/>
          </p:cNvGrpSpPr>
          <p:nvPr/>
        </p:nvGrpSpPr>
        <p:grpSpPr bwMode="auto">
          <a:xfrm>
            <a:off x="4538663" y="4562475"/>
            <a:ext cx="1314450" cy="1914525"/>
            <a:chOff x="6524625" y="3286125"/>
            <a:chExt cx="1314450" cy="1914525"/>
          </a:xfrm>
        </p:grpSpPr>
        <p:sp>
          <p:nvSpPr>
            <p:cNvPr id="18" name="任意多边形 17"/>
            <p:cNvSpPr/>
            <p:nvPr/>
          </p:nvSpPr>
          <p:spPr>
            <a:xfrm>
              <a:off x="6524625" y="3286125"/>
              <a:ext cx="1314450" cy="1914525"/>
            </a:xfrm>
            <a:custGeom>
              <a:avLst/>
              <a:gdLst>
                <a:gd name="connsiteX0" fmla="*/ 0 w 1314450"/>
                <a:gd name="connsiteY0" fmla="*/ 0 h 1914525"/>
                <a:gd name="connsiteX1" fmla="*/ 1314450 w 1314450"/>
                <a:gd name="connsiteY1" fmla="*/ 1914525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4450" h="1914525">
                  <a:moveTo>
                    <a:pt x="0" y="0"/>
                  </a:moveTo>
                  <a:cubicBezTo>
                    <a:pt x="549275" y="942975"/>
                    <a:pt x="1098550" y="1885950"/>
                    <a:pt x="1314450" y="1914525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6619875" y="3295650"/>
              <a:ext cx="1066800" cy="1800225"/>
            </a:xfrm>
            <a:custGeom>
              <a:avLst/>
              <a:gdLst>
                <a:gd name="connsiteX0" fmla="*/ 1066800 w 1066800"/>
                <a:gd name="connsiteY0" fmla="*/ 0 h 1800225"/>
                <a:gd name="connsiteX1" fmla="*/ 0 w 1066800"/>
                <a:gd name="connsiteY1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800" h="1800225">
                  <a:moveTo>
                    <a:pt x="1066800" y="0"/>
                  </a:moveTo>
                  <a:cubicBezTo>
                    <a:pt x="630237" y="743744"/>
                    <a:pt x="193675" y="1487488"/>
                    <a:pt x="0" y="1800225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5" name="标题 1"/>
          <p:cNvSpPr txBox="1">
            <a:spLocks/>
          </p:cNvSpPr>
          <p:nvPr/>
        </p:nvSpPr>
        <p:spPr>
          <a:xfrm>
            <a:off x="8815769" y="5308704"/>
            <a:ext cx="3150806" cy="6266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 smtClean="0">
                <a:solidFill>
                  <a:srgbClr val="FF0000"/>
                </a:solidFill>
              </a:rPr>
              <a:t>不能使用斜线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2"/>
          <p:cNvGrpSpPr>
            <a:grpSpLocks/>
          </p:cNvGrpSpPr>
          <p:nvPr/>
        </p:nvGrpSpPr>
        <p:grpSpPr bwMode="auto">
          <a:xfrm>
            <a:off x="222250" y="219075"/>
            <a:ext cx="4492625" cy="3143250"/>
            <a:chOff x="222902" y="219074"/>
            <a:chExt cx="4491973" cy="3143344"/>
          </a:xfrm>
        </p:grpSpPr>
        <p:sp>
          <p:nvSpPr>
            <p:cNvPr id="4" name="矩形 3"/>
            <p:cNvSpPr/>
            <p:nvPr/>
          </p:nvSpPr>
          <p:spPr>
            <a:xfrm>
              <a:off x="222902" y="219074"/>
              <a:ext cx="4491973" cy="314334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1314943" y="219074"/>
              <a:ext cx="7937" cy="31433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0" name="组合 8"/>
          <p:cNvGrpSpPr>
            <a:grpSpLocks/>
          </p:cNvGrpSpPr>
          <p:nvPr/>
        </p:nvGrpSpPr>
        <p:grpSpPr bwMode="auto">
          <a:xfrm>
            <a:off x="6461125" y="219075"/>
            <a:ext cx="4492625" cy="3143250"/>
            <a:chOff x="222902" y="219074"/>
            <a:chExt cx="4491973" cy="3143344"/>
          </a:xfrm>
        </p:grpSpPr>
        <p:sp>
          <p:nvSpPr>
            <p:cNvPr id="10" name="矩形 9"/>
            <p:cNvSpPr/>
            <p:nvPr/>
          </p:nvSpPr>
          <p:spPr>
            <a:xfrm>
              <a:off x="222902" y="219074"/>
              <a:ext cx="4491973" cy="314334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314943" y="219074"/>
              <a:ext cx="7937" cy="31433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任意多边形 11"/>
          <p:cNvSpPr/>
          <p:nvPr/>
        </p:nvSpPr>
        <p:spPr>
          <a:xfrm>
            <a:off x="528638" y="295275"/>
            <a:ext cx="1562100" cy="2170113"/>
          </a:xfrm>
          <a:custGeom>
            <a:avLst/>
            <a:gdLst>
              <a:gd name="connsiteX0" fmla="*/ 0 w 1562100"/>
              <a:gd name="connsiteY0" fmla="*/ 1399127 h 2170345"/>
              <a:gd name="connsiteX1" fmla="*/ 342900 w 1562100"/>
              <a:gd name="connsiteY1" fmla="*/ 2123027 h 2170345"/>
              <a:gd name="connsiteX2" fmla="*/ 1409700 w 1562100"/>
              <a:gd name="connsiteY2" fmla="*/ 208502 h 2170345"/>
              <a:gd name="connsiteX3" fmla="*/ 1562100 w 1562100"/>
              <a:gd name="connsiteY3" fmla="*/ 27527 h 2170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100" h="2170345">
                <a:moveTo>
                  <a:pt x="0" y="1399127"/>
                </a:moveTo>
                <a:cubicBezTo>
                  <a:pt x="53975" y="1860296"/>
                  <a:pt x="107950" y="2321465"/>
                  <a:pt x="342900" y="2123027"/>
                </a:cubicBezTo>
                <a:cubicBezTo>
                  <a:pt x="577850" y="1924590"/>
                  <a:pt x="1206500" y="557752"/>
                  <a:pt x="1409700" y="208502"/>
                </a:cubicBezTo>
                <a:cubicBezTo>
                  <a:pt x="1612900" y="-140748"/>
                  <a:pt x="1533525" y="62452"/>
                  <a:pt x="1562100" y="27527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355020">
            <a:off x="9034463" y="1276350"/>
            <a:ext cx="1562100" cy="2170113"/>
          </a:xfrm>
          <a:custGeom>
            <a:avLst/>
            <a:gdLst>
              <a:gd name="connsiteX0" fmla="*/ 0 w 1562100"/>
              <a:gd name="connsiteY0" fmla="*/ 1399127 h 2170345"/>
              <a:gd name="connsiteX1" fmla="*/ 342900 w 1562100"/>
              <a:gd name="connsiteY1" fmla="*/ 2123027 h 2170345"/>
              <a:gd name="connsiteX2" fmla="*/ 1409700 w 1562100"/>
              <a:gd name="connsiteY2" fmla="*/ 208502 h 2170345"/>
              <a:gd name="connsiteX3" fmla="*/ 1562100 w 1562100"/>
              <a:gd name="connsiteY3" fmla="*/ 27527 h 2170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100" h="2170345">
                <a:moveTo>
                  <a:pt x="0" y="1399127"/>
                </a:moveTo>
                <a:cubicBezTo>
                  <a:pt x="53975" y="1860296"/>
                  <a:pt x="107950" y="2321465"/>
                  <a:pt x="342900" y="2123027"/>
                </a:cubicBezTo>
                <a:cubicBezTo>
                  <a:pt x="577850" y="1924590"/>
                  <a:pt x="1206500" y="557752"/>
                  <a:pt x="1409700" y="208502"/>
                </a:cubicBezTo>
                <a:cubicBezTo>
                  <a:pt x="1612900" y="-140748"/>
                  <a:pt x="1533525" y="62452"/>
                  <a:pt x="1562100" y="27527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9572625" y="219075"/>
            <a:ext cx="9525" cy="31432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314450" y="2581275"/>
            <a:ext cx="3395663" cy="222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7" name="组合 23"/>
          <p:cNvGrpSpPr>
            <a:grpSpLocks/>
          </p:cNvGrpSpPr>
          <p:nvPr/>
        </p:nvGrpSpPr>
        <p:grpSpPr bwMode="auto">
          <a:xfrm>
            <a:off x="3076765" y="3663209"/>
            <a:ext cx="4492625" cy="3143250"/>
            <a:chOff x="222902" y="219074"/>
            <a:chExt cx="4491973" cy="3143344"/>
          </a:xfrm>
        </p:grpSpPr>
        <p:sp>
          <p:nvSpPr>
            <p:cNvPr id="25" name="矩形 24"/>
            <p:cNvSpPr/>
            <p:nvPr/>
          </p:nvSpPr>
          <p:spPr>
            <a:xfrm>
              <a:off x="222902" y="219074"/>
              <a:ext cx="4491973" cy="314334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314943" y="219074"/>
              <a:ext cx="7937" cy="31433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接连接符 26"/>
          <p:cNvCxnSpPr/>
          <p:nvPr/>
        </p:nvCxnSpPr>
        <p:spPr>
          <a:xfrm flipH="1">
            <a:off x="3076765" y="5711084"/>
            <a:ext cx="4492625" cy="285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9" name="组合 30"/>
          <p:cNvGrpSpPr>
            <a:grpSpLocks/>
          </p:cNvGrpSpPr>
          <p:nvPr/>
        </p:nvGrpSpPr>
        <p:grpSpPr bwMode="auto">
          <a:xfrm>
            <a:off x="4364228" y="4782397"/>
            <a:ext cx="1314450" cy="1914525"/>
            <a:chOff x="6524625" y="3286125"/>
            <a:chExt cx="1314450" cy="1914525"/>
          </a:xfrm>
        </p:grpSpPr>
        <p:sp>
          <p:nvSpPr>
            <p:cNvPr id="32" name="任意多边形 31"/>
            <p:cNvSpPr/>
            <p:nvPr/>
          </p:nvSpPr>
          <p:spPr>
            <a:xfrm>
              <a:off x="6524625" y="3286125"/>
              <a:ext cx="1314450" cy="1914525"/>
            </a:xfrm>
            <a:custGeom>
              <a:avLst/>
              <a:gdLst>
                <a:gd name="connsiteX0" fmla="*/ 0 w 1314450"/>
                <a:gd name="connsiteY0" fmla="*/ 0 h 1914525"/>
                <a:gd name="connsiteX1" fmla="*/ 1314450 w 1314450"/>
                <a:gd name="connsiteY1" fmla="*/ 1914525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4450" h="1914525">
                  <a:moveTo>
                    <a:pt x="0" y="0"/>
                  </a:moveTo>
                  <a:cubicBezTo>
                    <a:pt x="549275" y="942975"/>
                    <a:pt x="1098550" y="1885950"/>
                    <a:pt x="1314450" y="1914525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6619875" y="3295650"/>
              <a:ext cx="1066800" cy="1800225"/>
            </a:xfrm>
            <a:custGeom>
              <a:avLst/>
              <a:gdLst>
                <a:gd name="connsiteX0" fmla="*/ 1066800 w 1066800"/>
                <a:gd name="connsiteY0" fmla="*/ 0 h 1800225"/>
                <a:gd name="connsiteX1" fmla="*/ 0 w 1066800"/>
                <a:gd name="connsiteY1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800" h="1800225">
                  <a:moveTo>
                    <a:pt x="1066800" y="0"/>
                  </a:moveTo>
                  <a:cubicBezTo>
                    <a:pt x="630237" y="743744"/>
                    <a:pt x="193675" y="1487488"/>
                    <a:pt x="0" y="1800225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8" name="标题 1"/>
          <p:cNvSpPr txBox="1">
            <a:spLocks/>
          </p:cNvSpPr>
          <p:nvPr/>
        </p:nvSpPr>
        <p:spPr>
          <a:xfrm>
            <a:off x="8006746" y="3565580"/>
            <a:ext cx="4005959" cy="31313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/>
              <a:t>后续分割建立在前面分割结果的基础上，可以在任意以分割区域中选择</a:t>
            </a:r>
            <a:r>
              <a:rPr lang="zh-CN" altLang="en-US" sz="3200" dirty="0" smtClean="0">
                <a:solidFill>
                  <a:srgbClr val="FF0000"/>
                </a:solidFill>
              </a:rPr>
              <a:t>某一</a:t>
            </a:r>
            <a:r>
              <a:rPr lang="zh-CN" altLang="en-US" sz="3200" dirty="0" smtClean="0"/>
              <a:t>区域再次切割。</a:t>
            </a:r>
            <a:endParaRPr lang="en-US" altLang="zh-CN" sz="3200" dirty="0" smtClean="0"/>
          </a:p>
          <a:p>
            <a:r>
              <a:rPr lang="zh-CN" altLang="en-US" sz="3200" dirty="0" smtClean="0"/>
              <a:t>但</a:t>
            </a:r>
            <a:r>
              <a:rPr lang="zh-CN" altLang="en-US" sz="3200" dirty="0" smtClean="0">
                <a:solidFill>
                  <a:srgbClr val="FF0000"/>
                </a:solidFill>
              </a:rPr>
              <a:t>不允许一条直线穿越所有已切割区域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884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1636" y="2606302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30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294" y="201705"/>
            <a:ext cx="5419165" cy="54191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51094" y="6006353"/>
            <a:ext cx="5401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1</a:t>
            </a:r>
            <a:r>
              <a:rPr lang="zh-CN" altLang="en-US" sz="2400" dirty="0" smtClean="0"/>
              <a:t>、每次切割前，会有红色的圆提示可切割的点位。此时你有两个选择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45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337</Words>
  <Application>Microsoft Office PowerPoint</Application>
  <PresentationFormat>宽屏</PresentationFormat>
  <Paragraphs>21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主题</vt:lpstr>
      <vt:lpstr>任务</vt:lpstr>
      <vt:lpstr>PowerPoint 演示文稿</vt:lpstr>
      <vt:lpstr>PowerPoint 演示文稿</vt:lpstr>
      <vt:lpstr>PowerPoint 演示文稿</vt:lpstr>
      <vt:lpstr>规则</vt:lpstr>
      <vt:lpstr>PowerPoint 演示文稿</vt:lpstr>
      <vt:lpstr>PowerPoint 演示文稿</vt:lpstr>
      <vt:lpstr>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不一定用满3条分割线，0~3条均可。  只要符合你直觉即可。</vt:lpstr>
      <vt:lpstr>其他</vt:lpstr>
      <vt:lpstr>共有48个试次，没有任何时间限制！  可以先考虑清楚再对一张图进行操作！  随时可以中途休息！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Edward Coen</dc:creator>
  <cp:lastModifiedBy>Edward Coen</cp:lastModifiedBy>
  <cp:revision>5</cp:revision>
  <dcterms:created xsi:type="dcterms:W3CDTF">2018-11-29T04:34:29Z</dcterms:created>
  <dcterms:modified xsi:type="dcterms:W3CDTF">2018-11-29T05:19:42Z</dcterms:modified>
</cp:coreProperties>
</file>