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8" autoAdjust="0"/>
  </p:normalViewPr>
  <p:slideViewPr>
    <p:cSldViewPr>
      <p:cViewPr varScale="1">
        <p:scale>
          <a:sx n="57" d="100"/>
          <a:sy n="57" d="100"/>
        </p:scale>
        <p:origin x="62" y="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4AA7C-C38F-4A16-AABB-52F97623E4CF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05F0-2F1C-4056-A734-FB3F5D3232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1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205F0-2F1C-4056-A734-FB3F5D3232C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0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57290" y="285728"/>
            <a:ext cx="7500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实验时，屏幕中央呈现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张图片</a:t>
            </a:r>
            <a:r>
              <a:rPr lang="zh-CN" altLang="en-US" dirty="0" smtClean="0"/>
              <a:t>及其</a:t>
            </a:r>
            <a:r>
              <a:rPr lang="zh-CN" altLang="en-US" dirty="0" smtClean="0">
                <a:solidFill>
                  <a:srgbClr val="FF0000"/>
                </a:solidFill>
              </a:rPr>
              <a:t>分割，</a:t>
            </a:r>
            <a:r>
              <a:rPr lang="zh-CN" altLang="en-US" dirty="0" smtClean="0"/>
              <a:t>该分割图可能由</a:t>
            </a:r>
            <a:r>
              <a:rPr lang="zh-CN" altLang="en-US" dirty="0" smtClean="0">
                <a:solidFill>
                  <a:srgbClr val="FF0000"/>
                </a:solidFill>
              </a:rPr>
              <a:t>人</a:t>
            </a:r>
            <a:r>
              <a:rPr lang="zh-CN" altLang="en-US" dirty="0" smtClean="0"/>
              <a:t>作出，也可能由</a:t>
            </a:r>
            <a:r>
              <a:rPr lang="zh-CN" altLang="en-US" dirty="0" smtClean="0">
                <a:solidFill>
                  <a:srgbClr val="FF0000"/>
                </a:solidFill>
              </a:rPr>
              <a:t>机器</a:t>
            </a:r>
            <a:r>
              <a:rPr lang="zh-CN" altLang="en-US" dirty="0" smtClean="0"/>
              <a:t>作出。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48</a:t>
            </a:r>
            <a:r>
              <a:rPr lang="zh-CN" altLang="en-US" dirty="0" smtClean="0"/>
              <a:t>个试次中，有</a:t>
            </a:r>
            <a:r>
              <a:rPr lang="zh-CN" altLang="en-US" dirty="0" smtClean="0">
                <a:solidFill>
                  <a:srgbClr val="FF0000"/>
                </a:solidFill>
              </a:rPr>
              <a:t>一半</a:t>
            </a:r>
            <a:r>
              <a:rPr lang="zh-CN" altLang="en-US" dirty="0" smtClean="0"/>
              <a:t>是人的结果，有</a:t>
            </a:r>
            <a:r>
              <a:rPr lang="zh-CN" altLang="en-US" dirty="0" smtClean="0">
                <a:solidFill>
                  <a:srgbClr val="FF0000"/>
                </a:solidFill>
              </a:rPr>
              <a:t>一半</a:t>
            </a:r>
            <a:r>
              <a:rPr lang="zh-CN" altLang="en-US" dirty="0" smtClean="0"/>
              <a:t>是机器给出的结果。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你认为，是人作出的按</a:t>
            </a:r>
            <a:r>
              <a:rPr lang="en-US" altLang="zh-CN" dirty="0" smtClean="0">
                <a:solidFill>
                  <a:srgbClr val="FF0000"/>
                </a:solidFill>
              </a:rPr>
              <a:t>【F】</a:t>
            </a:r>
            <a:r>
              <a:rPr lang="zh-CN" altLang="en-US" dirty="0" smtClean="0">
                <a:solidFill>
                  <a:srgbClr val="FF0000"/>
                </a:solidFill>
              </a:rPr>
              <a:t>键，是机器作出的按</a:t>
            </a:r>
            <a:r>
              <a:rPr lang="en-US" altLang="zh-CN" dirty="0" smtClean="0">
                <a:solidFill>
                  <a:srgbClr val="FF0000"/>
                </a:solidFill>
              </a:rPr>
              <a:t>【J】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请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秒内按键，否则无效！你有充足时间考虑。</a:t>
            </a:r>
            <a:endParaRPr lang="en-US" altLang="zh-CN" dirty="0" smtClean="0"/>
          </a:p>
          <a:p>
            <a:r>
              <a:rPr lang="zh-CN" altLang="en-US" dirty="0" smtClean="0"/>
              <a:t>每次请只按一次键，不要多次按键 ！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实验过程中有任何问题请与主试联系！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287105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流程图：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14285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指导语：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061814"/>
            <a:ext cx="3573016" cy="35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118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Edward Coen</cp:lastModifiedBy>
  <cp:revision>28</cp:revision>
  <dcterms:created xsi:type="dcterms:W3CDTF">2015-04-22T08:46:47Z</dcterms:created>
  <dcterms:modified xsi:type="dcterms:W3CDTF">2018-11-30T07:07:46Z</dcterms:modified>
</cp:coreProperties>
</file>