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3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2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2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9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1BA-E947-4799-851B-63A1B7D24E6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02D9-0096-4BA5-B04A-8D72E82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3503" y="427290"/>
            <a:ext cx="9964396" cy="6110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0" y="3505198"/>
            <a:ext cx="4601883" cy="31432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22902" y="219074"/>
            <a:ext cx="4491973" cy="3143344"/>
            <a:chOff x="222902" y="219074"/>
            <a:chExt cx="4491973" cy="3143344"/>
          </a:xfrm>
        </p:grpSpPr>
        <p:sp>
          <p:nvSpPr>
            <p:cNvPr id="2" name="矩形 1"/>
            <p:cNvSpPr/>
            <p:nvPr/>
          </p:nvSpPr>
          <p:spPr>
            <a:xfrm>
              <a:off x="222902" y="219075"/>
              <a:ext cx="4491973" cy="3143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14450" y="219074"/>
              <a:ext cx="8382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364133" y="219074"/>
            <a:ext cx="4601883" cy="3143251"/>
            <a:chOff x="7364133" y="219074"/>
            <a:chExt cx="4601883" cy="3143251"/>
          </a:xfrm>
        </p:grpSpPr>
        <p:sp>
          <p:nvSpPr>
            <p:cNvPr id="3" name="矩形 2"/>
            <p:cNvSpPr/>
            <p:nvPr/>
          </p:nvSpPr>
          <p:spPr>
            <a:xfrm>
              <a:off x="7364133" y="219074"/>
              <a:ext cx="4601883" cy="3143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7364133" y="2705100"/>
              <a:ext cx="46018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 flipH="1" flipV="1">
            <a:off x="3962400" y="5410198"/>
            <a:ext cx="3439834" cy="1228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666750" y="334423"/>
            <a:ext cx="1562100" cy="2170345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55020">
            <a:off x="9172575" y="1315499"/>
            <a:ext cx="1562100" cy="2170345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539317" y="4562475"/>
            <a:ext cx="1314450" cy="1914525"/>
            <a:chOff x="6524625" y="3286125"/>
            <a:chExt cx="1314450" cy="1914525"/>
          </a:xfrm>
        </p:grpSpPr>
        <p:sp>
          <p:nvSpPr>
            <p:cNvPr id="18" name="任意多边形 17"/>
            <p:cNvSpPr/>
            <p:nvPr/>
          </p:nvSpPr>
          <p:spPr>
            <a:xfrm>
              <a:off x="6524625" y="3286125"/>
              <a:ext cx="1314450" cy="1914525"/>
            </a:xfrm>
            <a:custGeom>
              <a:avLst/>
              <a:gdLst>
                <a:gd name="connsiteX0" fmla="*/ 0 w 1314450"/>
                <a:gd name="connsiteY0" fmla="*/ 0 h 1914525"/>
                <a:gd name="connsiteX1" fmla="*/ 1314450 w 1314450"/>
                <a:gd name="connsiteY1" fmla="*/ 1914525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4450" h="1914525">
                  <a:moveTo>
                    <a:pt x="0" y="0"/>
                  </a:moveTo>
                  <a:cubicBezTo>
                    <a:pt x="549275" y="942975"/>
                    <a:pt x="1098550" y="1885950"/>
                    <a:pt x="1314450" y="19145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619875" y="3295650"/>
              <a:ext cx="1066800" cy="1800225"/>
            </a:xfrm>
            <a:custGeom>
              <a:avLst/>
              <a:gdLst>
                <a:gd name="connsiteX0" fmla="*/ 1066800 w 1066800"/>
                <a:gd name="connsiteY0" fmla="*/ 0 h 1800225"/>
                <a:gd name="connsiteX1" fmla="*/ 0 w 1066800"/>
                <a:gd name="connsiteY1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800" h="1800225">
                  <a:moveTo>
                    <a:pt x="1066800" y="0"/>
                  </a:moveTo>
                  <a:cubicBezTo>
                    <a:pt x="630237" y="743744"/>
                    <a:pt x="193675" y="1487488"/>
                    <a:pt x="0" y="18002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6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2902" y="219074"/>
            <a:ext cx="4491973" cy="3143344"/>
            <a:chOff x="222902" y="219074"/>
            <a:chExt cx="4491973" cy="3143344"/>
          </a:xfrm>
        </p:grpSpPr>
        <p:sp>
          <p:nvSpPr>
            <p:cNvPr id="4" name="矩形 3"/>
            <p:cNvSpPr/>
            <p:nvPr/>
          </p:nvSpPr>
          <p:spPr>
            <a:xfrm>
              <a:off x="222902" y="219075"/>
              <a:ext cx="4491973" cy="3143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314450" y="219074"/>
              <a:ext cx="8382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18713" y="3478525"/>
            <a:ext cx="4491973" cy="3143344"/>
            <a:chOff x="222902" y="219074"/>
            <a:chExt cx="4491973" cy="3143344"/>
          </a:xfrm>
        </p:grpSpPr>
        <p:sp>
          <p:nvSpPr>
            <p:cNvPr id="7" name="矩形 6"/>
            <p:cNvSpPr/>
            <p:nvPr/>
          </p:nvSpPr>
          <p:spPr>
            <a:xfrm>
              <a:off x="222902" y="219075"/>
              <a:ext cx="4491973" cy="3143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314450" y="219074"/>
              <a:ext cx="8382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461777" y="218982"/>
            <a:ext cx="4491973" cy="3143344"/>
            <a:chOff x="222902" y="219074"/>
            <a:chExt cx="4491973" cy="3143344"/>
          </a:xfrm>
        </p:grpSpPr>
        <p:sp>
          <p:nvSpPr>
            <p:cNvPr id="10" name="矩形 9"/>
            <p:cNvSpPr/>
            <p:nvPr/>
          </p:nvSpPr>
          <p:spPr>
            <a:xfrm>
              <a:off x="222902" y="219075"/>
              <a:ext cx="4491973" cy="3143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314450" y="219074"/>
              <a:ext cx="8382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任意多边形 11"/>
          <p:cNvSpPr/>
          <p:nvPr/>
        </p:nvSpPr>
        <p:spPr>
          <a:xfrm>
            <a:off x="528976" y="294731"/>
            <a:ext cx="1562100" cy="2170345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5020">
            <a:off x="9034801" y="1275807"/>
            <a:ext cx="1562100" cy="2170345"/>
          </a:xfrm>
          <a:custGeom>
            <a:avLst/>
            <a:gdLst>
              <a:gd name="connsiteX0" fmla="*/ 0 w 1562100"/>
              <a:gd name="connsiteY0" fmla="*/ 1399127 h 2170345"/>
              <a:gd name="connsiteX1" fmla="*/ 342900 w 1562100"/>
              <a:gd name="connsiteY1" fmla="*/ 2123027 h 2170345"/>
              <a:gd name="connsiteX2" fmla="*/ 1409700 w 1562100"/>
              <a:gd name="connsiteY2" fmla="*/ 208502 h 2170345"/>
              <a:gd name="connsiteX3" fmla="*/ 1562100 w 1562100"/>
              <a:gd name="connsiteY3" fmla="*/ 27527 h 217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170345">
                <a:moveTo>
                  <a:pt x="0" y="1399127"/>
                </a:moveTo>
                <a:cubicBezTo>
                  <a:pt x="53975" y="1860296"/>
                  <a:pt x="107950" y="2321465"/>
                  <a:pt x="342900" y="2123027"/>
                </a:cubicBezTo>
                <a:cubicBezTo>
                  <a:pt x="577850" y="1924590"/>
                  <a:pt x="1206500" y="557752"/>
                  <a:pt x="1409700" y="208502"/>
                </a:cubicBezTo>
                <a:cubicBezTo>
                  <a:pt x="1612900" y="-140748"/>
                  <a:pt x="1533525" y="62452"/>
                  <a:pt x="1562100" y="2752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575760" y="4332283"/>
            <a:ext cx="1314450" cy="1914525"/>
            <a:chOff x="6524625" y="3286125"/>
            <a:chExt cx="1314450" cy="1914525"/>
          </a:xfrm>
        </p:grpSpPr>
        <p:sp>
          <p:nvSpPr>
            <p:cNvPr id="15" name="任意多边形 14"/>
            <p:cNvSpPr/>
            <p:nvPr/>
          </p:nvSpPr>
          <p:spPr>
            <a:xfrm>
              <a:off x="6524625" y="3286125"/>
              <a:ext cx="1314450" cy="1914525"/>
            </a:xfrm>
            <a:custGeom>
              <a:avLst/>
              <a:gdLst>
                <a:gd name="connsiteX0" fmla="*/ 0 w 1314450"/>
                <a:gd name="connsiteY0" fmla="*/ 0 h 1914525"/>
                <a:gd name="connsiteX1" fmla="*/ 1314450 w 1314450"/>
                <a:gd name="connsiteY1" fmla="*/ 1914525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4450" h="1914525">
                  <a:moveTo>
                    <a:pt x="0" y="0"/>
                  </a:moveTo>
                  <a:cubicBezTo>
                    <a:pt x="549275" y="942975"/>
                    <a:pt x="1098550" y="1885950"/>
                    <a:pt x="1314450" y="19145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619875" y="3295650"/>
              <a:ext cx="1066800" cy="1800225"/>
            </a:xfrm>
            <a:custGeom>
              <a:avLst/>
              <a:gdLst>
                <a:gd name="connsiteX0" fmla="*/ 1066800 w 1066800"/>
                <a:gd name="connsiteY0" fmla="*/ 0 h 1800225"/>
                <a:gd name="connsiteX1" fmla="*/ 0 w 1066800"/>
                <a:gd name="connsiteY1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800" h="1800225">
                  <a:moveTo>
                    <a:pt x="1066800" y="0"/>
                  </a:moveTo>
                  <a:cubicBezTo>
                    <a:pt x="630237" y="743744"/>
                    <a:pt x="193675" y="1487488"/>
                    <a:pt x="0" y="18002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9573196" y="218890"/>
            <a:ext cx="8382" cy="3143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14449" y="2581275"/>
            <a:ext cx="3396237" cy="22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12066" y="5153025"/>
            <a:ext cx="1912209" cy="39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461777" y="3581353"/>
            <a:ext cx="4491973" cy="3143344"/>
            <a:chOff x="222902" y="219074"/>
            <a:chExt cx="4491973" cy="3143344"/>
          </a:xfrm>
        </p:grpSpPr>
        <p:sp>
          <p:nvSpPr>
            <p:cNvPr id="25" name="矩形 24"/>
            <p:cNvSpPr/>
            <p:nvPr/>
          </p:nvSpPr>
          <p:spPr>
            <a:xfrm>
              <a:off x="222902" y="219075"/>
              <a:ext cx="4491973" cy="3143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314450" y="219074"/>
              <a:ext cx="8382" cy="3143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/>
          <p:nvPr/>
        </p:nvCxnSpPr>
        <p:spPr>
          <a:xfrm flipH="1">
            <a:off x="6461777" y="5629275"/>
            <a:ext cx="4491973" cy="2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749007" y="4700587"/>
            <a:ext cx="1314450" cy="1914525"/>
            <a:chOff x="6524625" y="3286125"/>
            <a:chExt cx="1314450" cy="1914525"/>
          </a:xfrm>
        </p:grpSpPr>
        <p:sp>
          <p:nvSpPr>
            <p:cNvPr id="32" name="任意多边形 31"/>
            <p:cNvSpPr/>
            <p:nvPr/>
          </p:nvSpPr>
          <p:spPr>
            <a:xfrm>
              <a:off x="6524625" y="3286125"/>
              <a:ext cx="1314450" cy="1914525"/>
            </a:xfrm>
            <a:custGeom>
              <a:avLst/>
              <a:gdLst>
                <a:gd name="connsiteX0" fmla="*/ 0 w 1314450"/>
                <a:gd name="connsiteY0" fmla="*/ 0 h 1914525"/>
                <a:gd name="connsiteX1" fmla="*/ 1314450 w 1314450"/>
                <a:gd name="connsiteY1" fmla="*/ 1914525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4450" h="1914525">
                  <a:moveTo>
                    <a:pt x="0" y="0"/>
                  </a:moveTo>
                  <a:cubicBezTo>
                    <a:pt x="549275" y="942975"/>
                    <a:pt x="1098550" y="1885950"/>
                    <a:pt x="1314450" y="19145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619875" y="3295650"/>
              <a:ext cx="1066800" cy="1800225"/>
            </a:xfrm>
            <a:custGeom>
              <a:avLst/>
              <a:gdLst>
                <a:gd name="connsiteX0" fmla="*/ 1066800 w 1066800"/>
                <a:gd name="connsiteY0" fmla="*/ 0 h 1800225"/>
                <a:gd name="connsiteX1" fmla="*/ 0 w 1066800"/>
                <a:gd name="connsiteY1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800" h="1800225">
                  <a:moveTo>
                    <a:pt x="1066800" y="0"/>
                  </a:moveTo>
                  <a:cubicBezTo>
                    <a:pt x="630237" y="743744"/>
                    <a:pt x="193675" y="1487488"/>
                    <a:pt x="0" y="180022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Edward Coen</dc:creator>
  <cp:lastModifiedBy>Edward Coen</cp:lastModifiedBy>
  <cp:revision>3</cp:revision>
  <dcterms:created xsi:type="dcterms:W3CDTF">2017-11-20T08:37:33Z</dcterms:created>
  <dcterms:modified xsi:type="dcterms:W3CDTF">2017-11-20T10:29:39Z</dcterms:modified>
</cp:coreProperties>
</file>