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8" autoAdjust="0"/>
  </p:normalViewPr>
  <p:slideViewPr>
    <p:cSldViewPr>
      <p:cViewPr varScale="1">
        <p:scale>
          <a:sx n="88" d="100"/>
          <a:sy n="88" d="100"/>
        </p:scale>
        <p:origin x="12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4AA7C-C38F-4A16-AABB-52F97623E4CF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05F0-2F1C-4056-A734-FB3F5D3232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1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205F0-2F1C-4056-A734-FB3F5D3232C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0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57290" y="285728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实验时，屏幕中央呈现</a:t>
            </a:r>
            <a:r>
              <a:rPr lang="zh-CN" altLang="en-US" dirty="0" smtClean="0">
                <a:solidFill>
                  <a:srgbClr val="FF0000"/>
                </a:solidFill>
              </a:rPr>
              <a:t>两个图片</a:t>
            </a:r>
            <a:r>
              <a:rPr lang="zh-CN" altLang="en-US" dirty="0" smtClean="0"/>
              <a:t>表示该次试实验开始，您需要判断哪张图片</a:t>
            </a:r>
            <a:r>
              <a:rPr lang="zh-CN" altLang="en-US" dirty="0" smtClean="0">
                <a:solidFill>
                  <a:srgbClr val="FF0000"/>
                </a:solidFill>
              </a:rPr>
              <a:t>更加复杂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左边复杂按</a:t>
            </a:r>
            <a:r>
              <a:rPr lang="en-US" altLang="zh-CN" dirty="0" smtClean="0">
                <a:solidFill>
                  <a:srgbClr val="FF0000"/>
                </a:solidFill>
              </a:rPr>
              <a:t>【F】</a:t>
            </a:r>
            <a:r>
              <a:rPr lang="zh-CN" altLang="en-US" dirty="0" smtClean="0">
                <a:solidFill>
                  <a:srgbClr val="FF0000"/>
                </a:solidFill>
              </a:rPr>
              <a:t>键，右边复杂按</a:t>
            </a:r>
            <a:r>
              <a:rPr lang="en-US" altLang="zh-CN" dirty="0" smtClean="0">
                <a:solidFill>
                  <a:srgbClr val="FF0000"/>
                </a:solidFill>
              </a:rPr>
              <a:t>【J】</a:t>
            </a:r>
            <a:r>
              <a:rPr lang="zh-CN" altLang="en-US" dirty="0" smtClean="0">
                <a:solidFill>
                  <a:srgbClr val="FF0000"/>
                </a:solidFill>
              </a:rPr>
              <a:t>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请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10s</a:t>
            </a:r>
            <a:r>
              <a:rPr lang="zh-CN" altLang="en-US" dirty="0" smtClean="0"/>
              <a:t>内按键，否则无效！</a:t>
            </a:r>
            <a:endParaRPr lang="en-US" altLang="zh-CN" dirty="0" smtClean="0"/>
          </a:p>
          <a:p>
            <a:r>
              <a:rPr lang="zh-CN" altLang="en-US" dirty="0" smtClean="0"/>
              <a:t>每次请只按一次键，不要多次按键 </a:t>
            </a:r>
            <a:r>
              <a:rPr lang="zh-CN" altLang="en-US" dirty="0" smtClean="0"/>
              <a:t>！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实验过程中有任何问题请与主试联系！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2902251"/>
            <a:ext cx="6048672" cy="3456384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4282" y="248797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流程图：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14285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指导语：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31" y="4005064"/>
            <a:ext cx="1667677" cy="12507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05064"/>
            <a:ext cx="1667677" cy="1250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78</Words>
  <Application>Microsoft Office PowerPoint</Application>
  <PresentationFormat>全屏显示(4:3)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Edward Coen</cp:lastModifiedBy>
  <cp:revision>25</cp:revision>
  <dcterms:created xsi:type="dcterms:W3CDTF">2015-04-22T08:46:47Z</dcterms:created>
  <dcterms:modified xsi:type="dcterms:W3CDTF">2017-10-17T13:11:31Z</dcterms:modified>
</cp:coreProperties>
</file>