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64D8D38-8C6F-40BB-A4A3-7B95EC11B2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420D0E-D63F-49EB-BD36-1A1C0249C7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232F76-AA12-4CE3-A12C-6B3FAB93FB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3FEFFD-C937-4626-8E0E-E37081A748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C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357200" y="285840"/>
            <a:ext cx="75006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实验时，屏幕中央呈现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两个图片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表示该次试实验开始，您需要判断哪张图片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模糊度更高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左边更模糊按【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】键，右边更模糊按【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J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】键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请在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内按键，否则无效！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每次请只按一次键，不要多次按键 ！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实验过程中有任何问题请与主试联系！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619640" y="2902320"/>
            <a:ext cx="6048360" cy="3456000"/>
          </a:xfrm>
          <a:prstGeom prst="rect">
            <a:avLst/>
          </a:prstGeom>
          <a:solidFill>
            <a:srgbClr val="808080"/>
          </a:solidFill>
          <a:ln>
            <a:solidFill>
              <a:srgbClr val="8080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14200" y="248796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流程图：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214200" y="142920"/>
            <a:ext cx="114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指导语：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图片 1" descr=""/>
          <p:cNvPicPr/>
          <p:nvPr/>
        </p:nvPicPr>
        <p:blipFill>
          <a:blip r:embed="rId1"/>
          <a:stretch/>
        </p:blipFill>
        <p:spPr>
          <a:xfrm>
            <a:off x="5269320" y="4005000"/>
            <a:ext cx="1667160" cy="1250280"/>
          </a:xfrm>
          <a:prstGeom prst="rect">
            <a:avLst/>
          </a:prstGeom>
          <a:ln>
            <a:noFill/>
          </a:ln>
        </p:spPr>
      </p:pic>
      <p:pic>
        <p:nvPicPr>
          <p:cNvPr id="52" name="图片 3" descr=""/>
          <p:cNvPicPr/>
          <p:nvPr/>
        </p:nvPicPr>
        <p:blipFill>
          <a:blip r:embed="rId2"/>
          <a:stretch/>
        </p:blipFill>
        <p:spPr>
          <a:xfrm>
            <a:off x="2699640" y="4005000"/>
            <a:ext cx="1667160" cy="125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LibreOffice/6.0.7.3$Linux_X86_64 LibreOffice_project/00m0$Build-3</Application>
  <Words>78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2015-04-22T08:46:47Z</dcterms:created>
  <dc:creator>Administrator</dc:creator>
  <dc:description/>
  <dc:language>en-US</dc:language>
  <cp:lastModifiedBy/>
  <dcterms:modified xsi:type="dcterms:W3CDTF">2020-01-01T21:45:08Z</dcterms:modified>
  <cp:revision>27</cp:revision>
  <dc:subject/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