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558" y="17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42F6-7311-01A3-E6DC-DABE709D9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EB08-0819-A342-E92F-331FEEADF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E29A6-4AFF-0FF3-03EB-087990C4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E5F-591A-4F1C-A9F3-AC58900FC47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5EFD-AD7A-4024-B6C9-1B68679D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03E6-3D2E-E78C-F91A-2645D0C4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59E3-2D2C-46F9-A98C-47AF6B6C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28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9DC4-3F84-7E7A-42A9-08F2B927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7462C-3E74-30B0-2063-C1012D13D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1B403-B161-E220-2A11-32FFA736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E5F-591A-4F1C-A9F3-AC58900FC47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8344-A69D-B3D0-529D-0F4AE57F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31FE4-37E8-BF48-DA02-B88D30BC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59E3-2D2C-46F9-A98C-47AF6B6C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8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E58D8-EDED-DD55-9D33-72F0A7816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092E-FF89-AAC8-95F6-1541C58D0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3FB18-6E72-A44E-3D23-0D2FC3EA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E5F-591A-4F1C-A9F3-AC58900FC47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16A7-A940-7C67-2799-4E1230DE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969B-802A-00C9-C7DC-596B5B52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59E3-2D2C-46F9-A98C-47AF6B6C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23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0A48-CC5D-84A5-B9C1-7F05C30B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701A1-1726-0AC6-8682-8232DE84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066B-A7B4-32E7-E70F-B1614C0B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E5F-591A-4F1C-A9F3-AC58900FC47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0EF81-C29D-16C1-08BB-AE6BF6B5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392D9-D92A-65BA-00DB-66C769E3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59E3-2D2C-46F9-A98C-47AF6B6C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32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2953-CFDF-D408-FFA4-6E1663F0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A30F4-0D95-5BF8-37CE-396977E2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F3DC6-905E-63AB-FCF3-B5FAEECC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E5F-591A-4F1C-A9F3-AC58900FC47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C908-70CD-6177-F085-395CDB00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0C0D-55A6-A2D0-A894-7A8EBD2B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59E3-2D2C-46F9-A98C-47AF6B6C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0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C8A4-173D-1FD4-743C-EDBDAAE7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01878-3C14-D706-B4AF-68A457A3A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7A34E-33D3-EC6C-FC99-1182FA959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BA0B5-9092-5A02-EAC7-67BAE6D9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E5F-591A-4F1C-A9F3-AC58900FC47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7755-ED4E-89A2-B0BF-430B5F4E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2F810-42E4-8C0E-DD7D-27FB60DB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59E3-2D2C-46F9-A98C-47AF6B6C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1657-E6A8-7424-3B67-E0AFC0F3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B1A7C-C13A-19E2-BB11-61BD3A44A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4C81A-447A-C803-B00A-99B05E62A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CEEC0-F87A-AE45-D7F6-F14BBF2D7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3A84C-F8CC-7CF1-160C-635E9A377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4AFD6-D7E0-3090-351A-C86A844F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E5F-591A-4F1C-A9F3-AC58900FC47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D4C9A-D2F6-CF4B-88D3-CAE3CEDE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E855C-FD91-EAD9-B85D-99EDE08A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59E3-2D2C-46F9-A98C-47AF6B6C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7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0298-F775-520A-63A7-AA480C64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7542B-3175-B440-F91B-81C4316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E5F-591A-4F1C-A9F3-AC58900FC47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A39D8-48E4-D91B-9B5C-3D506C97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D9DDA-0427-FBF4-53E5-F57E7FEA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59E3-2D2C-46F9-A98C-47AF6B6C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35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946EC-DE9A-5DDB-DF4E-DFB257BD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E5F-591A-4F1C-A9F3-AC58900FC47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63890-EF77-2E4F-5BF7-B51CF6DA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0099C-2E8B-415D-31BB-E7A9AD8E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59E3-2D2C-46F9-A98C-47AF6B6C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2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56A7-124E-E547-AA2A-5A1F1D43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B094-724F-780D-61C4-6887765AF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2FFB3-8E5F-CA4C-D834-930317E02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BF285-1974-02AE-072D-33DED455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E5F-591A-4F1C-A9F3-AC58900FC47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3174-0087-CA41-A3E1-7760AF10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1A90-4A0B-9D00-8FBC-D1C603D5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59E3-2D2C-46F9-A98C-47AF6B6C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53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8DC9-0558-96AC-823E-00436B48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32C40-B199-9A05-8D4A-17E547BA5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3653B-12BE-5A14-9621-275777EF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2E6C5-33A6-3C97-5100-F180FFE9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E5F-591A-4F1C-A9F3-AC58900FC47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A1A1C-8B76-ECE9-B103-82E74857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B459-D590-659A-E640-16963DB9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59E3-2D2C-46F9-A98C-47AF6B6C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4E1ED-827D-32EE-451E-AD6D4D0B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AAAF5-334F-1032-4D57-0FA237F1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CC640-FA9C-7A1C-CF84-BBA7DEA21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7E5F-591A-4F1C-A9F3-AC58900FC47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F3DF-4EBC-FE94-CB2E-E090816B8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4E98-B20D-0A01-19DA-98639D086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A59E3-2D2C-46F9-A98C-47AF6B6C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68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27DBAC3-4241-5446-E146-60BB7DA422B6}"/>
              </a:ext>
            </a:extLst>
          </p:cNvPr>
          <p:cNvGrpSpPr/>
          <p:nvPr/>
        </p:nvGrpSpPr>
        <p:grpSpPr>
          <a:xfrm>
            <a:off x="0" y="706029"/>
            <a:ext cx="12192000" cy="5445942"/>
            <a:chOff x="-188686" y="3429000"/>
            <a:chExt cx="12192000" cy="54459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4065CB-9CF1-AA4C-CC0E-74B03002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88686" y="3429000"/>
              <a:ext cx="12192000" cy="544594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CC0BC4-B808-43A9-C163-CDDB6298D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101340" y="5680095"/>
              <a:ext cx="2725900" cy="236074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FF5A193-2922-6327-3BF0-726875BC9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6575" y="5744106"/>
              <a:ext cx="3388824" cy="1309837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8094E50-8E7F-FBA4-1F30-FB421081D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36" y="912406"/>
            <a:ext cx="10758761" cy="55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8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Ningxin</dc:creator>
  <cp:lastModifiedBy>Yang, Ningxin</cp:lastModifiedBy>
  <cp:revision>1</cp:revision>
  <dcterms:created xsi:type="dcterms:W3CDTF">2024-02-26T16:34:21Z</dcterms:created>
  <dcterms:modified xsi:type="dcterms:W3CDTF">2024-02-26T16:44:43Z</dcterms:modified>
</cp:coreProperties>
</file>