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1B8"/>
    <a:srgbClr val="EA5D10"/>
    <a:srgbClr val="EA590C"/>
    <a:srgbClr val="B28DB5"/>
    <a:srgbClr val="BDD7EE"/>
    <a:srgbClr val="ADC2E5"/>
    <a:srgbClr val="C7D5ED"/>
    <a:srgbClr val="D2E4F2"/>
    <a:srgbClr val="C9C9C9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FBC89-1053-4A82-AE4E-17A9C7C2151A}" v="944" dt="2024-02-14T11:41:37.212"/>
    <p1510:client id="{F5D78CFB-8FA0-45F9-A1FA-F8BAC629F09A}" v="2596" dt="2024-02-14T12:59:43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8" autoAdjust="0"/>
  </p:normalViewPr>
  <p:slideViewPr>
    <p:cSldViewPr snapToGrid="0">
      <p:cViewPr>
        <p:scale>
          <a:sx n="33" d="100"/>
          <a:sy n="33" d="100"/>
        </p:scale>
        <p:origin x="6006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Ningxin" userId="5918a3b4-6e1b-478f-b1f3-3d2f23dd4d48" providerId="ADAL" clId="{F5D78CFB-8FA0-45F9-A1FA-F8BAC629F09A}"/>
    <pc:docChg chg="undo redo custSel modSld">
      <pc:chgData name="Yang, Ningxin" userId="5918a3b4-6e1b-478f-b1f3-3d2f23dd4d48" providerId="ADAL" clId="{F5D78CFB-8FA0-45F9-A1FA-F8BAC629F09A}" dt="2024-02-14T12:59:43.238" v="6493" actId="478"/>
      <pc:docMkLst>
        <pc:docMk/>
      </pc:docMkLst>
      <pc:sldChg chg="addSp delSp modSp mod setBg">
        <pc:chgData name="Yang, Ningxin" userId="5918a3b4-6e1b-478f-b1f3-3d2f23dd4d48" providerId="ADAL" clId="{F5D78CFB-8FA0-45F9-A1FA-F8BAC629F09A}" dt="2024-02-14T12:59:04.296" v="6492" actId="1076"/>
        <pc:sldMkLst>
          <pc:docMk/>
          <pc:sldMk cId="2257692279" sldId="256"/>
        </pc:sldMkLst>
        <pc:spChg chg="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2" creationId="{F10423FA-2510-AC8C-24C4-1F67221B78AC}"/>
          </ac:spMkLst>
        </pc:spChg>
        <pc:spChg chg="add mod or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3" creationId="{B27D8A71-2DAD-ADBF-5054-7C125A511A24}"/>
          </ac:spMkLst>
        </pc:spChg>
        <pc:spChg chg="add del mod topLvl">
          <ac:chgData name="Yang, Ningxin" userId="5918a3b4-6e1b-478f-b1f3-3d2f23dd4d48" providerId="ADAL" clId="{F5D78CFB-8FA0-45F9-A1FA-F8BAC629F09A}" dt="2024-02-12T15:34:01.752" v="4009" actId="339"/>
          <ac:spMkLst>
            <pc:docMk/>
            <pc:sldMk cId="2257692279" sldId="256"/>
            <ac:spMk id="4" creationId="{8D757BE4-C5FB-9B81-0F5D-9D063B73318B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" creationId="{3513AEA7-ABBC-E452-97A5-387975D3C6BB}"/>
          </ac:spMkLst>
        </pc:spChg>
        <pc:spChg chg="del mod">
          <ac:chgData name="Yang, Ningxin" userId="5918a3b4-6e1b-478f-b1f3-3d2f23dd4d48" providerId="ADAL" clId="{F5D78CFB-8FA0-45F9-A1FA-F8BAC629F09A}" dt="2024-02-12T10:13:44.545" v="8" actId="478"/>
          <ac:spMkLst>
            <pc:docMk/>
            <pc:sldMk cId="2257692279" sldId="256"/>
            <ac:spMk id="6" creationId="{6585B2AC-FB79-329E-93FE-D8ED171A055C}"/>
          </ac:spMkLst>
        </pc:spChg>
        <pc:spChg chg="del">
          <ac:chgData name="Yang, Ningxin" userId="5918a3b4-6e1b-478f-b1f3-3d2f23dd4d48" providerId="ADAL" clId="{F5D78CFB-8FA0-45F9-A1FA-F8BAC629F09A}" dt="2024-02-12T10:13:43.754" v="7" actId="478"/>
          <ac:spMkLst>
            <pc:docMk/>
            <pc:sldMk cId="2257692279" sldId="256"/>
            <ac:spMk id="7" creationId="{5C424CFC-6A65-8503-F2F3-2EDAB507DC63}"/>
          </ac:spMkLst>
        </pc:spChg>
        <pc:spChg chg="mod">
          <ac:chgData name="Yang, Ningxin" userId="5918a3b4-6e1b-478f-b1f3-3d2f23dd4d48" providerId="ADAL" clId="{F5D78CFB-8FA0-45F9-A1FA-F8BAC629F09A}" dt="2024-02-12T15:15:15" v="3180"/>
          <ac:spMkLst>
            <pc:docMk/>
            <pc:sldMk cId="2257692279" sldId="256"/>
            <ac:spMk id="7" creationId="{CD6EA1A5-21B4-D247-BA4A-E28BEE8A26F2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8" creationId="{4849EC58-6C4E-8D24-ECCD-2A99DCC89B6C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1" creationId="{94EAF21C-78E4-D80A-9144-49DD2E728C48}"/>
          </ac:spMkLst>
        </pc:spChg>
        <pc:spChg chg="add del mod">
          <ac:chgData name="Yang, Ningxin" userId="5918a3b4-6e1b-478f-b1f3-3d2f23dd4d48" providerId="ADAL" clId="{F5D78CFB-8FA0-45F9-A1FA-F8BAC629F09A}" dt="2024-02-12T10:27:27.933" v="95" actId="478"/>
          <ac:spMkLst>
            <pc:docMk/>
            <pc:sldMk cId="2257692279" sldId="256"/>
            <ac:spMk id="12" creationId="{A902AA4C-F257-48E8-DA41-6890E922C7F4}"/>
          </ac:spMkLst>
        </pc:spChg>
        <pc:spChg chg="add del mod">
          <ac:chgData name="Yang, Ningxin" userId="5918a3b4-6e1b-478f-b1f3-3d2f23dd4d48" providerId="ADAL" clId="{F5D78CFB-8FA0-45F9-A1FA-F8BAC629F09A}" dt="2024-02-12T17:16:33.371" v="4036"/>
          <ac:spMkLst>
            <pc:docMk/>
            <pc:sldMk cId="2257692279" sldId="256"/>
            <ac:spMk id="12" creationId="{F29AD04D-4744-D839-B504-F3C3EE94AEDB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3" creationId="{EF7499F7-CF92-71EA-A4AE-C084C8FD3499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4" creationId="{155579C8-0A00-DC77-64D5-5B89586993DB}"/>
          </ac:spMkLst>
        </pc:spChg>
        <pc:spChg chg="add del mod">
          <ac:chgData name="Yang, Ningxin" userId="5918a3b4-6e1b-478f-b1f3-3d2f23dd4d48" providerId="ADAL" clId="{F5D78CFB-8FA0-45F9-A1FA-F8BAC629F09A}" dt="2024-02-12T17:16:15.081" v="4033" actId="478"/>
          <ac:spMkLst>
            <pc:docMk/>
            <pc:sldMk cId="2257692279" sldId="256"/>
            <ac:spMk id="14" creationId="{6E66BEFF-B3C7-0DBA-B6A2-383EE5299E36}"/>
          </ac:spMkLst>
        </pc:spChg>
        <pc:spChg chg="mod">
          <ac:chgData name="Yang, Ningxin" userId="5918a3b4-6e1b-478f-b1f3-3d2f23dd4d48" providerId="ADAL" clId="{F5D78CFB-8FA0-45F9-A1FA-F8BAC629F09A}" dt="2024-02-12T17:16:10.969" v="4031"/>
          <ac:spMkLst>
            <pc:docMk/>
            <pc:sldMk cId="2257692279" sldId="256"/>
            <ac:spMk id="15" creationId="{8A06122E-CC4C-3DC4-D9D2-A5D1D95864BD}"/>
          </ac:spMkLst>
        </pc:spChg>
        <pc:spChg chg="add del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6" creationId="{940B1F3F-E9D2-9163-599F-554EC9A0B31E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7" creationId="{CFB024E0-E611-37C2-7284-1A0199AA6462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8" creationId="{76AE96C7-C500-D91E-0F31-BEA9AFEB2BF2}"/>
          </ac:spMkLst>
        </pc:spChg>
        <pc:spChg chg="add del mod">
          <ac:chgData name="Yang, Ningxin" userId="5918a3b4-6e1b-478f-b1f3-3d2f23dd4d48" providerId="ADAL" clId="{F5D78CFB-8FA0-45F9-A1FA-F8BAC629F09A}" dt="2024-02-12T17:16:33.371" v="4036"/>
          <ac:spMkLst>
            <pc:docMk/>
            <pc:sldMk cId="2257692279" sldId="256"/>
            <ac:spMk id="19" creationId="{495058E6-CA49-0AAA-7608-1F502EA02931}"/>
          </ac:spMkLst>
        </pc:spChg>
        <pc:spChg chg="add del mod">
          <ac:chgData name="Yang, Ningxin" userId="5918a3b4-6e1b-478f-b1f3-3d2f23dd4d48" providerId="ADAL" clId="{F5D78CFB-8FA0-45F9-A1FA-F8BAC629F09A}" dt="2024-02-12T10:50:18.642" v="627" actId="478"/>
          <ac:spMkLst>
            <pc:docMk/>
            <pc:sldMk cId="2257692279" sldId="256"/>
            <ac:spMk id="19" creationId="{52E485FA-A86C-3BFE-7286-E5F0ADA01B1D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20" creationId="{73ADE4E8-4E2B-0EF0-4F8C-ECFF2A3E6DDE}"/>
          </ac:spMkLst>
        </pc:spChg>
        <pc:spChg chg="add del mod">
          <ac:chgData name="Yang, Ningxin" userId="5918a3b4-6e1b-478f-b1f3-3d2f23dd4d48" providerId="ADAL" clId="{F5D78CFB-8FA0-45F9-A1FA-F8BAC629F09A}" dt="2024-02-12T17:16:40.967" v="4039" actId="478"/>
          <ac:spMkLst>
            <pc:docMk/>
            <pc:sldMk cId="2257692279" sldId="256"/>
            <ac:spMk id="21" creationId="{15B37AB9-FF7E-649B-C23E-ECC1F93EA8FE}"/>
          </ac:spMkLst>
        </pc:spChg>
        <pc:spChg chg="add del mod">
          <ac:chgData name="Yang, Ningxin" userId="5918a3b4-6e1b-478f-b1f3-3d2f23dd4d48" providerId="ADAL" clId="{F5D78CFB-8FA0-45F9-A1FA-F8BAC629F09A}" dt="2024-02-12T17:19:25.972" v="4090"/>
          <ac:spMkLst>
            <pc:docMk/>
            <pc:sldMk cId="2257692279" sldId="256"/>
            <ac:spMk id="22" creationId="{3E02BB09-0B2F-AAEA-8474-2C54CE1649AD}"/>
          </ac:spMkLst>
        </pc:spChg>
        <pc:spChg chg="add mod">
          <ac:chgData name="Yang, Ningxin" userId="5918a3b4-6e1b-478f-b1f3-3d2f23dd4d48" providerId="ADAL" clId="{F5D78CFB-8FA0-45F9-A1FA-F8BAC629F09A}" dt="2024-02-12T10:44:08.559" v="484" actId="571"/>
          <ac:spMkLst>
            <pc:docMk/>
            <pc:sldMk cId="2257692279" sldId="256"/>
            <ac:spMk id="23" creationId="{832EA0FB-8046-7A54-4138-9BDCAF390D7B}"/>
          </ac:spMkLst>
        </pc:spChg>
        <pc:spChg chg="add del mod ord">
          <ac:chgData name="Yang, Ningxin" userId="5918a3b4-6e1b-478f-b1f3-3d2f23dd4d48" providerId="ADAL" clId="{F5D78CFB-8FA0-45F9-A1FA-F8BAC629F09A}" dt="2024-02-12T17:27:13.265" v="4295" actId="478"/>
          <ac:spMkLst>
            <pc:docMk/>
            <pc:sldMk cId="2257692279" sldId="256"/>
            <ac:spMk id="23" creationId="{83FEA407-6AAA-6514-9937-1FA43299F606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24" creationId="{68C4B865-61F8-E90D-EB6F-296FE8E30665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25" creationId="{D1A0339B-7256-D661-ADA8-9C7C3A56EF09}"/>
          </ac:spMkLst>
        </pc:spChg>
        <pc:spChg chg="add del">
          <ac:chgData name="Yang, Ningxin" userId="5918a3b4-6e1b-478f-b1f3-3d2f23dd4d48" providerId="ADAL" clId="{F5D78CFB-8FA0-45F9-A1FA-F8BAC629F09A}" dt="2024-02-12T17:19:25.972" v="4090"/>
          <ac:spMkLst>
            <pc:docMk/>
            <pc:sldMk cId="2257692279" sldId="256"/>
            <ac:spMk id="28" creationId="{9D53FDB6-7342-63B5-05A0-6A211F2EC237}"/>
          </ac:spMkLst>
        </pc:spChg>
        <pc:spChg chg="mod">
          <ac:chgData name="Yang, Ningxin" userId="5918a3b4-6e1b-478f-b1f3-3d2f23dd4d48" providerId="ADAL" clId="{F5D78CFB-8FA0-45F9-A1FA-F8BAC629F09A}" dt="2024-02-12T17:19:23.901" v="4089"/>
          <ac:spMkLst>
            <pc:docMk/>
            <pc:sldMk cId="2257692279" sldId="256"/>
            <ac:spMk id="30" creationId="{A1CD4C7A-EE10-EA45-B74E-951D156AF483}"/>
          </ac:spMkLst>
        </pc:spChg>
        <pc:spChg chg="del mod">
          <ac:chgData name="Yang, Ningxin" userId="5918a3b4-6e1b-478f-b1f3-3d2f23dd4d48" providerId="ADAL" clId="{F5D78CFB-8FA0-45F9-A1FA-F8BAC629F09A}" dt="2024-02-12T17:19:33.060" v="4093" actId="478"/>
          <ac:spMkLst>
            <pc:docMk/>
            <pc:sldMk cId="2257692279" sldId="256"/>
            <ac:spMk id="31" creationId="{17C54F1A-5A71-4773-B1AE-DADD4628EF7C}"/>
          </ac:spMkLst>
        </pc:spChg>
        <pc:spChg chg="del mod">
          <ac:chgData name="Yang, Ningxin" userId="5918a3b4-6e1b-478f-b1f3-3d2f23dd4d48" providerId="ADAL" clId="{F5D78CFB-8FA0-45F9-A1FA-F8BAC629F09A}" dt="2024-02-12T17:19:33.060" v="4093" actId="478"/>
          <ac:spMkLst>
            <pc:docMk/>
            <pc:sldMk cId="2257692279" sldId="256"/>
            <ac:spMk id="32" creationId="{08237AA1-BE9D-CC25-A8CB-94F2B7D095F9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34" creationId="{D45BB5DC-B859-4397-2D2A-D284F24F6B8B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35" creationId="{6427C2FE-CA65-CCA1-F946-9C3BCDA7E673}"/>
          </ac:spMkLst>
        </pc:spChg>
        <pc:spChg chg="mod or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37" creationId="{16E16738-35E9-45FC-943F-0D762AA56B12}"/>
          </ac:spMkLst>
        </pc:spChg>
        <pc:spChg chg="add del mod">
          <ac:chgData name="Yang, Ningxin" userId="5918a3b4-6e1b-478f-b1f3-3d2f23dd4d48" providerId="ADAL" clId="{F5D78CFB-8FA0-45F9-A1FA-F8BAC629F09A}" dt="2024-02-12T11:12:13.517" v="1232" actId="478"/>
          <ac:spMkLst>
            <pc:docMk/>
            <pc:sldMk cId="2257692279" sldId="256"/>
            <ac:spMk id="37" creationId="{F12C33BD-DC59-426E-1BAD-B5DD5C1480D4}"/>
          </ac:spMkLst>
        </pc:spChg>
        <pc:spChg chg="del mod">
          <ac:chgData name="Yang, Ningxin" userId="5918a3b4-6e1b-478f-b1f3-3d2f23dd4d48" providerId="ADAL" clId="{F5D78CFB-8FA0-45F9-A1FA-F8BAC629F09A}" dt="2024-02-12T17:19:33.060" v="4093" actId="478"/>
          <ac:spMkLst>
            <pc:docMk/>
            <pc:sldMk cId="2257692279" sldId="256"/>
            <ac:spMk id="39" creationId="{A34F25A3-3681-DECF-7210-7E9F4BEAFA58}"/>
          </ac:spMkLst>
        </pc:spChg>
        <pc:spChg chg="del mod">
          <ac:chgData name="Yang, Ningxin" userId="5918a3b4-6e1b-478f-b1f3-3d2f23dd4d48" providerId="ADAL" clId="{F5D78CFB-8FA0-45F9-A1FA-F8BAC629F09A}" dt="2024-02-12T17:19:33.060" v="4093" actId="478"/>
          <ac:spMkLst>
            <pc:docMk/>
            <pc:sldMk cId="2257692279" sldId="256"/>
            <ac:spMk id="40" creationId="{46479DF4-2CDC-5F57-8F12-213CE82568D7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40" creationId="{B1EB3A6C-A952-15EB-794A-B309B524CE61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41" creationId="{137153FC-B8A9-B46B-ABB9-097CC6433E5C}"/>
          </ac:spMkLst>
        </pc:spChg>
        <pc:spChg chg="add del mod ord topLvl">
          <ac:chgData name="Yang, Ningxin" userId="5918a3b4-6e1b-478f-b1f3-3d2f23dd4d48" providerId="ADAL" clId="{F5D78CFB-8FA0-45F9-A1FA-F8BAC629F09A}" dt="2024-02-12T18:59:13.695" v="5808" actId="478"/>
          <ac:spMkLst>
            <pc:docMk/>
            <pc:sldMk cId="2257692279" sldId="256"/>
            <ac:spMk id="41" creationId="{2A3410AB-4CFF-E4A9-7AEE-AB8666A9A5FE}"/>
          </ac:spMkLst>
        </pc:spChg>
        <pc:spChg chg="mod">
          <ac:chgData name="Yang, Ningxin" userId="5918a3b4-6e1b-478f-b1f3-3d2f23dd4d48" providerId="ADAL" clId="{F5D78CFB-8FA0-45F9-A1FA-F8BAC629F09A}" dt="2024-02-12T11:21:45.886" v="1487" actId="207"/>
          <ac:spMkLst>
            <pc:docMk/>
            <pc:sldMk cId="2257692279" sldId="256"/>
            <ac:spMk id="42" creationId="{18D59C45-969D-3A34-3A57-1D445669D704}"/>
          </ac:spMkLst>
        </pc:spChg>
        <pc:spChg chg="add del mod">
          <ac:chgData name="Yang, Ningxin" userId="5918a3b4-6e1b-478f-b1f3-3d2f23dd4d48" providerId="ADAL" clId="{F5D78CFB-8FA0-45F9-A1FA-F8BAC629F09A}" dt="2024-02-12T17:30:15.961" v="4321"/>
          <ac:spMkLst>
            <pc:docMk/>
            <pc:sldMk cId="2257692279" sldId="256"/>
            <ac:spMk id="42" creationId="{2BC646AF-093B-B26E-A4CB-ABBB36CA0233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42" creationId="{CC6C4EE7-466D-418F-886A-C571FDC226F9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43" creationId="{9E303F29-5286-CB0F-A167-68EE1EF173A7}"/>
          </ac:spMkLst>
        </pc:spChg>
        <pc:spChg chg="mod">
          <ac:chgData name="Yang, Ningxin" userId="5918a3b4-6e1b-478f-b1f3-3d2f23dd4d48" providerId="ADAL" clId="{F5D78CFB-8FA0-45F9-A1FA-F8BAC629F09A}" dt="2024-02-12T11:21:45.886" v="1487" actId="207"/>
          <ac:spMkLst>
            <pc:docMk/>
            <pc:sldMk cId="2257692279" sldId="256"/>
            <ac:spMk id="43" creationId="{A4C4D55A-9D03-0AFC-F012-2693B9DEDB2A}"/>
          </ac:spMkLst>
        </pc:spChg>
        <pc:spChg chg="add del mod">
          <ac:chgData name="Yang, Ningxin" userId="5918a3b4-6e1b-478f-b1f3-3d2f23dd4d48" providerId="ADAL" clId="{F5D78CFB-8FA0-45F9-A1FA-F8BAC629F09A}" dt="2024-02-12T17:30:15.961" v="4321"/>
          <ac:spMkLst>
            <pc:docMk/>
            <pc:sldMk cId="2257692279" sldId="256"/>
            <ac:spMk id="43" creationId="{FEDFDDE2-BF5C-5AFE-6AA3-C0A2F02AD323}"/>
          </ac:spMkLst>
        </pc:spChg>
        <pc:spChg chg="del mod">
          <ac:chgData name="Yang, Ningxin" userId="5918a3b4-6e1b-478f-b1f3-3d2f23dd4d48" providerId="ADAL" clId="{F5D78CFB-8FA0-45F9-A1FA-F8BAC629F09A}" dt="2024-02-12T17:41:00.257" v="4556" actId="478"/>
          <ac:spMkLst>
            <pc:docMk/>
            <pc:sldMk cId="2257692279" sldId="256"/>
            <ac:spMk id="44" creationId="{4D1CA298-ECF3-2A18-53D1-35FC30B676D9}"/>
          </ac:spMkLst>
        </pc:spChg>
        <pc:spChg chg="del mod">
          <ac:chgData name="Yang, Ningxin" userId="5918a3b4-6e1b-478f-b1f3-3d2f23dd4d48" providerId="ADAL" clId="{F5D78CFB-8FA0-45F9-A1FA-F8BAC629F09A}" dt="2024-02-12T11:39:17.578" v="1542" actId="478"/>
          <ac:spMkLst>
            <pc:docMk/>
            <pc:sldMk cId="2257692279" sldId="256"/>
            <ac:spMk id="44" creationId="{EF9C1C0B-6A57-4214-0178-CC3C18C84259}"/>
          </ac:spMkLst>
        </pc:spChg>
        <pc:spChg chg="mod">
          <ac:chgData name="Yang, Ningxin" userId="5918a3b4-6e1b-478f-b1f3-3d2f23dd4d48" providerId="ADAL" clId="{F5D78CFB-8FA0-45F9-A1FA-F8BAC629F09A}" dt="2024-02-12T11:21:45.886" v="1487" actId="207"/>
          <ac:spMkLst>
            <pc:docMk/>
            <pc:sldMk cId="2257692279" sldId="256"/>
            <ac:spMk id="45" creationId="{3CD116E0-7F86-D3DA-3429-532ED9315E41}"/>
          </ac:spMkLst>
        </pc:spChg>
        <pc:spChg chg="add del mod">
          <ac:chgData name="Yang, Ningxin" userId="5918a3b4-6e1b-478f-b1f3-3d2f23dd4d48" providerId="ADAL" clId="{F5D78CFB-8FA0-45F9-A1FA-F8BAC629F09A}" dt="2024-02-12T17:34:09.871" v="4374"/>
          <ac:spMkLst>
            <pc:docMk/>
            <pc:sldMk cId="2257692279" sldId="256"/>
            <ac:spMk id="45" creationId="{AC18BF5A-69D6-7FEB-E4BA-4EA8768301E9}"/>
          </ac:spMkLst>
        </pc:spChg>
        <pc:spChg chg="mod">
          <ac:chgData name="Yang, Ningxin" userId="5918a3b4-6e1b-478f-b1f3-3d2f23dd4d48" providerId="ADAL" clId="{F5D78CFB-8FA0-45F9-A1FA-F8BAC629F09A}" dt="2024-02-12T11:21:45.886" v="1487" actId="207"/>
          <ac:spMkLst>
            <pc:docMk/>
            <pc:sldMk cId="2257692279" sldId="256"/>
            <ac:spMk id="46" creationId="{78E3449D-E312-50EC-1DE7-654043A71ECF}"/>
          </ac:spMkLst>
        </pc:spChg>
        <pc:spChg chg="del mod">
          <ac:chgData name="Yang, Ningxin" userId="5918a3b4-6e1b-478f-b1f3-3d2f23dd4d48" providerId="ADAL" clId="{F5D78CFB-8FA0-45F9-A1FA-F8BAC629F09A}" dt="2024-02-12T17:40:58.483" v="4554" actId="478"/>
          <ac:spMkLst>
            <pc:docMk/>
            <pc:sldMk cId="2257692279" sldId="256"/>
            <ac:spMk id="46" creationId="{CE1EB872-A6FB-1071-EF0B-392C149BB98A}"/>
          </ac:spMkLst>
        </pc:spChg>
        <pc:spChg chg="add del mod">
          <ac:chgData name="Yang, Ningxin" userId="5918a3b4-6e1b-478f-b1f3-3d2f23dd4d48" providerId="ADAL" clId="{F5D78CFB-8FA0-45F9-A1FA-F8BAC629F09A}" dt="2024-02-12T17:31:25.463" v="4336" actId="478"/>
          <ac:spMkLst>
            <pc:docMk/>
            <pc:sldMk cId="2257692279" sldId="256"/>
            <ac:spMk id="47" creationId="{1BF78AC7-C287-597E-0C36-AC1EC9A0D9AF}"/>
          </ac:spMkLst>
        </pc:spChg>
        <pc:spChg chg="mod">
          <ac:chgData name="Yang, Ningxin" userId="5918a3b4-6e1b-478f-b1f3-3d2f23dd4d48" providerId="ADAL" clId="{F5D78CFB-8FA0-45F9-A1FA-F8BAC629F09A}" dt="2024-02-12T11:21:45.886" v="1487" actId="207"/>
          <ac:spMkLst>
            <pc:docMk/>
            <pc:sldMk cId="2257692279" sldId="256"/>
            <ac:spMk id="47" creationId="{ED58362F-9BC5-3880-BF0B-6359EDC8D94F}"/>
          </ac:spMkLst>
        </pc:spChg>
        <pc:spChg chg="mod">
          <ac:chgData name="Yang, Ningxin" userId="5918a3b4-6e1b-478f-b1f3-3d2f23dd4d48" providerId="ADAL" clId="{F5D78CFB-8FA0-45F9-A1FA-F8BAC629F09A}" dt="2024-02-12T11:21:45.886" v="1487" actId="207"/>
          <ac:spMkLst>
            <pc:docMk/>
            <pc:sldMk cId="2257692279" sldId="256"/>
            <ac:spMk id="48" creationId="{A1F63FB4-C2F7-EBE9-CE70-709341ECFCF7}"/>
          </ac:spMkLst>
        </pc:spChg>
        <pc:spChg chg="add del mod ord">
          <ac:chgData name="Yang, Ningxin" userId="5918a3b4-6e1b-478f-b1f3-3d2f23dd4d48" providerId="ADAL" clId="{F5D78CFB-8FA0-45F9-A1FA-F8BAC629F09A}" dt="2024-02-12T17:34:09.871" v="4374"/>
          <ac:spMkLst>
            <pc:docMk/>
            <pc:sldMk cId="2257692279" sldId="256"/>
            <ac:spMk id="48" creationId="{B0099524-E0EB-2570-8424-60E0D22328B2}"/>
          </ac:spMkLst>
        </pc:spChg>
        <pc:spChg chg="mod">
          <ac:chgData name="Yang, Ningxin" userId="5918a3b4-6e1b-478f-b1f3-3d2f23dd4d48" providerId="ADAL" clId="{F5D78CFB-8FA0-45F9-A1FA-F8BAC629F09A}" dt="2024-02-12T11:21:45.886" v="1487" actId="207"/>
          <ac:spMkLst>
            <pc:docMk/>
            <pc:sldMk cId="2257692279" sldId="256"/>
            <ac:spMk id="49" creationId="{A2ED5079-B8FC-B06A-73EA-4EB449A80613}"/>
          </ac:spMkLst>
        </pc:spChg>
        <pc:spChg chg="add del mod">
          <ac:chgData name="Yang, Ningxin" userId="5918a3b4-6e1b-478f-b1f3-3d2f23dd4d48" providerId="ADAL" clId="{F5D78CFB-8FA0-45F9-A1FA-F8BAC629F09A}" dt="2024-02-12T17:34:09.871" v="4374"/>
          <ac:spMkLst>
            <pc:docMk/>
            <pc:sldMk cId="2257692279" sldId="256"/>
            <ac:spMk id="49" creationId="{C9E9C1AE-03D5-0B22-274C-4F27AB2BCF03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0" creationId="{DAD3F003-80C9-B0A7-EC73-D8E236A9EB71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1" creationId="{2A01AEBC-A262-963F-9F5A-E2EA865EBB85}"/>
          </ac:spMkLst>
        </pc:spChg>
        <pc:spChg chg="mod">
          <ac:chgData name="Yang, Ningxin" userId="5918a3b4-6e1b-478f-b1f3-3d2f23dd4d48" providerId="ADAL" clId="{F5D78CFB-8FA0-45F9-A1FA-F8BAC629F09A}" dt="2024-02-12T17:33:31.041" v="4366"/>
          <ac:spMkLst>
            <pc:docMk/>
            <pc:sldMk cId="2257692279" sldId="256"/>
            <ac:spMk id="52" creationId="{78886B78-ED1E-B33E-204F-1325342DA9E8}"/>
          </ac:spMkLst>
        </pc:spChg>
        <pc:spChg chg="add del mod ord">
          <ac:chgData name="Yang, Ningxin" userId="5918a3b4-6e1b-478f-b1f3-3d2f23dd4d48" providerId="ADAL" clId="{F5D78CFB-8FA0-45F9-A1FA-F8BAC629F09A}" dt="2024-02-12T11:57:22.199" v="1795"/>
          <ac:spMkLst>
            <pc:docMk/>
            <pc:sldMk cId="2257692279" sldId="256"/>
            <ac:spMk id="52" creationId="{FDEFCA30-5273-0FE7-ED93-083E8F7CB519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3" creationId="{ADA0E2C7-5820-9DDB-E5D5-007E8818EE83}"/>
          </ac:spMkLst>
        </pc:spChg>
        <pc:spChg chg="add del mod">
          <ac:chgData name="Yang, Ningxin" userId="5918a3b4-6e1b-478f-b1f3-3d2f23dd4d48" providerId="ADAL" clId="{F5D78CFB-8FA0-45F9-A1FA-F8BAC629F09A}" dt="2024-02-12T11:43:05.413" v="1564" actId="478"/>
          <ac:spMkLst>
            <pc:docMk/>
            <pc:sldMk cId="2257692279" sldId="256"/>
            <ac:spMk id="53" creationId="{C5911F63-F305-5630-1382-2A7893894DA4}"/>
          </ac:spMkLst>
        </pc:spChg>
        <pc:spChg chg="mod">
          <ac:chgData name="Yang, Ningxin" userId="5918a3b4-6e1b-478f-b1f3-3d2f23dd4d48" providerId="ADAL" clId="{F5D78CFB-8FA0-45F9-A1FA-F8BAC629F09A}" dt="2024-02-12T17:33:31.041" v="4366"/>
          <ac:spMkLst>
            <pc:docMk/>
            <pc:sldMk cId="2257692279" sldId="256"/>
            <ac:spMk id="53" creationId="{DA90DC91-F795-BB53-F721-78FF349B66F1}"/>
          </ac:spMkLst>
        </pc:spChg>
        <pc:spChg chg="add del mod">
          <ac:chgData name="Yang, Ningxin" userId="5918a3b4-6e1b-478f-b1f3-3d2f23dd4d48" providerId="ADAL" clId="{F5D78CFB-8FA0-45F9-A1FA-F8BAC629F09A}" dt="2024-02-12T11:57:22.199" v="1795"/>
          <ac:spMkLst>
            <pc:docMk/>
            <pc:sldMk cId="2257692279" sldId="256"/>
            <ac:spMk id="54" creationId="{21CE7A39-17CD-D274-20CF-B125785AE92C}"/>
          </ac:spMkLst>
        </pc:spChg>
        <pc:spChg chg="mod">
          <ac:chgData name="Yang, Ningxin" userId="5918a3b4-6e1b-478f-b1f3-3d2f23dd4d48" providerId="ADAL" clId="{F5D78CFB-8FA0-45F9-A1FA-F8BAC629F09A}" dt="2024-02-12T17:33:31.041" v="4366"/>
          <ac:spMkLst>
            <pc:docMk/>
            <pc:sldMk cId="2257692279" sldId="256"/>
            <ac:spMk id="54" creationId="{CC0B50F5-1BF9-A716-07AF-B4734F2D5731}"/>
          </ac:spMkLst>
        </pc:spChg>
        <pc:spChg chg="mod">
          <ac:chgData name="Yang, Ningxin" userId="5918a3b4-6e1b-478f-b1f3-3d2f23dd4d48" providerId="ADAL" clId="{F5D78CFB-8FA0-45F9-A1FA-F8BAC629F09A}" dt="2024-02-12T17:33:31.041" v="4366"/>
          <ac:spMkLst>
            <pc:docMk/>
            <pc:sldMk cId="2257692279" sldId="256"/>
            <ac:spMk id="55" creationId="{963C112F-8FE2-04CE-7717-935E0528A387}"/>
          </ac:spMkLst>
        </pc:spChg>
        <pc:spChg chg="del mod">
          <ac:chgData name="Yang, Ningxin" userId="5918a3b4-6e1b-478f-b1f3-3d2f23dd4d48" providerId="ADAL" clId="{F5D78CFB-8FA0-45F9-A1FA-F8BAC629F09A}" dt="2024-02-12T17:40:59.428" v="4555" actId="478"/>
          <ac:spMkLst>
            <pc:docMk/>
            <pc:sldMk cId="2257692279" sldId="256"/>
            <ac:spMk id="56" creationId="{05BCADA0-A657-47EC-4160-B4A8BB713AD5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6" creationId="{68FE1777-5DF1-3B05-E9FC-BC963503AA7B}"/>
          </ac:spMkLst>
        </pc:spChg>
        <pc:spChg chg="mod or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7" creationId="{A2D2391F-6D89-7827-7653-E821F3E86403}"/>
          </ac:spMkLst>
        </pc:spChg>
        <pc:spChg chg="add del mod">
          <ac:chgData name="Yang, Ningxin" userId="5918a3b4-6e1b-478f-b1f3-3d2f23dd4d48" providerId="ADAL" clId="{F5D78CFB-8FA0-45F9-A1FA-F8BAC629F09A}" dt="2024-02-12T11:57:22.199" v="1795"/>
          <ac:spMkLst>
            <pc:docMk/>
            <pc:sldMk cId="2257692279" sldId="256"/>
            <ac:spMk id="57" creationId="{A2D4C036-3B0B-0ACC-1696-A06FF1CD4BC9}"/>
          </ac:spMkLst>
        </pc:spChg>
        <pc:spChg chg="add del">
          <ac:chgData name="Yang, Ningxin" userId="5918a3b4-6e1b-478f-b1f3-3d2f23dd4d48" providerId="ADAL" clId="{F5D78CFB-8FA0-45F9-A1FA-F8BAC629F09A}" dt="2024-02-12T11:54:20.182" v="1776"/>
          <ac:spMkLst>
            <pc:docMk/>
            <pc:sldMk cId="2257692279" sldId="256"/>
            <ac:spMk id="58" creationId="{2B2F7F7F-477D-DF99-5CD3-EA87CB9EF7E5}"/>
          </ac:spMkLst>
        </pc:spChg>
        <pc:spChg chg="del mod">
          <ac:chgData name="Yang, Ningxin" userId="5918a3b4-6e1b-478f-b1f3-3d2f23dd4d48" providerId="ADAL" clId="{F5D78CFB-8FA0-45F9-A1FA-F8BAC629F09A}" dt="2024-02-12T17:40:56.057" v="4553" actId="478"/>
          <ac:spMkLst>
            <pc:docMk/>
            <pc:sldMk cId="2257692279" sldId="256"/>
            <ac:spMk id="58" creationId="{97E688B4-E286-2FB2-A6EC-1A532C15D183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8" creationId="{CED3D982-AA95-5566-9F41-B6C41F517A94}"/>
          </ac:spMkLst>
        </pc:spChg>
        <pc:spChg chg="del mod">
          <ac:chgData name="Yang, Ningxin" userId="5918a3b4-6e1b-478f-b1f3-3d2f23dd4d48" providerId="ADAL" clId="{F5D78CFB-8FA0-45F9-A1FA-F8BAC629F09A}" dt="2024-02-12T17:40:59.428" v="4555" actId="478"/>
          <ac:spMkLst>
            <pc:docMk/>
            <pc:sldMk cId="2257692279" sldId="256"/>
            <ac:spMk id="59" creationId="{2E730AFC-25E0-DF52-2693-DE5E19157A6D}"/>
          </ac:spMkLst>
        </pc:spChg>
        <pc:spChg chg="add del">
          <ac:chgData name="Yang, Ningxin" userId="5918a3b4-6e1b-478f-b1f3-3d2f23dd4d48" providerId="ADAL" clId="{F5D78CFB-8FA0-45F9-A1FA-F8BAC629F09A}" dt="2024-02-12T11:54:20.182" v="1776"/>
          <ac:spMkLst>
            <pc:docMk/>
            <pc:sldMk cId="2257692279" sldId="256"/>
            <ac:spMk id="59" creationId="{902ABDC5-E480-5749-8875-B81B43E850EA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59" creationId="{B95F127F-59E3-AABB-FF24-CEE467532B93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0" creationId="{4D4F9DB8-DBA2-9745-F155-74131791B40F}"/>
          </ac:spMkLst>
        </pc:spChg>
        <pc:spChg chg="del mod">
          <ac:chgData name="Yang, Ningxin" userId="5918a3b4-6e1b-478f-b1f3-3d2f23dd4d48" providerId="ADAL" clId="{F5D78CFB-8FA0-45F9-A1FA-F8BAC629F09A}" dt="2024-02-12T14:03:05.805" v="1818" actId="478"/>
          <ac:spMkLst>
            <pc:docMk/>
            <pc:sldMk cId="2257692279" sldId="256"/>
            <ac:spMk id="60" creationId="{C9CAFD19-212B-0449-FB50-AED4017AC914}"/>
          </ac:spMkLst>
        </pc:spChg>
        <pc:spChg chg="del mod">
          <ac:chgData name="Yang, Ningxin" userId="5918a3b4-6e1b-478f-b1f3-3d2f23dd4d48" providerId="ADAL" clId="{F5D78CFB-8FA0-45F9-A1FA-F8BAC629F09A}" dt="2024-02-12T14:03:07.254" v="1819" actId="478"/>
          <ac:spMkLst>
            <pc:docMk/>
            <pc:sldMk cId="2257692279" sldId="256"/>
            <ac:spMk id="61" creationId="{579B2B99-1566-B828-F29C-0CAD9B277811}"/>
          </ac:spMkLst>
        </pc:spChg>
        <pc:spChg chg="add mod topLvl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1" creationId="{DCFF7C78-DC8B-01B4-AFE1-8E4B4E1A51F0}"/>
          </ac:spMkLst>
        </pc:spChg>
        <pc:spChg chg="mod">
          <ac:chgData name="Yang, Ningxin" userId="5918a3b4-6e1b-478f-b1f3-3d2f23dd4d48" providerId="ADAL" clId="{F5D78CFB-8FA0-45F9-A1FA-F8BAC629F09A}" dt="2024-02-12T11:54:52.560" v="1781"/>
          <ac:spMkLst>
            <pc:docMk/>
            <pc:sldMk cId="2257692279" sldId="256"/>
            <ac:spMk id="62" creationId="{EA9EFE07-6555-2ED3-990A-FBE88A0F32AF}"/>
          </ac:spMkLst>
        </pc:spChg>
        <pc:spChg chg="add mod or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2" creationId="{F43B264F-9AA3-D1B2-6770-71CA17378D5B}"/>
          </ac:spMkLst>
        </pc:spChg>
        <pc:spChg chg="mod">
          <ac:chgData name="Yang, Ningxin" userId="5918a3b4-6e1b-478f-b1f3-3d2f23dd4d48" providerId="ADAL" clId="{F5D78CFB-8FA0-45F9-A1FA-F8BAC629F09A}" dt="2024-02-12T11:54:52.560" v="1781"/>
          <ac:spMkLst>
            <pc:docMk/>
            <pc:sldMk cId="2257692279" sldId="256"/>
            <ac:spMk id="63" creationId="{1C77D332-B459-4783-A796-762D7FECB9B6}"/>
          </ac:spMkLst>
        </pc:spChg>
        <pc:spChg chg="add mod or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3" creationId="{1EBEFD11-54F6-6599-538C-3456BF61BDDF}"/>
          </ac:spMkLst>
        </pc:spChg>
        <pc:spChg chg="add mod or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4" creationId="{92A0F02F-4CCC-BCC9-3F7B-BC06CDC3E7D4}"/>
          </ac:spMkLst>
        </pc:spChg>
        <pc:spChg chg="mod">
          <ac:chgData name="Yang, Ningxin" userId="5918a3b4-6e1b-478f-b1f3-3d2f23dd4d48" providerId="ADAL" clId="{F5D78CFB-8FA0-45F9-A1FA-F8BAC629F09A}" dt="2024-02-12T11:54:52.560" v="1781"/>
          <ac:spMkLst>
            <pc:docMk/>
            <pc:sldMk cId="2257692279" sldId="256"/>
            <ac:spMk id="64" creationId="{E18E8739-6060-6951-D9FA-09CC5BAA464F}"/>
          </ac:spMkLst>
        </pc:spChg>
        <pc:spChg chg="add mod or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5" creationId="{61D354D5-516B-413F-5E6A-D040C4088950}"/>
          </ac:spMkLst>
        </pc:spChg>
        <pc:spChg chg="mod">
          <ac:chgData name="Yang, Ningxin" userId="5918a3b4-6e1b-478f-b1f3-3d2f23dd4d48" providerId="ADAL" clId="{F5D78CFB-8FA0-45F9-A1FA-F8BAC629F09A}" dt="2024-02-12T11:56:41.621" v="1793"/>
          <ac:spMkLst>
            <pc:docMk/>
            <pc:sldMk cId="2257692279" sldId="256"/>
            <ac:spMk id="65" creationId="{E717D9AF-74FF-6FBB-8183-D274007F969C}"/>
          </ac:spMkLst>
        </pc:spChg>
        <pc:spChg chg="add mod or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6" creationId="{18854FF7-0321-5576-90A4-179828AAE3EC}"/>
          </ac:spMkLst>
        </pc:spChg>
        <pc:spChg chg="add del mod">
          <ac:chgData name="Yang, Ningxin" userId="5918a3b4-6e1b-478f-b1f3-3d2f23dd4d48" providerId="ADAL" clId="{F5D78CFB-8FA0-45F9-A1FA-F8BAC629F09A}" dt="2024-02-12T11:56:41.621" v="1793"/>
          <ac:spMkLst>
            <pc:docMk/>
            <pc:sldMk cId="2257692279" sldId="256"/>
            <ac:spMk id="66" creationId="{9B606038-1509-586C-F38D-9067F2764289}"/>
          </ac:spMkLst>
        </pc:spChg>
        <pc:spChg chg="add mod or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7" creationId="{056DF037-3396-336D-C7DA-B88F5AF7930F}"/>
          </ac:spMkLst>
        </pc:spChg>
        <pc:spChg chg="mod">
          <ac:chgData name="Yang, Ningxin" userId="5918a3b4-6e1b-478f-b1f3-3d2f23dd4d48" providerId="ADAL" clId="{F5D78CFB-8FA0-45F9-A1FA-F8BAC629F09A}" dt="2024-02-12T11:56:41.621" v="1793"/>
          <ac:spMkLst>
            <pc:docMk/>
            <pc:sldMk cId="2257692279" sldId="256"/>
            <ac:spMk id="67" creationId="{217A2893-D75E-3451-10D9-0B86E8A59CFA}"/>
          </ac:spMkLst>
        </pc:spChg>
        <pc:spChg chg="del mod">
          <ac:chgData name="Yang, Ningxin" userId="5918a3b4-6e1b-478f-b1f3-3d2f23dd4d48" providerId="ADAL" clId="{F5D78CFB-8FA0-45F9-A1FA-F8BAC629F09A}" dt="2024-02-12T11:57:34.146" v="1796" actId="478"/>
          <ac:spMkLst>
            <pc:docMk/>
            <pc:sldMk cId="2257692279" sldId="256"/>
            <ac:spMk id="68" creationId="{0CE10FF3-8C4C-65D1-AE5D-E043EB5F2C14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68" creationId="{20F71117-37AD-3E63-5EA9-33C274D8C366}"/>
          </ac:spMkLst>
        </pc:spChg>
        <pc:spChg chg="add del">
          <ac:chgData name="Yang, Ningxin" userId="5918a3b4-6e1b-478f-b1f3-3d2f23dd4d48" providerId="ADAL" clId="{F5D78CFB-8FA0-45F9-A1FA-F8BAC629F09A}" dt="2024-02-12T11:58:47.501" v="1806"/>
          <ac:spMkLst>
            <pc:docMk/>
            <pc:sldMk cId="2257692279" sldId="256"/>
            <ac:spMk id="69" creationId="{C865BE1C-4EBB-3496-0B22-5B282336B6AB}"/>
          </ac:spMkLst>
        </pc:spChg>
        <pc:spChg chg="add del ord">
          <ac:chgData name="Yang, Ningxin" userId="5918a3b4-6e1b-478f-b1f3-3d2f23dd4d48" providerId="ADAL" clId="{F5D78CFB-8FA0-45F9-A1FA-F8BAC629F09A}" dt="2024-02-12T11:58:47.501" v="1806"/>
          <ac:spMkLst>
            <pc:docMk/>
            <pc:sldMk cId="2257692279" sldId="256"/>
            <ac:spMk id="70" creationId="{11BA0714-427D-4C99-516A-B7E683084ED3}"/>
          </ac:spMkLst>
        </pc:spChg>
        <pc:spChg chg="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71" creationId="{62D75BD9-E9CF-6CB2-9DC4-8EC88C52ED54}"/>
          </ac:spMkLst>
        </pc:spChg>
        <pc:spChg chg="add mod">
          <ac:chgData name="Yang, Ningxin" userId="5918a3b4-6e1b-478f-b1f3-3d2f23dd4d48" providerId="ADAL" clId="{F5D78CFB-8FA0-45F9-A1FA-F8BAC629F09A}" dt="2024-02-12T18:49:39.629" v="5703" actId="571"/>
          <ac:spMkLst>
            <pc:docMk/>
            <pc:sldMk cId="2257692279" sldId="256"/>
            <ac:spMk id="71" creationId="{9FFF43C4-84A2-E82C-3186-66327D2D2181}"/>
          </ac:spMkLst>
        </pc:spChg>
        <pc:spChg chg="add del mod">
          <ac:chgData name="Yang, Ningxin" userId="5918a3b4-6e1b-478f-b1f3-3d2f23dd4d48" providerId="ADAL" clId="{F5D78CFB-8FA0-45F9-A1FA-F8BAC629F09A}" dt="2024-02-12T11:58:47.501" v="1806"/>
          <ac:spMkLst>
            <pc:docMk/>
            <pc:sldMk cId="2257692279" sldId="256"/>
            <ac:spMk id="71" creationId="{F4F5241C-00DA-DE3D-9CA9-884F8E9106D5}"/>
          </ac:spMkLst>
        </pc:spChg>
        <pc:spChg chg="del mod topLvl">
          <ac:chgData name="Yang, Ningxin" userId="5918a3b4-6e1b-478f-b1f3-3d2f23dd4d48" providerId="ADAL" clId="{F5D78CFB-8FA0-45F9-A1FA-F8BAC629F09A}" dt="2024-02-12T11:59:08.610" v="1812" actId="478"/>
          <ac:spMkLst>
            <pc:docMk/>
            <pc:sldMk cId="2257692279" sldId="256"/>
            <ac:spMk id="72" creationId="{7FEA0B02-5EEA-9253-1D63-9752899DE5D6}"/>
          </ac:spMkLst>
        </pc:spChg>
        <pc:spChg chg="del mod ord topLvl">
          <ac:chgData name="Yang, Ningxin" userId="5918a3b4-6e1b-478f-b1f3-3d2f23dd4d48" providerId="ADAL" clId="{F5D78CFB-8FA0-45F9-A1FA-F8BAC629F09A}" dt="2024-02-12T14:22:15.449" v="2238" actId="478"/>
          <ac:spMkLst>
            <pc:docMk/>
            <pc:sldMk cId="2257692279" sldId="256"/>
            <ac:spMk id="73" creationId="{2EC59EB0-93B8-281A-DF2E-EB4D9EC19A97}"/>
          </ac:spMkLst>
        </pc:spChg>
        <pc:spChg chg="del mod topLvl">
          <ac:chgData name="Yang, Ningxin" userId="5918a3b4-6e1b-478f-b1f3-3d2f23dd4d48" providerId="ADAL" clId="{F5D78CFB-8FA0-45F9-A1FA-F8BAC629F09A}" dt="2024-02-12T14:22:16.400" v="2239" actId="478"/>
          <ac:spMkLst>
            <pc:docMk/>
            <pc:sldMk cId="2257692279" sldId="256"/>
            <ac:spMk id="74" creationId="{12ADFB78-126D-11CD-A243-58D4C7505A1D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74" creationId="{6D1040FD-ADD2-242E-23D8-DA2E4EFE7790}"/>
          </ac:spMkLst>
        </pc:spChg>
        <pc:spChg chg="add del mod">
          <ac:chgData name="Yang, Ningxin" userId="5918a3b4-6e1b-478f-b1f3-3d2f23dd4d48" providerId="ADAL" clId="{F5D78CFB-8FA0-45F9-A1FA-F8BAC629F09A}" dt="2024-02-12T18:54:49.054" v="5756" actId="478"/>
          <ac:spMkLst>
            <pc:docMk/>
            <pc:sldMk cId="2257692279" sldId="256"/>
            <ac:spMk id="74" creationId="{86D6D45E-C44B-648D-EB57-124306717DCE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75" creationId="{8799B93F-C3BF-4DFE-B708-0343084D9856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76" creationId="{7D954086-BADF-DDAD-E6E3-B1732950CBCA}"/>
          </ac:spMkLst>
        </pc:spChg>
        <pc:spChg chg="add del">
          <ac:chgData name="Yang, Ningxin" userId="5918a3b4-6e1b-478f-b1f3-3d2f23dd4d48" providerId="ADAL" clId="{F5D78CFB-8FA0-45F9-A1FA-F8BAC629F09A}" dt="2024-02-12T14:09:21.424" v="1866"/>
          <ac:spMkLst>
            <pc:docMk/>
            <pc:sldMk cId="2257692279" sldId="256"/>
            <ac:spMk id="76" creationId="{DBE98EB4-7A6F-4F22-55A9-955E07706BDA}"/>
          </ac:spMkLst>
        </pc:spChg>
        <pc:spChg chg="add del mod">
          <ac:chgData name="Yang, Ningxin" userId="5918a3b4-6e1b-478f-b1f3-3d2f23dd4d48" providerId="ADAL" clId="{F5D78CFB-8FA0-45F9-A1FA-F8BAC629F09A}" dt="2024-02-12T14:09:21.424" v="1866"/>
          <ac:spMkLst>
            <pc:docMk/>
            <pc:sldMk cId="2257692279" sldId="256"/>
            <ac:spMk id="77" creationId="{CB2495C1-BF57-084E-A408-0D4E131F30D0}"/>
          </ac:spMkLst>
        </pc:spChg>
        <pc:spChg chg="add del mod">
          <ac:chgData name="Yang, Ningxin" userId="5918a3b4-6e1b-478f-b1f3-3d2f23dd4d48" providerId="ADAL" clId="{F5D78CFB-8FA0-45F9-A1FA-F8BAC629F09A}" dt="2024-02-12T14:09:21.424" v="1866"/>
          <ac:spMkLst>
            <pc:docMk/>
            <pc:sldMk cId="2257692279" sldId="256"/>
            <ac:spMk id="78" creationId="{266FE51C-9431-5960-29EF-B0624DF06F62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79" creationId="{28F4215D-EC2E-EA8E-678F-58DDCB82886F}"/>
          </ac:spMkLst>
        </pc:spChg>
        <pc:spChg chg="del mod">
          <ac:chgData name="Yang, Ningxin" userId="5918a3b4-6e1b-478f-b1f3-3d2f23dd4d48" providerId="ADAL" clId="{F5D78CFB-8FA0-45F9-A1FA-F8BAC629F09A}" dt="2024-02-12T14:09:25.656" v="1868" actId="478"/>
          <ac:spMkLst>
            <pc:docMk/>
            <pc:sldMk cId="2257692279" sldId="256"/>
            <ac:spMk id="79" creationId="{472750B0-1803-263C-F12B-CCB57BFFEB64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80" creationId="{6C9364C4-95A5-5E0C-864A-2DEA2F11B553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80" creationId="{74ADF048-ED27-A5A9-D9D9-55C2A7804A23}"/>
          </ac:spMkLst>
        </pc:spChg>
        <pc:spChg chg="del mod">
          <ac:chgData name="Yang, Ningxin" userId="5918a3b4-6e1b-478f-b1f3-3d2f23dd4d48" providerId="ADAL" clId="{F5D78CFB-8FA0-45F9-A1FA-F8BAC629F09A}" dt="2024-02-12T14:09:24.423" v="1867" actId="478"/>
          <ac:spMkLst>
            <pc:docMk/>
            <pc:sldMk cId="2257692279" sldId="256"/>
            <ac:spMk id="80" creationId="{DDA31F2C-A8B6-749E-BC8E-4F9A2AD72BFA}"/>
          </ac:spMkLst>
        </pc:spChg>
        <pc:spChg chg="add del mod ord topLvl">
          <ac:chgData name="Yang, Ningxin" userId="5918a3b4-6e1b-478f-b1f3-3d2f23dd4d48" providerId="ADAL" clId="{F5D78CFB-8FA0-45F9-A1FA-F8BAC629F09A}" dt="2024-02-12T15:32:37.942" v="3849" actId="207"/>
          <ac:spMkLst>
            <pc:docMk/>
            <pc:sldMk cId="2257692279" sldId="256"/>
            <ac:spMk id="81" creationId="{2F9028B2-B027-5E42-E998-BA7AF6CED32E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82" creationId="{23F383E2-908B-7223-72E0-45D56E098E7C}"/>
          </ac:spMkLst>
        </pc:spChg>
        <pc:spChg chg="add del mod ord topLvl">
          <ac:chgData name="Yang, Ningxin" userId="5918a3b4-6e1b-478f-b1f3-3d2f23dd4d48" providerId="ADAL" clId="{F5D78CFB-8FA0-45F9-A1FA-F8BAC629F09A}" dt="2024-02-12T15:34:01.752" v="4009" actId="339"/>
          <ac:spMkLst>
            <pc:docMk/>
            <pc:sldMk cId="2257692279" sldId="256"/>
            <ac:spMk id="82" creationId="{334ACF04-700C-57CE-4C19-9BEC5FF6B1B2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83" creationId="{D5671AF2-1627-31DB-2187-52FA8D507065}"/>
          </ac:spMkLst>
        </pc:spChg>
        <pc:spChg chg="del mod ord topLvl">
          <ac:chgData name="Yang, Ningxin" userId="5918a3b4-6e1b-478f-b1f3-3d2f23dd4d48" providerId="ADAL" clId="{F5D78CFB-8FA0-45F9-A1FA-F8BAC629F09A}" dt="2024-02-12T14:54:53.380" v="3033" actId="478"/>
          <ac:spMkLst>
            <pc:docMk/>
            <pc:sldMk cId="2257692279" sldId="256"/>
            <ac:spMk id="83" creationId="{F0F4A010-32AC-4C04-2C5A-B9B9DC6DF9CA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85" creationId="{125DD73F-230D-84C7-22B1-D66AE4F02957}"/>
          </ac:spMkLst>
        </pc:spChg>
        <pc:spChg chg="add del mod topLvl">
          <ac:chgData name="Yang, Ningxin" userId="5918a3b4-6e1b-478f-b1f3-3d2f23dd4d48" providerId="ADAL" clId="{F5D78CFB-8FA0-45F9-A1FA-F8BAC629F09A}" dt="2024-02-12T17:40:51.531" v="4552" actId="478"/>
          <ac:spMkLst>
            <pc:docMk/>
            <pc:sldMk cId="2257692279" sldId="256"/>
            <ac:spMk id="85" creationId="{99EB90F3-17B0-8C55-AE78-EB9715953A39}"/>
          </ac:spMkLst>
        </pc:spChg>
        <pc:spChg chg="add del mod ord topLvl">
          <ac:chgData name="Yang, Ningxin" userId="5918a3b4-6e1b-478f-b1f3-3d2f23dd4d48" providerId="ADAL" clId="{F5D78CFB-8FA0-45F9-A1FA-F8BAC629F09A}" dt="2024-02-12T17:39:55.863" v="4543" actId="478"/>
          <ac:spMkLst>
            <pc:docMk/>
            <pc:sldMk cId="2257692279" sldId="256"/>
            <ac:spMk id="86" creationId="{87B6D56D-AABC-5B72-8A56-6BD5979B0631}"/>
          </ac:spMkLst>
        </pc:spChg>
        <pc:spChg chg="mod">
          <ac:chgData name="Yang, Ningxin" userId="5918a3b4-6e1b-478f-b1f3-3d2f23dd4d48" providerId="ADAL" clId="{F5D78CFB-8FA0-45F9-A1FA-F8BAC629F09A}" dt="2024-02-14T12:58:07.711" v="6485" actId="1076"/>
          <ac:spMkLst>
            <pc:docMk/>
            <pc:sldMk cId="2257692279" sldId="256"/>
            <ac:spMk id="86" creationId="{EAE85D20-9924-8101-DD8A-AB1D02463F3C}"/>
          </ac:spMkLst>
        </pc:spChg>
        <pc:spChg chg="add del mod ord topLvl">
          <ac:chgData name="Yang, Ningxin" userId="5918a3b4-6e1b-478f-b1f3-3d2f23dd4d48" providerId="ADAL" clId="{F5D78CFB-8FA0-45F9-A1FA-F8BAC629F09A}" dt="2024-02-12T17:39:58.590" v="4545" actId="478"/>
          <ac:spMkLst>
            <pc:docMk/>
            <pc:sldMk cId="2257692279" sldId="256"/>
            <ac:spMk id="87" creationId="{CC326A14-9492-480F-CFC2-122043E5F2B1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88" creationId="{8894147B-DAA6-749E-E038-A4AA038BE404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89" creationId="{6CD2DA70-198B-41BB-C44A-1E92860E90B4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0" creationId="{2D878AA3-B599-7B37-953E-A3C788344F7B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1" creationId="{B3914347-838C-323B-C629-75D020C80276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91" creationId="{D0B11CF2-8D7C-41CD-482C-8B920CED6E69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93" creationId="{6BA236F8-611D-644B-5A30-D6804B875BB0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3" creationId="{98E4DAA7-4823-1D67-8A82-5283B3A7E348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5" creationId="{26EBC676-7EDF-A7D3-9B9F-A83146DDCF7C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95" creationId="{8BEABF5C-CC6A-DADE-A149-BA1DF8DF46E7}"/>
          </ac:spMkLst>
        </pc:spChg>
        <pc:spChg chg="add del 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6" creationId="{6D7B794D-B207-6071-7B4F-1EEB1E239C63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96" creationId="{8F028268-BFB1-EDA0-320E-FE11EDB7338B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7" creationId="{7A592C47-C3F3-0C41-AD10-22CF7232BD58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97" creationId="{EEC65898-9281-7BD9-B7B8-D6239617726D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98" creationId="{07C6629C-3412-BBCA-444E-1B96E6F5A603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8" creationId="{736A662C-ABF8-7038-DEF1-5528AC35798E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99" creationId="{233AFDC8-A6A3-C310-8E31-CA5F12B15602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99" creationId="{4DAE55FA-472C-0510-F46B-C4B16C0F02F9}"/>
          </ac:spMkLst>
        </pc:spChg>
        <pc:spChg chg="mod">
          <ac:chgData name="Yang, Ningxin" userId="5918a3b4-6e1b-478f-b1f3-3d2f23dd4d48" providerId="ADAL" clId="{F5D78CFB-8FA0-45F9-A1FA-F8BAC629F09A}" dt="2024-02-12T19:09:39.048" v="5876" actId="207"/>
          <ac:spMkLst>
            <pc:docMk/>
            <pc:sldMk cId="2257692279" sldId="256"/>
            <ac:spMk id="100" creationId="{C268E7E4-D847-C093-7E4D-8E744A83D4F7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02" creationId="{2A1322D0-34DD-C2A2-8639-F5187DC86FD2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03" creationId="{622052D9-1AFD-12B0-81C7-C6C36A3B0EF0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05" creationId="{C824C3B3-4A11-7648-B5DE-79A6F6700C92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07" creationId="{E3667A18-A417-4802-C4D6-BB3B5B1D8F49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09" creationId="{CD4DF7B8-435D-CDC6-41B7-DDE9517840C3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10" creationId="{D114C84A-EA64-BC30-B3B6-87BCE7334F5B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11" creationId="{2E9D925A-2D62-E566-6ABF-F2C6611A7121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12" creationId="{82EFB2B2-50BF-FC9C-4042-1F88D478AA76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13" creationId="{43A711FB-374D-2425-E83F-3A63F82CB9A2}"/>
          </ac:spMkLst>
        </pc:spChg>
        <pc:spChg chg="mod">
          <ac:chgData name="Yang, Ningxin" userId="5918a3b4-6e1b-478f-b1f3-3d2f23dd4d48" providerId="ADAL" clId="{F5D78CFB-8FA0-45F9-A1FA-F8BAC629F09A}" dt="2024-02-12T19:09:48.331" v="5879"/>
          <ac:spMkLst>
            <pc:docMk/>
            <pc:sldMk cId="2257692279" sldId="256"/>
            <ac:spMk id="114" creationId="{E118CF8E-322E-C4D0-B79A-68AC404242AD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15" creationId="{7C38BBA9-9229-1637-FA65-8776405BB529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16" creationId="{E21BAD43-4B8C-584B-F98A-632504522331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25" creationId="{7071D41E-42A9-074B-81A6-EC605820CFD6}"/>
          </ac:spMkLst>
        </pc:spChg>
        <pc:spChg chg="add mod">
          <ac:chgData name="Yang, Ningxin" userId="5918a3b4-6e1b-478f-b1f3-3d2f23dd4d48" providerId="ADAL" clId="{F5D78CFB-8FA0-45F9-A1FA-F8BAC629F09A}" dt="2024-02-14T12:58:26.571" v="6486" actId="1076"/>
          <ac:spMkLst>
            <pc:docMk/>
            <pc:sldMk cId="2257692279" sldId="256"/>
            <ac:spMk id="128" creationId="{774383AF-A240-5FDD-662B-91C02995A3EC}"/>
          </ac:spMkLst>
        </pc:spChg>
        <pc:spChg chg="mod">
          <ac:chgData name="Yang, Ningxin" userId="5918a3b4-6e1b-478f-b1f3-3d2f23dd4d48" providerId="ADAL" clId="{F5D78CFB-8FA0-45F9-A1FA-F8BAC629F09A}" dt="2024-02-14T12:59:04.296" v="6492" actId="1076"/>
          <ac:spMkLst>
            <pc:docMk/>
            <pc:sldMk cId="2257692279" sldId="256"/>
            <ac:spMk id="1034" creationId="{C1046688-D848-FE7E-1C50-12D3C20E5FB2}"/>
          </ac:spMkLst>
        </pc:spChg>
        <pc:grpChg chg="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4" creationId="{CFD10F1B-8BCA-CAE8-B777-751714D2C3B7}"/>
          </ac:grpSpMkLst>
        </pc:grpChg>
        <pc:grpChg chg="add del mod">
          <ac:chgData name="Yang, Ningxin" userId="5918a3b4-6e1b-478f-b1f3-3d2f23dd4d48" providerId="ADAL" clId="{F5D78CFB-8FA0-45F9-A1FA-F8BAC629F09A}" dt="2024-02-12T15:14:16.842" v="3177" actId="165"/>
          <ac:grpSpMkLst>
            <pc:docMk/>
            <pc:sldMk cId="2257692279" sldId="256"/>
            <ac:grpSpMk id="5" creationId="{07B85A11-4CAD-13E0-C31B-9539F269160C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6" creationId="{4E6D6C88-DCB9-FAA6-540C-194EDC3C06D5}"/>
          </ac:grpSpMkLst>
        </pc:grpChg>
        <pc:grpChg chg="add del mod">
          <ac:chgData name="Yang, Ningxin" userId="5918a3b4-6e1b-478f-b1f3-3d2f23dd4d48" providerId="ADAL" clId="{F5D78CFB-8FA0-45F9-A1FA-F8BAC629F09A}" dt="2024-02-12T17:14:33.808" v="4015" actId="478"/>
          <ac:grpSpMkLst>
            <pc:docMk/>
            <pc:sldMk cId="2257692279" sldId="256"/>
            <ac:grpSpMk id="9" creationId="{58FC1A0D-C316-DDD1-DCD1-D87A5302664A}"/>
          </ac:grpSpMkLst>
        </pc:grpChg>
        <pc:grpChg chg="add del mod">
          <ac:chgData name="Yang, Ningxin" userId="5918a3b4-6e1b-478f-b1f3-3d2f23dd4d48" providerId="ADAL" clId="{F5D78CFB-8FA0-45F9-A1FA-F8BAC629F09A}" dt="2024-02-12T10:31:02.186" v="310" actId="165"/>
          <ac:grpSpMkLst>
            <pc:docMk/>
            <pc:sldMk cId="2257692279" sldId="256"/>
            <ac:grpSpMk id="14" creationId="{6AB38AB0-6791-5DD8-3534-4D6A5579DC71}"/>
          </ac:grpSpMkLst>
        </pc:grpChg>
        <pc:grpChg chg="add del mod">
          <ac:chgData name="Yang, Ningxin" userId="5918a3b4-6e1b-478f-b1f3-3d2f23dd4d48" providerId="ADAL" clId="{F5D78CFB-8FA0-45F9-A1FA-F8BAC629F09A}" dt="2024-02-12T10:32:13.063" v="321" actId="165"/>
          <ac:grpSpMkLst>
            <pc:docMk/>
            <pc:sldMk cId="2257692279" sldId="256"/>
            <ac:grpSpMk id="15" creationId="{2978D30B-0979-9A1D-3084-53B256BFE409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23" creationId="{C9331023-D8AB-6534-8643-EDEA3CA7543B}"/>
          </ac:grpSpMkLst>
        </pc:grpChg>
        <pc:grpChg chg="add del mod ord">
          <ac:chgData name="Yang, Ningxin" userId="5918a3b4-6e1b-478f-b1f3-3d2f23dd4d48" providerId="ADAL" clId="{F5D78CFB-8FA0-45F9-A1FA-F8BAC629F09A}" dt="2024-02-12T10:54:23.899" v="694" actId="165"/>
          <ac:grpSpMkLst>
            <pc:docMk/>
            <pc:sldMk cId="2257692279" sldId="256"/>
            <ac:grpSpMk id="26" creationId="{9824BA27-57DB-EB82-CF20-2749BB8ABD0F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29" creationId="{53BA5027-2E45-3079-B994-A0B0F12F1BF2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36" creationId="{23A72756-0A6F-9503-B238-A271E9EF6E92}"/>
          </ac:grpSpMkLst>
        </pc:grpChg>
        <pc:grpChg chg="add del mod">
          <ac:chgData name="Yang, Ningxin" userId="5918a3b4-6e1b-478f-b1f3-3d2f23dd4d48" providerId="ADAL" clId="{F5D78CFB-8FA0-45F9-A1FA-F8BAC629F09A}" dt="2024-02-12T15:00:29.950" v="3121" actId="165"/>
          <ac:grpSpMkLst>
            <pc:docMk/>
            <pc:sldMk cId="2257692279" sldId="256"/>
            <ac:grpSpMk id="38" creationId="{F5DF3A5F-DCEC-171B-63DA-40FE29C04F0C}"/>
          </ac:grpSpMkLst>
        </pc:grpChg>
        <pc:grpChg chg="add del mod">
          <ac:chgData name="Yang, Ningxin" userId="5918a3b4-6e1b-478f-b1f3-3d2f23dd4d48" providerId="ADAL" clId="{F5D78CFB-8FA0-45F9-A1FA-F8BAC629F09A}" dt="2024-02-12T11:39:21.164" v="1543" actId="478"/>
          <ac:grpSpMkLst>
            <pc:docMk/>
            <pc:sldMk cId="2257692279" sldId="256"/>
            <ac:grpSpMk id="39" creationId="{03B97B75-5C73-6715-E1A7-58F0F194A888}"/>
          </ac:grpSpMkLst>
        </pc:grpChg>
        <pc:grpChg chg="mod">
          <ac:chgData name="Yang, Ningxin" userId="5918a3b4-6e1b-478f-b1f3-3d2f23dd4d48" providerId="ADAL" clId="{F5D78CFB-8FA0-45F9-A1FA-F8BAC629F09A}" dt="2024-02-12T11:21:45.886" v="1487" actId="207"/>
          <ac:grpSpMkLst>
            <pc:docMk/>
            <pc:sldMk cId="2257692279" sldId="256"/>
            <ac:grpSpMk id="40" creationId="{C2984853-7D29-9F1A-CABC-2D6FC6463BC7}"/>
          </ac:grpSpMkLst>
        </pc:grpChg>
        <pc:grpChg chg="add del mod">
          <ac:chgData name="Yang, Ningxin" userId="5918a3b4-6e1b-478f-b1f3-3d2f23dd4d48" providerId="ADAL" clId="{F5D78CFB-8FA0-45F9-A1FA-F8BAC629F09A}" dt="2024-02-12T17:45:57.297" v="4635" actId="165"/>
          <ac:grpSpMkLst>
            <pc:docMk/>
            <pc:sldMk cId="2257692279" sldId="256"/>
            <ac:grpSpMk id="60" creationId="{1DC6129F-6B2D-A440-56DA-40FD320DF43A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72" creationId="{D4BF5706-3A2A-9B68-EBEE-9DAB506EA385}"/>
          </ac:grpSpMkLst>
        </pc:grpChg>
        <pc:grpChg chg="add mod topLvl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73" creationId="{F88B3CAB-CF02-6D9F-CE96-05B8F17D930F}"/>
          </ac:grpSpMkLst>
        </pc:grpChg>
        <pc:grpChg chg="add del mod">
          <ac:chgData name="Yang, Ningxin" userId="5918a3b4-6e1b-478f-b1f3-3d2f23dd4d48" providerId="ADAL" clId="{F5D78CFB-8FA0-45F9-A1FA-F8BAC629F09A}" dt="2024-02-12T11:59:04.008" v="1811" actId="165"/>
          <ac:grpSpMkLst>
            <pc:docMk/>
            <pc:sldMk cId="2257692279" sldId="256"/>
            <ac:grpSpMk id="75" creationId="{26FAAA0B-1E4D-57C2-4667-49584547B449}"/>
          </ac:grpSpMkLst>
        </pc:grpChg>
        <pc:grpChg chg="add del mod topLvl">
          <ac:chgData name="Yang, Ningxin" userId="5918a3b4-6e1b-478f-b1f3-3d2f23dd4d48" providerId="ADAL" clId="{F5D78CFB-8FA0-45F9-A1FA-F8BAC629F09A}" dt="2024-02-12T18:59:02.998" v="5806" actId="165"/>
          <ac:grpSpMkLst>
            <pc:docMk/>
            <pc:sldMk cId="2257692279" sldId="256"/>
            <ac:grpSpMk id="75" creationId="{9A1ABFC8-D7D4-1314-801C-2B9420F0C3FC}"/>
          </ac:grpSpMkLst>
        </pc:grpChg>
        <pc:grpChg chg="add del mod">
          <ac:chgData name="Yang, Ningxin" userId="5918a3b4-6e1b-478f-b1f3-3d2f23dd4d48" providerId="ADAL" clId="{F5D78CFB-8FA0-45F9-A1FA-F8BAC629F09A}" dt="2024-02-12T18:58:41.873" v="5803" actId="165"/>
          <ac:grpSpMkLst>
            <pc:docMk/>
            <pc:sldMk cId="2257692279" sldId="256"/>
            <ac:grpSpMk id="76" creationId="{36FE9DFD-2D0C-90CA-C150-E74870B904F4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77" creationId="{5246918E-CEF7-A09B-06E6-BDA028A269A5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78" creationId="{7FCC39E9-21CD-7E95-1AC3-36FF94894A29}"/>
          </ac:grpSpMkLst>
        </pc:grpChg>
        <pc:grpChg chg="add del mod">
          <ac:chgData name="Yang, Ningxin" userId="5918a3b4-6e1b-478f-b1f3-3d2f23dd4d48" providerId="ADAL" clId="{F5D78CFB-8FA0-45F9-A1FA-F8BAC629F09A}" dt="2024-02-12T19:09:45.353" v="5878" actId="478"/>
          <ac:grpSpMkLst>
            <pc:docMk/>
            <pc:sldMk cId="2257692279" sldId="256"/>
            <ac:grpSpMk id="79" creationId="{EB5F1AA1-5A5C-4A47-A226-4AFAE018D252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84" creationId="{25B9D72A-6060-B877-ED79-E2EAF77C265D}"/>
          </ac:grpSpMkLst>
        </pc:grpChg>
        <pc:grpChg chg="mod">
          <ac:chgData name="Yang, Ningxin" userId="5918a3b4-6e1b-478f-b1f3-3d2f23dd4d48" providerId="ADAL" clId="{F5D78CFB-8FA0-45F9-A1FA-F8BAC629F09A}" dt="2024-02-14T12:59:04.296" v="6492" actId="1076"/>
          <ac:grpSpMkLst>
            <pc:docMk/>
            <pc:sldMk cId="2257692279" sldId="256"/>
            <ac:grpSpMk id="87" creationId="{A1140164-E7BE-ED2E-001E-5552FF110AF4}"/>
          </ac:grpSpMkLst>
        </pc:grpChg>
        <pc:grpChg chg="add del mod ord">
          <ac:chgData name="Yang, Ningxin" userId="5918a3b4-6e1b-478f-b1f3-3d2f23dd4d48" providerId="ADAL" clId="{F5D78CFB-8FA0-45F9-A1FA-F8BAC629F09A}" dt="2024-02-12T14:28:34.750" v="2319" actId="165"/>
          <ac:grpSpMkLst>
            <pc:docMk/>
            <pc:sldMk cId="2257692279" sldId="256"/>
            <ac:grpSpMk id="88" creationId="{BAAB4012-166F-13A2-967D-A66D555A919F}"/>
          </ac:grpSpMkLst>
        </pc:grpChg>
        <pc:grpChg chg="add del mod ord topLvl">
          <ac:chgData name="Yang, Ningxin" userId="5918a3b4-6e1b-478f-b1f3-3d2f23dd4d48" providerId="ADAL" clId="{F5D78CFB-8FA0-45F9-A1FA-F8BAC629F09A}" dt="2024-02-12T15:14:23.170" v="3178" actId="165"/>
          <ac:grpSpMkLst>
            <pc:docMk/>
            <pc:sldMk cId="2257692279" sldId="256"/>
            <ac:grpSpMk id="89" creationId="{0065320D-FE7B-68E2-AC25-C3B165BA7C54}"/>
          </ac:grpSpMkLst>
        </pc:grpChg>
        <pc:grpChg chg="mod">
          <ac:chgData name="Yang, Ningxin" userId="5918a3b4-6e1b-478f-b1f3-3d2f23dd4d48" providerId="ADAL" clId="{F5D78CFB-8FA0-45F9-A1FA-F8BAC629F09A}" dt="2024-02-12T19:09:39.048" v="5876" actId="207"/>
          <ac:grpSpMkLst>
            <pc:docMk/>
            <pc:sldMk cId="2257692279" sldId="256"/>
            <ac:grpSpMk id="90" creationId="{C6A02549-30AB-B8BE-E663-68F3CE9FF0DF}"/>
          </ac:grpSpMkLst>
        </pc:grpChg>
        <pc:grpChg chg="mod">
          <ac:chgData name="Yang, Ningxin" userId="5918a3b4-6e1b-478f-b1f3-3d2f23dd4d48" providerId="ADAL" clId="{F5D78CFB-8FA0-45F9-A1FA-F8BAC629F09A}" dt="2024-02-12T19:09:39.048" v="5876" actId="207"/>
          <ac:grpSpMkLst>
            <pc:docMk/>
            <pc:sldMk cId="2257692279" sldId="256"/>
            <ac:grpSpMk id="92" creationId="{D242626D-BA0F-E8EA-B7F3-7794D941012F}"/>
          </ac:grpSpMkLst>
        </pc:grpChg>
        <pc:grpChg chg="mod">
          <ac:chgData name="Yang, Ningxin" userId="5918a3b4-6e1b-478f-b1f3-3d2f23dd4d48" providerId="ADAL" clId="{F5D78CFB-8FA0-45F9-A1FA-F8BAC629F09A}" dt="2024-02-12T19:09:39.048" v="5876" actId="207"/>
          <ac:grpSpMkLst>
            <pc:docMk/>
            <pc:sldMk cId="2257692279" sldId="256"/>
            <ac:grpSpMk id="94" creationId="{BD79D111-34A1-E616-4D56-03CE1BAA711A}"/>
          </ac:grpSpMkLst>
        </pc:grpChg>
        <pc:grpChg chg="add del mod">
          <ac:chgData name="Yang, Ningxin" userId="5918a3b4-6e1b-478f-b1f3-3d2f23dd4d48" providerId="ADAL" clId="{F5D78CFB-8FA0-45F9-A1FA-F8BAC629F09A}" dt="2024-02-12T19:10:50.726" v="5895" actId="478"/>
          <ac:grpSpMkLst>
            <pc:docMk/>
            <pc:sldMk cId="2257692279" sldId="256"/>
            <ac:grpSpMk id="101" creationId="{1C7A1411-5A16-D4A9-D664-6F50D9A50EFB}"/>
          </ac:grpSpMkLst>
        </pc:grpChg>
        <pc:grpChg chg="mod">
          <ac:chgData name="Yang, Ningxin" userId="5918a3b4-6e1b-478f-b1f3-3d2f23dd4d48" providerId="ADAL" clId="{F5D78CFB-8FA0-45F9-A1FA-F8BAC629F09A}" dt="2024-02-12T19:09:48.331" v="5879"/>
          <ac:grpSpMkLst>
            <pc:docMk/>
            <pc:sldMk cId="2257692279" sldId="256"/>
            <ac:grpSpMk id="104" creationId="{FC4174E9-7428-4CE9-F5DC-6031ED09372E}"/>
          </ac:grpSpMkLst>
        </pc:grpChg>
        <pc:grpChg chg="mod">
          <ac:chgData name="Yang, Ningxin" userId="5918a3b4-6e1b-478f-b1f3-3d2f23dd4d48" providerId="ADAL" clId="{F5D78CFB-8FA0-45F9-A1FA-F8BAC629F09A}" dt="2024-02-12T19:09:48.331" v="5879"/>
          <ac:grpSpMkLst>
            <pc:docMk/>
            <pc:sldMk cId="2257692279" sldId="256"/>
            <ac:grpSpMk id="106" creationId="{31CCA0B5-E373-C7B4-1357-22196066F6ED}"/>
          </ac:grpSpMkLst>
        </pc:grpChg>
        <pc:grpChg chg="mod">
          <ac:chgData name="Yang, Ningxin" userId="5918a3b4-6e1b-478f-b1f3-3d2f23dd4d48" providerId="ADAL" clId="{F5D78CFB-8FA0-45F9-A1FA-F8BAC629F09A}" dt="2024-02-12T19:09:48.331" v="5879"/>
          <ac:grpSpMkLst>
            <pc:docMk/>
            <pc:sldMk cId="2257692279" sldId="256"/>
            <ac:grpSpMk id="108" creationId="{DBB35792-8CD8-150A-1F53-F11D7D7993FA}"/>
          </ac:grpSpMkLst>
        </pc:grpChg>
        <pc:grpChg chg="add mod">
          <ac:chgData name="Yang, Ningxin" userId="5918a3b4-6e1b-478f-b1f3-3d2f23dd4d48" providerId="ADAL" clId="{F5D78CFB-8FA0-45F9-A1FA-F8BAC629F09A}" dt="2024-02-14T12:58:26.571" v="6486" actId="1076"/>
          <ac:grpSpMkLst>
            <pc:docMk/>
            <pc:sldMk cId="2257692279" sldId="256"/>
            <ac:grpSpMk id="131" creationId="{C8B4D74C-B0A5-EF8A-FB38-A14A45565A8A}"/>
          </ac:grpSpMkLst>
        </pc:grpChg>
        <pc:picChg chg="add del mod">
          <ac:chgData name="Yang, Ningxin" userId="5918a3b4-6e1b-478f-b1f3-3d2f23dd4d48" providerId="ADAL" clId="{F5D78CFB-8FA0-45F9-A1FA-F8BAC629F09A}" dt="2024-02-12T10:36:04.111" v="440" actId="478"/>
          <ac:picMkLst>
            <pc:docMk/>
            <pc:sldMk cId="2257692279" sldId="256"/>
            <ac:picMk id="5" creationId="{C1973A67-ECF4-4B5F-5596-92040BB12B80}"/>
          </ac:picMkLst>
        </pc:picChg>
        <pc:picChg chg="add del mod">
          <ac:chgData name="Yang, Ningxin" userId="5918a3b4-6e1b-478f-b1f3-3d2f23dd4d48" providerId="ADAL" clId="{F5D78CFB-8FA0-45F9-A1FA-F8BAC629F09A}" dt="2024-02-14T12:55:22.745" v="6452" actId="478"/>
          <ac:picMkLst>
            <pc:docMk/>
            <pc:sldMk cId="2257692279" sldId="256"/>
            <ac:picMk id="19" creationId="{2F85D757-F534-014F-7045-7152502F55E6}"/>
          </ac:picMkLst>
        </pc:picChg>
        <pc:picChg chg="add mod">
          <ac:chgData name="Yang, Ningxin" userId="5918a3b4-6e1b-478f-b1f3-3d2f23dd4d48" providerId="ADAL" clId="{F5D78CFB-8FA0-45F9-A1FA-F8BAC629F09A}" dt="2024-02-14T12:56:03.743" v="6461" actId="1076"/>
          <ac:picMkLst>
            <pc:docMk/>
            <pc:sldMk cId="2257692279" sldId="256"/>
            <ac:picMk id="22" creationId="{4D6DDE17-60BD-2716-EC1D-3750746BFD49}"/>
          </ac:picMkLst>
        </pc:picChg>
        <pc:picChg chg="add del mod">
          <ac:chgData name="Yang, Ningxin" userId="5918a3b4-6e1b-478f-b1f3-3d2f23dd4d48" providerId="ADAL" clId="{F5D78CFB-8FA0-45F9-A1FA-F8BAC629F09A}" dt="2024-02-12T11:14:06.166" v="1261" actId="478"/>
          <ac:picMkLst>
            <pc:docMk/>
            <pc:sldMk cId="2257692279" sldId="256"/>
            <ac:picMk id="22" creationId="{D5AF8193-FC85-26F0-09CB-EBE6EA0F3D8B}"/>
          </ac:picMkLst>
        </pc:picChg>
        <pc:picChg chg="add mod">
          <ac:chgData name="Yang, Ningxin" userId="5918a3b4-6e1b-478f-b1f3-3d2f23dd4d48" providerId="ADAL" clId="{F5D78CFB-8FA0-45F9-A1FA-F8BAC629F09A}" dt="2024-02-14T12:57:42.085" v="6483" actId="1076"/>
          <ac:picMkLst>
            <pc:docMk/>
            <pc:sldMk cId="2257692279" sldId="256"/>
            <ac:picMk id="27" creationId="{1D5F4537-5641-14F3-EBA2-742085A6CEE6}"/>
          </ac:picMkLst>
        </pc:picChg>
        <pc:picChg chg="add del mod">
          <ac:chgData name="Yang, Ningxin" userId="5918a3b4-6e1b-478f-b1f3-3d2f23dd4d48" providerId="ADAL" clId="{F5D78CFB-8FA0-45F9-A1FA-F8BAC629F09A}" dt="2024-02-12T11:14:05.189" v="1260" actId="478"/>
          <ac:picMkLst>
            <pc:docMk/>
            <pc:sldMk cId="2257692279" sldId="256"/>
            <ac:picMk id="28" creationId="{02944E76-AB7E-78D5-2539-07161E62E796}"/>
          </ac:picMkLst>
        </pc:picChg>
        <pc:picChg chg="mod">
          <ac:chgData name="Yang, Ningxin" userId="5918a3b4-6e1b-478f-b1f3-3d2f23dd4d48" providerId="ADAL" clId="{F5D78CFB-8FA0-45F9-A1FA-F8BAC629F09A}" dt="2024-02-14T12:58:26.571" v="6486" actId="1076"/>
          <ac:picMkLst>
            <pc:docMk/>
            <pc:sldMk cId="2257692279" sldId="256"/>
            <ac:picMk id="55" creationId="{E70C21B4-EB25-905C-5BDD-70402073A057}"/>
          </ac:picMkLst>
        </pc:picChg>
        <pc:picChg chg="add del mod">
          <ac:chgData name="Yang, Ningxin" userId="5918a3b4-6e1b-478f-b1f3-3d2f23dd4d48" providerId="ADAL" clId="{F5D78CFB-8FA0-45F9-A1FA-F8BAC629F09A}" dt="2024-02-12T14:16:29.832" v="1965" actId="478"/>
          <ac:picMkLst>
            <pc:docMk/>
            <pc:sldMk cId="2257692279" sldId="256"/>
            <ac:picMk id="56" creationId="{F68B945F-A41E-CD36-F8AC-9139DCAE9718}"/>
          </ac:picMkLst>
        </pc:picChg>
        <pc:picChg chg="add del mod">
          <ac:chgData name="Yang, Ningxin" userId="5918a3b4-6e1b-478f-b1f3-3d2f23dd4d48" providerId="ADAL" clId="{F5D78CFB-8FA0-45F9-A1FA-F8BAC629F09A}" dt="2024-02-12T19:10:54.722" v="5896" actId="478"/>
          <ac:picMkLst>
            <pc:docMk/>
            <pc:sldMk cId="2257692279" sldId="256"/>
            <ac:picMk id="70" creationId="{BC686023-0FEB-638F-814B-805091FFC677}"/>
          </ac:picMkLst>
        </pc:picChg>
        <pc:picChg chg="mod">
          <ac:chgData name="Yang, Ningxin" userId="5918a3b4-6e1b-478f-b1f3-3d2f23dd4d48" providerId="ADAL" clId="{F5D78CFB-8FA0-45F9-A1FA-F8BAC629F09A}" dt="2024-02-14T12:58:07.711" v="6485" actId="1076"/>
          <ac:picMkLst>
            <pc:docMk/>
            <pc:sldMk cId="2257692279" sldId="256"/>
            <ac:picMk id="81" creationId="{47A02DCB-CFEA-5359-18DF-F956FE78DDDB}"/>
          </ac:picMkLst>
        </pc:picChg>
        <pc:picChg chg="del mod">
          <ac:chgData name="Yang, Ningxin" userId="5918a3b4-6e1b-478f-b1f3-3d2f23dd4d48" providerId="ADAL" clId="{F5D78CFB-8FA0-45F9-A1FA-F8BAC629F09A}" dt="2024-02-14T12:55:59.094" v="6460" actId="478"/>
          <ac:picMkLst>
            <pc:docMk/>
            <pc:sldMk cId="2257692279" sldId="256"/>
            <ac:picMk id="88" creationId="{2C5FF03C-8FEB-6FC2-BCCE-ADD5F0E0A922}"/>
          </ac:picMkLst>
        </pc:picChg>
        <pc:picChg chg="mod">
          <ac:chgData name="Yang, Ningxin" userId="5918a3b4-6e1b-478f-b1f3-3d2f23dd4d48" providerId="ADAL" clId="{F5D78CFB-8FA0-45F9-A1FA-F8BAC629F09A}" dt="2024-02-14T12:59:04.296" v="6492" actId="1076"/>
          <ac:picMkLst>
            <pc:docMk/>
            <pc:sldMk cId="2257692279" sldId="256"/>
            <ac:picMk id="92" creationId="{2B572F8B-7AAF-A5C2-CE43-8C3C7A7E4679}"/>
          </ac:picMkLst>
        </pc:picChg>
        <pc:picChg chg="del mod">
          <ac:chgData name="Yang, Ningxin" userId="5918a3b4-6e1b-478f-b1f3-3d2f23dd4d48" providerId="ADAL" clId="{F5D78CFB-8FA0-45F9-A1FA-F8BAC629F09A}" dt="2024-02-14T12:57:14.569" v="6475" actId="478"/>
          <ac:picMkLst>
            <pc:docMk/>
            <pc:sldMk cId="2257692279" sldId="256"/>
            <ac:picMk id="94" creationId="{F71BDD1E-0446-5A36-5498-58C0FA18A8FA}"/>
          </ac:picMkLst>
        </pc:picChg>
        <pc:picChg chg="mod">
          <ac:chgData name="Yang, Ningxin" userId="5918a3b4-6e1b-478f-b1f3-3d2f23dd4d48" providerId="ADAL" clId="{F5D78CFB-8FA0-45F9-A1FA-F8BAC629F09A}" dt="2024-02-14T12:59:04.296" v="6492" actId="1076"/>
          <ac:picMkLst>
            <pc:docMk/>
            <pc:sldMk cId="2257692279" sldId="256"/>
            <ac:picMk id="100" creationId="{BB37B0D9-1CD7-FCE0-E7CE-7DC89FB0A491}"/>
          </ac:picMkLst>
        </pc:picChg>
        <pc:picChg chg="del">
          <ac:chgData name="Yang, Ningxin" userId="5918a3b4-6e1b-478f-b1f3-3d2f23dd4d48" providerId="ADAL" clId="{F5D78CFB-8FA0-45F9-A1FA-F8BAC629F09A}" dt="2024-02-14T12:58:01.927" v="6484" actId="478"/>
          <ac:picMkLst>
            <pc:docMk/>
            <pc:sldMk cId="2257692279" sldId="256"/>
            <ac:picMk id="101" creationId="{601F21E7-09E8-4A46-0092-BE26C23DEB17}"/>
          </ac:picMkLst>
        </pc:picChg>
        <pc:picChg chg="add del mod">
          <ac:chgData name="Yang, Ningxin" userId="5918a3b4-6e1b-478f-b1f3-3d2f23dd4d48" providerId="ADAL" clId="{F5D78CFB-8FA0-45F9-A1FA-F8BAC629F09A}" dt="2024-02-12T19:26:36.849" v="6176" actId="478"/>
          <ac:picMkLst>
            <pc:docMk/>
            <pc:sldMk cId="2257692279" sldId="256"/>
            <ac:picMk id="133" creationId="{B8138EAA-FC9F-23AF-BAE8-BB9BCD8F4EEA}"/>
          </ac:picMkLst>
        </pc:picChg>
        <pc:picChg chg="mod">
          <ac:chgData name="Yang, Ningxin" userId="5918a3b4-6e1b-478f-b1f3-3d2f23dd4d48" providerId="ADAL" clId="{F5D78CFB-8FA0-45F9-A1FA-F8BAC629F09A}" dt="2024-02-12T19:51:10.458" v="6194" actId="1076"/>
          <ac:picMkLst>
            <pc:docMk/>
            <pc:sldMk cId="2257692279" sldId="256"/>
            <ac:picMk id="134" creationId="{5B7B9D14-8B74-70F3-4139-42BDA4BA637B}"/>
          </ac:picMkLst>
        </pc:picChg>
        <pc:picChg chg="mod">
          <ac:chgData name="Yang, Ningxin" userId="5918a3b4-6e1b-478f-b1f3-3d2f23dd4d48" providerId="ADAL" clId="{F5D78CFB-8FA0-45F9-A1FA-F8BAC629F09A}" dt="2024-02-14T12:58:26.571" v="6486" actId="1076"/>
          <ac:picMkLst>
            <pc:docMk/>
            <pc:sldMk cId="2257692279" sldId="256"/>
            <ac:picMk id="1028" creationId="{CBA7DA19-368D-3EEB-335F-7228D6E8A2F2}"/>
          </ac:picMkLst>
        </pc:picChg>
        <pc:cxnChg chg="mod">
          <ac:chgData name="Yang, Ningxin" userId="5918a3b4-6e1b-478f-b1f3-3d2f23dd4d48" providerId="ADAL" clId="{F5D78CFB-8FA0-45F9-A1FA-F8BAC629F09A}" dt="2024-02-14T12:58:26.571" v="6486" actId="1076"/>
          <ac:cxnSpMkLst>
            <pc:docMk/>
            <pc:sldMk cId="2257692279" sldId="256"/>
            <ac:cxnSpMk id="9" creationId="{5FA11DD1-216E-2385-9217-3499F5BCE332}"/>
          </ac:cxnSpMkLst>
        </pc:cxnChg>
        <pc:cxnChg chg="add mod topLvl">
          <ac:chgData name="Yang, Ningxin" userId="5918a3b4-6e1b-478f-b1f3-3d2f23dd4d48" providerId="ADAL" clId="{F5D78CFB-8FA0-45F9-A1FA-F8BAC629F09A}" dt="2024-02-14T12:58:26.571" v="6486" actId="1076"/>
          <ac:cxnSpMkLst>
            <pc:docMk/>
            <pc:sldMk cId="2257692279" sldId="256"/>
            <ac:cxnSpMk id="10" creationId="{59CDEECE-2E9B-A81E-1B40-70C39B3A2F7C}"/>
          </ac:cxnSpMkLst>
        </pc:cxnChg>
        <pc:cxnChg chg="add del mod">
          <ac:chgData name="Yang, Ningxin" userId="5918a3b4-6e1b-478f-b1f3-3d2f23dd4d48" providerId="ADAL" clId="{F5D78CFB-8FA0-45F9-A1FA-F8BAC629F09A}" dt="2024-02-12T17:19:10.841" v="4086" actId="478"/>
          <ac:cxnSpMkLst>
            <pc:docMk/>
            <pc:sldMk cId="2257692279" sldId="256"/>
            <ac:cxnSpMk id="27" creationId="{60038352-BB64-E853-379C-566278CC3F5F}"/>
          </ac:cxnSpMkLst>
        </pc:cxnChg>
        <pc:cxnChg chg="add del">
          <ac:chgData name="Yang, Ningxin" userId="5918a3b4-6e1b-478f-b1f3-3d2f23dd4d48" providerId="ADAL" clId="{F5D78CFB-8FA0-45F9-A1FA-F8BAC629F09A}" dt="2024-02-12T10:56:37.650" v="729" actId="11529"/>
          <ac:cxnSpMkLst>
            <pc:docMk/>
            <pc:sldMk cId="2257692279" sldId="256"/>
            <ac:cxnSpMk id="31" creationId="{83BC4944-9B5B-9907-CE6F-E6F281CD3A7E}"/>
          </ac:cxnSpMkLst>
        </pc:cxnChg>
        <pc:cxnChg chg="add mod">
          <ac:chgData name="Yang, Ningxin" userId="5918a3b4-6e1b-478f-b1f3-3d2f23dd4d48" providerId="ADAL" clId="{F5D78CFB-8FA0-45F9-A1FA-F8BAC629F09A}" dt="2024-02-14T12:58:26.571" v="6486" actId="1076"/>
          <ac:cxnSpMkLst>
            <pc:docMk/>
            <pc:sldMk cId="2257692279" sldId="256"/>
            <ac:cxnSpMk id="33" creationId="{12AFE3D9-C1F0-649F-2ACC-1A894C3F2DF0}"/>
          </ac:cxnSpMkLst>
        </pc:cxnChg>
        <pc:cxnChg chg="mod">
          <ac:chgData name="Yang, Ningxin" userId="5918a3b4-6e1b-478f-b1f3-3d2f23dd4d48" providerId="ADAL" clId="{F5D78CFB-8FA0-45F9-A1FA-F8BAC629F09A}" dt="2024-02-12T11:21:45.886" v="1487" actId="207"/>
          <ac:cxnSpMkLst>
            <pc:docMk/>
            <pc:sldMk cId="2257692279" sldId="256"/>
            <ac:cxnSpMk id="41" creationId="{BB1735B4-A798-D028-D7D6-C9CA4A33AB6E}"/>
          </ac:cxnSpMkLst>
        </pc:cxnChg>
        <pc:cxnChg chg="add mod">
          <ac:chgData name="Yang, Ningxin" userId="5918a3b4-6e1b-478f-b1f3-3d2f23dd4d48" providerId="ADAL" clId="{F5D78CFB-8FA0-45F9-A1FA-F8BAC629F09A}" dt="2024-02-14T12:58:26.571" v="6486" actId="1076"/>
          <ac:cxnSpMkLst>
            <pc:docMk/>
            <pc:sldMk cId="2257692279" sldId="256"/>
            <ac:cxnSpMk id="118" creationId="{FF46DDDC-D479-F518-241C-1F831307B23B}"/>
          </ac:cxnSpMkLst>
        </pc:cxnChg>
        <pc:cxnChg chg="add mod">
          <ac:chgData name="Yang, Ningxin" userId="5918a3b4-6e1b-478f-b1f3-3d2f23dd4d48" providerId="ADAL" clId="{F5D78CFB-8FA0-45F9-A1FA-F8BAC629F09A}" dt="2024-02-14T12:58:26.571" v="6486" actId="1076"/>
          <ac:cxnSpMkLst>
            <pc:docMk/>
            <pc:sldMk cId="2257692279" sldId="256"/>
            <ac:cxnSpMk id="126" creationId="{3A4A1C86-71C9-1708-EB2D-F3697FDE751C}"/>
          </ac:cxnSpMkLst>
        </pc:cxnChg>
        <pc:cxnChg chg="add mod">
          <ac:chgData name="Yang, Ningxin" userId="5918a3b4-6e1b-478f-b1f3-3d2f23dd4d48" providerId="ADAL" clId="{F5D78CFB-8FA0-45F9-A1FA-F8BAC629F09A}" dt="2024-02-14T12:58:26.571" v="6486" actId="1076"/>
          <ac:cxnSpMkLst>
            <pc:docMk/>
            <pc:sldMk cId="2257692279" sldId="256"/>
            <ac:cxnSpMk id="129" creationId="{6A955B78-766A-1821-15E7-6289223E9D24}"/>
          </ac:cxnSpMkLst>
        </pc:cxnChg>
      </pc:sldChg>
      <pc:sldChg chg="addSp delSp modSp mod">
        <pc:chgData name="Yang, Ningxin" userId="5918a3b4-6e1b-478f-b1f3-3d2f23dd4d48" providerId="ADAL" clId="{F5D78CFB-8FA0-45F9-A1FA-F8BAC629F09A}" dt="2024-02-14T12:59:43.238" v="6493" actId="478"/>
        <pc:sldMkLst>
          <pc:docMk/>
          <pc:sldMk cId="2010637945" sldId="257"/>
        </pc:sldMkLst>
        <pc:spChg chg="add mod">
          <ac:chgData name="Yang, Ningxin" userId="5918a3b4-6e1b-478f-b1f3-3d2f23dd4d48" providerId="ADAL" clId="{F5D78CFB-8FA0-45F9-A1FA-F8BAC629F09A}" dt="2024-02-13T21:59:02.129" v="6392" actId="1076"/>
          <ac:spMkLst>
            <pc:docMk/>
            <pc:sldMk cId="2010637945" sldId="257"/>
            <ac:spMk id="3" creationId="{97F760B8-F023-6ED8-86A9-3D44DB2E8EA0}"/>
          </ac:spMkLst>
        </pc:spChg>
        <pc:spChg chg="add del mod">
          <ac:chgData name="Yang, Ningxin" userId="5918a3b4-6e1b-478f-b1f3-3d2f23dd4d48" providerId="ADAL" clId="{F5D78CFB-8FA0-45F9-A1FA-F8BAC629F09A}" dt="2024-02-13T22:03:27.681" v="6435" actId="478"/>
          <ac:spMkLst>
            <pc:docMk/>
            <pc:sldMk cId="2010637945" sldId="257"/>
            <ac:spMk id="8" creationId="{32BAED9E-42AA-A3BD-D8BA-FB11CEC092B1}"/>
          </ac:spMkLst>
        </pc:spChg>
        <pc:spChg chg="add mod">
          <ac:chgData name="Yang, Ningxin" userId="5918a3b4-6e1b-478f-b1f3-3d2f23dd4d48" providerId="ADAL" clId="{F5D78CFB-8FA0-45F9-A1FA-F8BAC629F09A}" dt="2024-02-13T22:00:48.257" v="6411" actId="1076"/>
          <ac:spMkLst>
            <pc:docMk/>
            <pc:sldMk cId="2010637945" sldId="257"/>
            <ac:spMk id="9" creationId="{2D878AA3-B599-7B37-953E-A3C788344F7B}"/>
          </ac:spMkLst>
        </pc:spChg>
        <pc:spChg chg="add mod">
          <ac:chgData name="Yang, Ningxin" userId="5918a3b4-6e1b-478f-b1f3-3d2f23dd4d48" providerId="ADAL" clId="{F5D78CFB-8FA0-45F9-A1FA-F8BAC629F09A}" dt="2024-02-13T22:01:18.110" v="6419" actId="6549"/>
          <ac:spMkLst>
            <pc:docMk/>
            <pc:sldMk cId="2010637945" sldId="257"/>
            <ac:spMk id="10" creationId="{612269A6-E905-3F5D-DC21-7997435D9C51}"/>
          </ac:spMkLst>
        </pc:spChg>
        <pc:spChg chg="add mod">
          <ac:chgData name="Yang, Ningxin" userId="5918a3b4-6e1b-478f-b1f3-3d2f23dd4d48" providerId="ADAL" clId="{F5D78CFB-8FA0-45F9-A1FA-F8BAC629F09A}" dt="2024-02-13T22:01:42.871" v="6431" actId="1076"/>
          <ac:spMkLst>
            <pc:docMk/>
            <pc:sldMk cId="2010637945" sldId="257"/>
            <ac:spMk id="11" creationId="{B3914347-838C-323B-C629-75D020C80276}"/>
          </ac:spMkLst>
        </pc:spChg>
        <pc:spChg chg="add mod">
          <ac:chgData name="Yang, Ningxin" userId="5918a3b4-6e1b-478f-b1f3-3d2f23dd4d48" providerId="ADAL" clId="{F5D78CFB-8FA0-45F9-A1FA-F8BAC629F09A}" dt="2024-02-13T22:04:28.391" v="6445" actId="1076"/>
          <ac:spMkLst>
            <pc:docMk/>
            <pc:sldMk cId="2010637945" sldId="257"/>
            <ac:spMk id="12" creationId="{2C88E5CF-4FA1-81E1-F374-E813F56E4B45}"/>
          </ac:spMkLst>
        </pc:spChg>
        <pc:spChg chg="del mod">
          <ac:chgData name="Yang, Ningxin" userId="5918a3b4-6e1b-478f-b1f3-3d2f23dd4d48" providerId="ADAL" clId="{F5D78CFB-8FA0-45F9-A1FA-F8BAC629F09A}" dt="2024-02-13T22:01:21.274" v="6420" actId="478"/>
          <ac:spMkLst>
            <pc:docMk/>
            <pc:sldMk cId="2010637945" sldId="257"/>
            <ac:spMk id="42" creationId="{DF491517-5710-349D-313B-ED783F912D48}"/>
          </ac:spMkLst>
        </pc:spChg>
        <pc:spChg chg="del">
          <ac:chgData name="Yang, Ningxin" userId="5918a3b4-6e1b-478f-b1f3-3d2f23dd4d48" providerId="ADAL" clId="{F5D78CFB-8FA0-45F9-A1FA-F8BAC629F09A}" dt="2024-02-13T22:00:34.121" v="6405" actId="478"/>
          <ac:spMkLst>
            <pc:docMk/>
            <pc:sldMk cId="2010637945" sldId="257"/>
            <ac:spMk id="43" creationId="{039DBACE-244C-5363-9C5A-1C8621FAA3B8}"/>
          </ac:spMkLst>
        </pc:spChg>
        <pc:spChg chg="mod">
          <ac:chgData name="Yang, Ningxin" userId="5918a3b4-6e1b-478f-b1f3-3d2f23dd4d48" providerId="ADAL" clId="{F5D78CFB-8FA0-45F9-A1FA-F8BAC629F09A}" dt="2024-02-13T21:55:36.754" v="6331" actId="1076"/>
          <ac:spMkLst>
            <pc:docMk/>
            <pc:sldMk cId="2010637945" sldId="257"/>
            <ac:spMk id="52" creationId="{56DE05AF-CA20-C6C7-9E28-4102A2F298C3}"/>
          </ac:spMkLst>
        </pc:spChg>
        <pc:spChg chg="mod">
          <ac:chgData name="Yang, Ningxin" userId="5918a3b4-6e1b-478f-b1f3-3d2f23dd4d48" providerId="ADAL" clId="{F5D78CFB-8FA0-45F9-A1FA-F8BAC629F09A}" dt="2024-02-13T21:55:39.697" v="6332" actId="1076"/>
          <ac:spMkLst>
            <pc:docMk/>
            <pc:sldMk cId="2010637945" sldId="257"/>
            <ac:spMk id="54" creationId="{56F19888-2817-718C-DE20-FA9C018CAB09}"/>
          </ac:spMkLst>
        </pc:spChg>
        <pc:spChg chg="mod">
          <ac:chgData name="Yang, Ningxin" userId="5918a3b4-6e1b-478f-b1f3-3d2f23dd4d48" providerId="ADAL" clId="{F5D78CFB-8FA0-45F9-A1FA-F8BAC629F09A}" dt="2024-02-13T16:38:19.036" v="6195" actId="14100"/>
          <ac:spMkLst>
            <pc:docMk/>
            <pc:sldMk cId="2010637945" sldId="257"/>
            <ac:spMk id="1026" creationId="{34EDEDB4-FBA9-209C-D81B-9A4F1E9929DF}"/>
          </ac:spMkLst>
        </pc:spChg>
        <pc:grpChg chg="del">
          <ac:chgData name="Yang, Ningxin" userId="5918a3b4-6e1b-478f-b1f3-3d2f23dd4d48" providerId="ADAL" clId="{F5D78CFB-8FA0-45F9-A1FA-F8BAC629F09A}" dt="2024-02-14T12:59:43.238" v="6493" actId="478"/>
          <ac:grpSpMkLst>
            <pc:docMk/>
            <pc:sldMk cId="2010637945" sldId="257"/>
            <ac:grpSpMk id="42" creationId="{4800689A-4F1E-AD7D-7B82-C827E3F71CB4}"/>
          </ac:grpSpMkLst>
        </pc:grpChg>
        <pc:picChg chg="add del mod">
          <ac:chgData name="Yang, Ningxin" userId="5918a3b4-6e1b-478f-b1f3-3d2f23dd4d48" providerId="ADAL" clId="{F5D78CFB-8FA0-45F9-A1FA-F8BAC629F09A}" dt="2024-02-13T21:55:33.525" v="6330" actId="478"/>
          <ac:picMkLst>
            <pc:docMk/>
            <pc:sldMk cId="2010637945" sldId="257"/>
            <ac:picMk id="2" creationId="{B6F64389-332E-3176-01B6-F046DB243067}"/>
          </ac:picMkLst>
        </pc:picChg>
        <pc:picChg chg="add mod">
          <ac:chgData name="Yang, Ningxin" userId="5918a3b4-6e1b-478f-b1f3-3d2f23dd4d48" providerId="ADAL" clId="{F5D78CFB-8FA0-45F9-A1FA-F8BAC629F09A}" dt="2024-02-13T22:03:23.663" v="6434" actId="1076"/>
          <ac:picMkLst>
            <pc:docMk/>
            <pc:sldMk cId="2010637945" sldId="257"/>
            <ac:picMk id="7" creationId="{89532CDF-DA6F-23C6-4D5F-3AB939C9769B}"/>
          </ac:picMkLst>
        </pc:picChg>
        <pc:picChg chg="mod">
          <ac:chgData name="Yang, Ningxin" userId="5918a3b4-6e1b-478f-b1f3-3d2f23dd4d48" providerId="ADAL" clId="{F5D78CFB-8FA0-45F9-A1FA-F8BAC629F09A}" dt="2024-02-13T21:56:00.225" v="6334" actId="1076"/>
          <ac:picMkLst>
            <pc:docMk/>
            <pc:sldMk cId="2010637945" sldId="257"/>
            <ac:picMk id="1029" creationId="{FCC13298-C1ED-3122-F0F0-AB57EEAE9EA3}"/>
          </ac:picMkLst>
        </pc:picChg>
        <pc:picChg chg="mod">
          <ac:chgData name="Yang, Ningxin" userId="5918a3b4-6e1b-478f-b1f3-3d2f23dd4d48" providerId="ADAL" clId="{F5D78CFB-8FA0-45F9-A1FA-F8BAC629F09A}" dt="2024-02-13T21:55:24.226" v="6328" actId="1076"/>
          <ac:picMkLst>
            <pc:docMk/>
            <pc:sldMk cId="2010637945" sldId="257"/>
            <ac:picMk id="1032" creationId="{09E361CE-7C0A-F97D-03E6-503393A36A2D}"/>
          </ac:picMkLst>
        </pc:picChg>
      </pc:sldChg>
    </pc:docChg>
  </pc:docChgLst>
  <pc:docChgLst>
    <pc:chgData name="Yang, Ningxin" userId="5918a3b4-6e1b-478f-b1f3-3d2f23dd4d48" providerId="ADAL" clId="{AD7FBC89-1053-4A82-AE4E-17A9C7C2151A}"/>
    <pc:docChg chg="undo redo custSel addSld modSld">
      <pc:chgData name="Yang, Ningxin" userId="5918a3b4-6e1b-478f-b1f3-3d2f23dd4d48" providerId="ADAL" clId="{AD7FBC89-1053-4A82-AE4E-17A9C7C2151A}" dt="2024-02-14T11:41:48.136" v="8890" actId="1076"/>
      <pc:docMkLst>
        <pc:docMk/>
      </pc:docMkLst>
      <pc:sldChg chg="addSp delSp modSp new mod setBg">
        <pc:chgData name="Yang, Ningxin" userId="5918a3b4-6e1b-478f-b1f3-3d2f23dd4d48" providerId="ADAL" clId="{AD7FBC89-1053-4A82-AE4E-17A9C7C2151A}" dt="2024-02-14T10:51:45.800" v="8875" actId="1076"/>
        <pc:sldMkLst>
          <pc:docMk/>
          <pc:sldMk cId="2257692279" sldId="256"/>
        </pc:sldMkLst>
        <pc:spChg chg="del">
          <ac:chgData name="Yang, Ningxin" userId="5918a3b4-6e1b-478f-b1f3-3d2f23dd4d48" providerId="ADAL" clId="{AD7FBC89-1053-4A82-AE4E-17A9C7C2151A}" dt="2024-02-11T22:02:38.039" v="1" actId="478"/>
          <ac:spMkLst>
            <pc:docMk/>
            <pc:sldMk cId="2257692279" sldId="256"/>
            <ac:spMk id="2" creationId="{0F0102B0-F787-9755-809F-0CA836A04628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2" creationId="{F10423FA-2510-AC8C-24C4-1F67221B78AC}"/>
          </ac:spMkLst>
        </pc:spChg>
        <pc:spChg chg="del">
          <ac:chgData name="Yang, Ningxin" userId="5918a3b4-6e1b-478f-b1f3-3d2f23dd4d48" providerId="ADAL" clId="{AD7FBC89-1053-4A82-AE4E-17A9C7C2151A}" dt="2024-02-11T22:02:39.215" v="2" actId="478"/>
          <ac:spMkLst>
            <pc:docMk/>
            <pc:sldMk cId="2257692279" sldId="256"/>
            <ac:spMk id="3" creationId="{291AEC4B-416C-4CEC-B1D6-B465E58042A2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3" creationId="{B27D8A71-2DAD-ADBF-5054-7C125A511A24}"/>
          </ac:spMkLst>
        </pc:spChg>
        <pc:spChg chg="add del">
          <ac:chgData name="Yang, Ningxin" userId="5918a3b4-6e1b-478f-b1f3-3d2f23dd4d48" providerId="ADAL" clId="{AD7FBC89-1053-4A82-AE4E-17A9C7C2151A}" dt="2024-02-11T22:11:39.063" v="4" actId="478"/>
          <ac:spMkLst>
            <pc:docMk/>
            <pc:sldMk cId="2257692279" sldId="256"/>
            <ac:spMk id="4" creationId="{617F0690-67DC-CF25-27F8-786D03D0DFBF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" creationId="{3513AEA7-ABBC-E452-97A5-387975D3C6BB}"/>
          </ac:spMkLst>
        </pc:spChg>
        <pc:spChg chg="add mod">
          <ac:chgData name="Yang, Ningxin" userId="5918a3b4-6e1b-478f-b1f3-3d2f23dd4d48" providerId="ADAL" clId="{AD7FBC89-1053-4A82-AE4E-17A9C7C2151A}" dt="2024-02-11T22:33:40.250" v="237" actId="1076"/>
          <ac:spMkLst>
            <pc:docMk/>
            <pc:sldMk cId="2257692279" sldId="256"/>
            <ac:spMk id="6" creationId="{6585B2AC-FB79-329E-93FE-D8ED171A055C}"/>
          </ac:spMkLst>
        </pc:spChg>
        <pc:spChg chg="add mod">
          <ac:chgData name="Yang, Ningxin" userId="5918a3b4-6e1b-478f-b1f3-3d2f23dd4d48" providerId="ADAL" clId="{AD7FBC89-1053-4A82-AE4E-17A9C7C2151A}" dt="2024-02-11T22:52:21.549" v="2993" actId="1076"/>
          <ac:spMkLst>
            <pc:docMk/>
            <pc:sldMk cId="2257692279" sldId="256"/>
            <ac:spMk id="7" creationId="{5C424CFC-6A65-8503-F2F3-2EDAB507DC63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8" creationId="{4849EC58-6C4E-8D24-ECCD-2A99DCC89B6C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1" creationId="{94EAF21C-78E4-D80A-9144-49DD2E728C48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3" creationId="{EF7499F7-CF92-71EA-A4AE-C084C8FD3499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4" creationId="{155579C8-0A00-DC77-64D5-5B89586993DB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6" creationId="{940B1F3F-E9D2-9163-599F-554EC9A0B31E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7" creationId="{CFB024E0-E611-37C2-7284-1A0199AA6462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8" creationId="{76AE96C7-C500-D91E-0F31-BEA9AFEB2BF2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19" creationId="{6B68AE98-0D8E-5453-9BE5-F2936D57C2C6}"/>
          </ac:spMkLst>
        </pc:spChg>
        <pc:spChg chg="add del mod">
          <ac:chgData name="Yang, Ningxin" userId="5918a3b4-6e1b-478f-b1f3-3d2f23dd4d48" providerId="ADAL" clId="{AD7FBC89-1053-4A82-AE4E-17A9C7C2151A}" dt="2024-02-13T09:28:03.426" v="3251" actId="478"/>
          <ac:spMkLst>
            <pc:docMk/>
            <pc:sldMk cId="2257692279" sldId="256"/>
            <ac:spMk id="19" creationId="{7288E356-CA92-A01D-0E55-529C7F980DC9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20" creationId="{73ADE4E8-4E2B-0EF0-4F8C-ECFF2A3E6DDE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21" creationId="{6F21059B-BE2E-75D5-74A8-0459FC9C957B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22" creationId="{56DE05AF-CA20-C6C7-9E28-4102A2F298C3}"/>
          </ac:spMkLst>
        </pc:spChg>
        <pc:spChg chg="add del mod">
          <ac:chgData name="Yang, Ningxin" userId="5918a3b4-6e1b-478f-b1f3-3d2f23dd4d48" providerId="ADAL" clId="{AD7FBC89-1053-4A82-AE4E-17A9C7C2151A}" dt="2024-02-13T09:29:19.842" v="3258" actId="478"/>
          <ac:spMkLst>
            <pc:docMk/>
            <pc:sldMk cId="2257692279" sldId="256"/>
            <ac:spMk id="23" creationId="{204C0380-6CB7-B0ED-E2F0-AD1C996A325B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23" creationId="{612269A6-E905-3F5D-DC21-7997435D9C51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24" creationId="{68C4B865-61F8-E90D-EB6F-296FE8E30665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25" creationId="{D1A0339B-7256-D661-ADA8-9C7C3A56EF09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26" creationId="{116C3CF4-8BC2-7676-A2BC-196E22B4C677}"/>
          </ac:spMkLst>
        </pc:spChg>
        <pc:spChg chg="add del">
          <ac:chgData name="Yang, Ningxin" userId="5918a3b4-6e1b-478f-b1f3-3d2f23dd4d48" providerId="ADAL" clId="{AD7FBC89-1053-4A82-AE4E-17A9C7C2151A}" dt="2024-02-13T09:30:29.475" v="3264" actId="11529"/>
          <ac:spMkLst>
            <pc:docMk/>
            <pc:sldMk cId="2257692279" sldId="256"/>
            <ac:spMk id="27" creationId="{29ED04D2-4B8F-50B1-FF61-B7CC3A16F2DE}"/>
          </ac:spMkLst>
        </pc:spChg>
        <pc:spChg chg="add del mod">
          <ac:chgData name="Yang, Ningxin" userId="5918a3b4-6e1b-478f-b1f3-3d2f23dd4d48" providerId="ADAL" clId="{AD7FBC89-1053-4A82-AE4E-17A9C7C2151A}" dt="2024-02-14T10:27:03.012" v="7665" actId="478"/>
          <ac:spMkLst>
            <pc:docMk/>
            <pc:sldMk cId="2257692279" sldId="256"/>
            <ac:spMk id="27" creationId="{2C88E5CF-4FA1-81E1-F374-E813F56E4B45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28" creationId="{699A5B9D-ACD1-0F2F-750D-32AFBAC1B00E}"/>
          </ac:spMkLst>
        </pc:spChg>
        <pc:spChg chg="add del">
          <ac:chgData name="Yang, Ningxin" userId="5918a3b4-6e1b-478f-b1f3-3d2f23dd4d48" providerId="ADAL" clId="{AD7FBC89-1053-4A82-AE4E-17A9C7C2151A}" dt="2024-02-13T09:30:40.616" v="3266" actId="11529"/>
          <ac:spMkLst>
            <pc:docMk/>
            <pc:sldMk cId="2257692279" sldId="256"/>
            <ac:spMk id="28" creationId="{8313F3C8-C7D0-9511-5548-C291405B9ED2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30" creationId="{447ADF27-C569-3413-EEEC-515B4356C57E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31" creationId="{D9B05000-490C-F502-40B8-A18C2EFBD8EE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34" creationId="{D45BB5DC-B859-4397-2D2A-D284F24F6B8B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35" creationId="{6427C2FE-CA65-CCA1-F946-9C3BCDA7E673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37" creationId="{16E16738-35E9-45FC-943F-0D762AA56B12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38" creationId="{F806C3B6-4AE9-F57A-361A-D07A6C00D4A5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39" creationId="{4A03B40B-E2AA-7A1D-DB79-C5E84807AB60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0" creationId="{B1EB3A6C-A952-15EB-794A-B309B524CE61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1" creationId="{137153FC-B8A9-B46B-ABB9-097CC6433E5C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2" creationId="{CC6C4EE7-466D-418F-886A-C571FDC226F9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3" creationId="{9E303F29-5286-CB0F-A167-68EE1EF173A7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4" creationId="{D79C804E-1186-455F-CEDA-DD73DBEFE0B1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5" creationId="{16E68293-5DCD-C615-A1BF-43700CB4EC6D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6" creationId="{9AA36754-BF0A-8354-C2EA-18B668BC7A8F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7" creationId="{9E45B48B-C1D4-767B-FE27-45FE9F9C8C31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48" creationId="{5AC38197-45C9-5C43-87A3-5A6B0DC39228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0" creationId="{DAD3F003-80C9-B0A7-EC73-D8E236A9EB71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1" creationId="{2A01AEBC-A262-963F-9F5A-E2EA865EBB85}"/>
          </ac:spMkLst>
        </pc:spChg>
        <pc:spChg chg="add del mod">
          <ac:chgData name="Yang, Ningxin" userId="5918a3b4-6e1b-478f-b1f3-3d2f23dd4d48" providerId="ADAL" clId="{AD7FBC89-1053-4A82-AE4E-17A9C7C2151A}" dt="2024-02-14T10:16:17.230" v="7589" actId="478"/>
          <ac:spMkLst>
            <pc:docMk/>
            <pc:sldMk cId="2257692279" sldId="256"/>
            <ac:spMk id="52" creationId="{73824B5B-5C6B-6D03-8B8B-F9B7E98449A3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3" creationId="{ADA0E2C7-5820-9DDB-E5D5-007E8818EE83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54" creationId="{56F19888-2817-718C-DE20-FA9C018CAB09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6" creationId="{68FE1777-5DF1-3B05-E9FC-BC963503AA7B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7" creationId="{A2D2391F-6D89-7827-7653-E821F3E86403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8" creationId="{CED3D982-AA95-5566-9F41-B6C41F517A94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59" creationId="{B95F127F-59E3-AABB-FF24-CEE467532B93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0" creationId="{4D4F9DB8-DBA2-9745-F155-74131791B40F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1" creationId="{DCFF7C78-DC8B-01B4-AFE1-8E4B4E1A51F0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2" creationId="{F43B264F-9AA3-D1B2-6770-71CA17378D5B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3" creationId="{1EBEFD11-54F6-6599-538C-3456BF61BDDF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4" creationId="{92A0F02F-4CCC-BCC9-3F7B-BC06CDC3E7D4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5" creationId="{61D354D5-516B-413F-5E6A-D040C4088950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6" creationId="{18854FF7-0321-5576-90A4-179828AAE3EC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7" creationId="{056DF037-3396-336D-C7DA-B88F5AF7930F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68" creationId="{20F71117-37AD-3E63-5EA9-33C274D8C366}"/>
          </ac:spMkLst>
        </pc:spChg>
        <pc:spChg chg="add del mod">
          <ac:chgData name="Yang, Ningxin" userId="5918a3b4-6e1b-478f-b1f3-3d2f23dd4d48" providerId="ADAL" clId="{AD7FBC89-1053-4A82-AE4E-17A9C7C2151A}" dt="2024-02-14T10:28:55.649" v="8692" actId="478"/>
          <ac:spMkLst>
            <pc:docMk/>
            <pc:sldMk cId="2257692279" sldId="256"/>
            <ac:spMk id="69" creationId="{C8CE22B6-A12A-6B18-29E7-2E10963A2627}"/>
          </ac:spMkLst>
        </pc:spChg>
        <pc:spChg chg="add mod">
          <ac:chgData name="Yang, Ningxin" userId="5918a3b4-6e1b-478f-b1f3-3d2f23dd4d48" providerId="ADAL" clId="{AD7FBC89-1053-4A82-AE4E-17A9C7C2151A}" dt="2024-02-14T10:29:07.667" v="8693"/>
          <ac:spMkLst>
            <pc:docMk/>
            <pc:sldMk cId="2257692279" sldId="256"/>
            <ac:spMk id="70" creationId="{DCF47F7C-8D8D-BEC4-1ECC-47906B27DBDC}"/>
          </ac:spMkLst>
        </pc:spChg>
        <pc:spChg chg="add 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71" creationId="{62D75BD9-E9CF-6CB2-9DC4-8EC88C52ED54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74" creationId="{6D1040FD-ADD2-242E-23D8-DA2E4EFE7790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75" creationId="{8799B93F-C3BF-4DFE-B708-0343084D9856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76" creationId="{7D954086-BADF-DDAD-E6E3-B1732950CBCA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79" creationId="{28F4215D-EC2E-EA8E-678F-58DDCB82886F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80" creationId="{6C9364C4-95A5-5E0C-864A-2DEA2F11B553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82" creationId="{23F383E2-908B-7223-72E0-45D56E098E7C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83" creationId="{D5671AF2-1627-31DB-2187-52FA8D507065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85" creationId="{125DD73F-230D-84C7-22B1-D66AE4F02957}"/>
          </ac:spMkLst>
        </pc:spChg>
        <pc:spChg chg="add mod">
          <ac:chgData name="Yang, Ningxin" userId="5918a3b4-6e1b-478f-b1f3-3d2f23dd4d48" providerId="ADAL" clId="{AD7FBC89-1053-4A82-AE4E-17A9C7C2151A}" dt="2024-02-14T10:51:41.951" v="8874" actId="1076"/>
          <ac:spMkLst>
            <pc:docMk/>
            <pc:sldMk cId="2257692279" sldId="256"/>
            <ac:spMk id="86" creationId="{EAE85D20-9924-8101-DD8A-AB1D02463F3C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89" creationId="{6CD2DA70-198B-41BB-C44A-1E92860E90B4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0" creationId="{2D878AA3-B599-7B37-953E-A3C788344F7B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1" creationId="{B3914347-838C-323B-C629-75D020C80276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3" creationId="{98E4DAA7-4823-1D67-8A82-5283B3A7E348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5" creationId="{26EBC676-7EDF-A7D3-9B9F-A83146DDCF7C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6" creationId="{6D7B794D-B207-6071-7B4F-1EEB1E239C63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7" creationId="{7A592C47-C3F3-0C41-AD10-22CF7232BD58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8" creationId="{736A662C-ABF8-7038-DEF1-5528AC35798E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99" creationId="{4DAE55FA-472C-0510-F46B-C4B16C0F02F9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15" creationId="{7C38BBA9-9229-1637-FA65-8776405BB529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16" creationId="{E21BAD43-4B8C-584B-F98A-632504522331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25" creationId="{7071D41E-42A9-074B-81A6-EC605820CFD6}"/>
          </ac:spMkLst>
        </pc:spChg>
        <pc:spChg chg="mod">
          <ac:chgData name="Yang, Ningxin" userId="5918a3b4-6e1b-478f-b1f3-3d2f23dd4d48" providerId="ADAL" clId="{AD7FBC89-1053-4A82-AE4E-17A9C7C2151A}" dt="2024-02-14T10:51:28.636" v="8871" actId="1076"/>
          <ac:spMkLst>
            <pc:docMk/>
            <pc:sldMk cId="2257692279" sldId="256"/>
            <ac:spMk id="128" creationId="{774383AF-A240-5FDD-662B-91C02995A3EC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1026" creationId="{34EDEDB4-FBA9-209C-D81B-9A4F1E9929DF}"/>
          </ac:spMkLst>
        </pc:spChg>
        <pc:spChg chg="add del mod">
          <ac:chgData name="Yang, Ningxin" userId="5918a3b4-6e1b-478f-b1f3-3d2f23dd4d48" providerId="ADAL" clId="{AD7FBC89-1053-4A82-AE4E-17A9C7C2151A}" dt="2024-02-14T10:27:00.854" v="7664" actId="478"/>
          <ac:spMkLst>
            <pc:docMk/>
            <pc:sldMk cId="2257692279" sldId="256"/>
            <ac:spMk id="1033" creationId="{8B2D77A2-4D32-2A1A-7DF3-47C635750B89}"/>
          </ac:spMkLst>
        </pc:spChg>
        <pc:spChg chg="mod">
          <ac:chgData name="Yang, Ningxin" userId="5918a3b4-6e1b-478f-b1f3-3d2f23dd4d48" providerId="ADAL" clId="{AD7FBC89-1053-4A82-AE4E-17A9C7C2151A}" dt="2024-02-14T10:51:45.800" v="8875" actId="1076"/>
          <ac:spMkLst>
            <pc:docMk/>
            <pc:sldMk cId="2257692279" sldId="256"/>
            <ac:spMk id="1034" creationId="{C1046688-D848-FE7E-1C50-12D3C20E5FB2}"/>
          </ac:spMkLst>
        </pc:spChg>
        <pc:grpChg chg="add 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4" creationId="{CFD10F1B-8BCA-CAE8-B777-751714D2C3B7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6" creationId="{4E6D6C88-DCB9-FAA6-540C-194EDC3C06D5}"/>
          </ac:grpSpMkLst>
        </pc:grpChg>
        <pc:grpChg chg="add 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15" creationId="{80A974B6-1E82-10A1-8209-1B0F0E2BA66E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29" creationId="{53BA5027-2E45-3079-B994-A0B0F12F1BF2}"/>
          </ac:grpSpMkLst>
        </pc:grpChg>
        <pc:grpChg chg="add 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32" creationId="{6BCA09A5-BC14-04EE-5B2C-66CDBB426185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36" creationId="{23A72756-0A6F-9503-B238-A271E9EF6E92}"/>
          </ac:grpSpMkLst>
        </pc:grpChg>
        <pc:grpChg chg="add 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49" creationId="{83EEF84E-3601-E7D5-EFEB-F05DDF6614DE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72" creationId="{D4BF5706-3A2A-9B68-EBEE-9DAB506EA385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73" creationId="{F88B3CAB-CF02-6D9F-CE96-05B8F17D930F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77" creationId="{5246918E-CEF7-A09B-06E6-BDA028A269A5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78" creationId="{7FCC39E9-21CD-7E95-1AC3-36FF94894A29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84" creationId="{25B9D72A-6060-B877-ED79-E2EAF77C265D}"/>
          </ac:grpSpMkLst>
        </pc:grpChg>
        <pc:grpChg chg="add mod">
          <ac:chgData name="Yang, Ningxin" userId="5918a3b4-6e1b-478f-b1f3-3d2f23dd4d48" providerId="ADAL" clId="{AD7FBC89-1053-4A82-AE4E-17A9C7C2151A}" dt="2024-02-14T10:51:45.800" v="8875" actId="1076"/>
          <ac:grpSpMkLst>
            <pc:docMk/>
            <pc:sldMk cId="2257692279" sldId="256"/>
            <ac:grpSpMk id="87" creationId="{A1140164-E7BE-ED2E-001E-5552FF110AF4}"/>
          </ac:grpSpMkLst>
        </pc:grpChg>
        <pc:grpChg chg="mod">
          <ac:chgData name="Yang, Ningxin" userId="5918a3b4-6e1b-478f-b1f3-3d2f23dd4d48" providerId="ADAL" clId="{AD7FBC89-1053-4A82-AE4E-17A9C7C2151A}" dt="2024-02-14T10:51:28.636" v="8871" actId="1076"/>
          <ac:grpSpMkLst>
            <pc:docMk/>
            <pc:sldMk cId="2257692279" sldId="256"/>
            <ac:grpSpMk id="131" creationId="{C8B4D74C-B0A5-EF8A-FB38-A14A45565A8A}"/>
          </ac:grpSpMkLst>
        </pc:grpChg>
        <pc:graphicFrameChg chg="add del mod modGraphic">
          <ac:chgData name="Yang, Ningxin" userId="5918a3b4-6e1b-478f-b1f3-3d2f23dd4d48" providerId="ADAL" clId="{AD7FBC89-1053-4A82-AE4E-17A9C7C2151A}" dt="2024-02-11T22:12:41.637" v="17" actId="478"/>
          <ac:graphicFrameMkLst>
            <pc:docMk/>
            <pc:sldMk cId="2257692279" sldId="256"/>
            <ac:graphicFrameMk id="5" creationId="{CE570432-E6F0-5E6A-9FDC-971994444BB9}"/>
          </ac:graphicFrameMkLst>
        </pc:graphicFrameChg>
        <pc:picChg chg="add del mod">
          <ac:chgData name="Yang, Ningxin" userId="5918a3b4-6e1b-478f-b1f3-3d2f23dd4d48" providerId="ADAL" clId="{AD7FBC89-1053-4A82-AE4E-17A9C7C2151A}" dt="2024-02-13T09:40:26.301" v="3575" actId="478"/>
          <ac:picMkLst>
            <pc:docMk/>
            <pc:sldMk cId="2257692279" sldId="256"/>
            <ac:picMk id="39" creationId="{A86B8773-4402-1C9C-113E-C4FBB406C5C7}"/>
          </ac:picMkLst>
        </pc:picChg>
        <pc:picChg chg="add del mod">
          <ac:chgData name="Yang, Ningxin" userId="5918a3b4-6e1b-478f-b1f3-3d2f23dd4d48" providerId="ADAL" clId="{AD7FBC89-1053-4A82-AE4E-17A9C7C2151A}" dt="2024-02-13T09:40:25.515" v="3574" actId="478"/>
          <ac:picMkLst>
            <pc:docMk/>
            <pc:sldMk cId="2257692279" sldId="256"/>
            <ac:picMk id="41" creationId="{2C4E992F-4D51-C6F8-6FC9-7CA5C1FF4425}"/>
          </ac:picMkLst>
        </pc:picChg>
        <pc:picChg chg="add mod">
          <ac:chgData name="Yang, Ningxin" userId="5918a3b4-6e1b-478f-b1f3-3d2f23dd4d48" providerId="ADAL" clId="{AD7FBC89-1053-4A82-AE4E-17A9C7C2151A}" dt="2024-02-14T10:51:28.636" v="8871" actId="1076"/>
          <ac:picMkLst>
            <pc:docMk/>
            <pc:sldMk cId="2257692279" sldId="256"/>
            <ac:picMk id="55" creationId="{E70C21B4-EB25-905C-5BDD-70402073A057}"/>
          </ac:picMkLst>
        </pc:picChg>
        <pc:picChg chg="add mod">
          <ac:chgData name="Yang, Ningxin" userId="5918a3b4-6e1b-478f-b1f3-3d2f23dd4d48" providerId="ADAL" clId="{AD7FBC89-1053-4A82-AE4E-17A9C7C2151A}" dt="2024-02-14T10:51:41.951" v="8874" actId="1076"/>
          <ac:picMkLst>
            <pc:docMk/>
            <pc:sldMk cId="2257692279" sldId="256"/>
            <ac:picMk id="81" creationId="{47A02DCB-CFEA-5359-18DF-F956FE78DDDB}"/>
          </ac:picMkLst>
        </pc:picChg>
        <pc:picChg chg="mod">
          <ac:chgData name="Yang, Ningxin" userId="5918a3b4-6e1b-478f-b1f3-3d2f23dd4d48" providerId="ADAL" clId="{AD7FBC89-1053-4A82-AE4E-17A9C7C2151A}" dt="2024-02-14T10:51:45.800" v="8875" actId="1076"/>
          <ac:picMkLst>
            <pc:docMk/>
            <pc:sldMk cId="2257692279" sldId="256"/>
            <ac:picMk id="88" creationId="{2C5FF03C-8FEB-6FC2-BCCE-ADD5F0E0A922}"/>
          </ac:picMkLst>
        </pc:picChg>
        <pc:picChg chg="mod">
          <ac:chgData name="Yang, Ningxin" userId="5918a3b4-6e1b-478f-b1f3-3d2f23dd4d48" providerId="ADAL" clId="{AD7FBC89-1053-4A82-AE4E-17A9C7C2151A}" dt="2024-02-14T10:51:45.800" v="8875" actId="1076"/>
          <ac:picMkLst>
            <pc:docMk/>
            <pc:sldMk cId="2257692279" sldId="256"/>
            <ac:picMk id="92" creationId="{2B572F8B-7AAF-A5C2-CE43-8C3C7A7E4679}"/>
          </ac:picMkLst>
        </pc:picChg>
        <pc:picChg chg="mod">
          <ac:chgData name="Yang, Ningxin" userId="5918a3b4-6e1b-478f-b1f3-3d2f23dd4d48" providerId="ADAL" clId="{AD7FBC89-1053-4A82-AE4E-17A9C7C2151A}" dt="2024-02-14T10:51:45.800" v="8875" actId="1076"/>
          <ac:picMkLst>
            <pc:docMk/>
            <pc:sldMk cId="2257692279" sldId="256"/>
            <ac:picMk id="94" creationId="{F71BDD1E-0446-5A36-5498-58C0FA18A8FA}"/>
          </ac:picMkLst>
        </pc:picChg>
        <pc:picChg chg="mod">
          <ac:chgData name="Yang, Ningxin" userId="5918a3b4-6e1b-478f-b1f3-3d2f23dd4d48" providerId="ADAL" clId="{AD7FBC89-1053-4A82-AE4E-17A9C7C2151A}" dt="2024-02-14T10:51:45.800" v="8875" actId="1076"/>
          <ac:picMkLst>
            <pc:docMk/>
            <pc:sldMk cId="2257692279" sldId="256"/>
            <ac:picMk id="100" creationId="{BB37B0D9-1CD7-FCE0-E7CE-7DC89FB0A491}"/>
          </ac:picMkLst>
        </pc:picChg>
        <pc:picChg chg="add mod">
          <ac:chgData name="Yang, Ningxin" userId="5918a3b4-6e1b-478f-b1f3-3d2f23dd4d48" providerId="ADAL" clId="{AD7FBC89-1053-4A82-AE4E-17A9C7C2151A}" dt="2024-02-14T10:51:41.951" v="8874" actId="1076"/>
          <ac:picMkLst>
            <pc:docMk/>
            <pc:sldMk cId="2257692279" sldId="256"/>
            <ac:picMk id="101" creationId="{601F21E7-09E8-4A46-0092-BE26C23DEB17}"/>
          </ac:picMkLst>
        </pc:picChg>
        <pc:picChg chg="del mod">
          <ac:chgData name="Yang, Ningxin" userId="5918a3b4-6e1b-478f-b1f3-3d2f23dd4d48" providerId="ADAL" clId="{AD7FBC89-1053-4A82-AE4E-17A9C7C2151A}" dt="2024-02-12T22:37:32.614" v="3220" actId="21"/>
          <ac:picMkLst>
            <pc:docMk/>
            <pc:sldMk cId="2257692279" sldId="256"/>
            <ac:picMk id="134" creationId="{5B7B9D14-8B74-70F3-4139-42BDA4BA637B}"/>
          </ac:picMkLst>
        </pc:picChg>
        <pc:picChg chg="add del mod">
          <ac:chgData name="Yang, Ningxin" userId="5918a3b4-6e1b-478f-b1f3-3d2f23dd4d48" providerId="ADAL" clId="{AD7FBC89-1053-4A82-AE4E-17A9C7C2151A}" dt="2024-02-12T22:43:51.626" v="3235" actId="478"/>
          <ac:picMkLst>
            <pc:docMk/>
            <pc:sldMk cId="2257692279" sldId="256"/>
            <ac:picMk id="1026" creationId="{84F2A569-2851-9373-56A4-96E5C76476B4}"/>
          </ac:picMkLst>
        </pc:picChg>
        <pc:picChg chg="add mod">
          <ac:chgData name="Yang, Ningxin" userId="5918a3b4-6e1b-478f-b1f3-3d2f23dd4d48" providerId="ADAL" clId="{AD7FBC89-1053-4A82-AE4E-17A9C7C2151A}" dt="2024-02-14T10:51:28.636" v="8871" actId="1076"/>
          <ac:picMkLst>
            <pc:docMk/>
            <pc:sldMk cId="2257692279" sldId="256"/>
            <ac:picMk id="1028" creationId="{CBA7DA19-368D-3EEB-335F-7228D6E8A2F2}"/>
          </ac:picMkLst>
        </pc:picChg>
        <pc:picChg chg="add del mod">
          <ac:chgData name="Yang, Ningxin" userId="5918a3b4-6e1b-478f-b1f3-3d2f23dd4d48" providerId="ADAL" clId="{AD7FBC89-1053-4A82-AE4E-17A9C7C2151A}" dt="2024-02-14T10:27:00.854" v="7664" actId="478"/>
          <ac:picMkLst>
            <pc:docMk/>
            <pc:sldMk cId="2257692279" sldId="256"/>
            <ac:picMk id="1032" creationId="{09E361CE-7C0A-F97D-03E6-503393A36A2D}"/>
          </ac:picMkLst>
        </pc:picChg>
        <pc:picChg chg="add del mod">
          <ac:chgData name="Yang, Ningxin" userId="5918a3b4-6e1b-478f-b1f3-3d2f23dd4d48" providerId="ADAL" clId="{AD7FBC89-1053-4A82-AE4E-17A9C7C2151A}" dt="2024-02-13T10:47:03.263" v="5195" actId="21"/>
          <ac:picMkLst>
            <pc:docMk/>
            <pc:sldMk cId="2257692279" sldId="256"/>
            <ac:picMk id="2050" creationId="{EEE30561-D21C-7E88-F9C0-4DAF0FE4D2B6}"/>
          </ac:picMkLst>
        </pc:picChg>
        <pc:cxnChg chg="add 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7" creationId="{222599FC-9CCF-2374-6E32-04762547D7B8}"/>
          </ac:cxnSpMkLst>
        </pc:cxnChg>
        <pc:cxnChg chg="add 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9" creationId="{5FA11DD1-216E-2385-9217-3499F5BCE332}"/>
          </ac:cxnSpMkLst>
        </pc:cxnChg>
        <pc:cxnChg chg="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10" creationId="{59CDEECE-2E9B-A81E-1B40-70C39B3A2F7C}"/>
          </ac:cxnSpMkLst>
        </pc:cxnChg>
        <pc:cxnChg chg="add 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12" creationId="{910ADD14-90D3-B122-22FD-77D2278015D0}"/>
          </ac:cxnSpMkLst>
        </pc:cxnChg>
        <pc:cxnChg chg="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33" creationId="{12AFE3D9-C1F0-649F-2ACC-1A894C3F2DF0}"/>
          </ac:cxnSpMkLst>
        </pc:cxnChg>
        <pc:cxnChg chg="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118" creationId="{FF46DDDC-D479-F518-241C-1F831307B23B}"/>
          </ac:cxnSpMkLst>
        </pc:cxnChg>
        <pc:cxnChg chg="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126" creationId="{3A4A1C86-71C9-1708-EB2D-F3697FDE751C}"/>
          </ac:cxnSpMkLst>
        </pc:cxnChg>
        <pc:cxnChg chg="mod">
          <ac:chgData name="Yang, Ningxin" userId="5918a3b4-6e1b-478f-b1f3-3d2f23dd4d48" providerId="ADAL" clId="{AD7FBC89-1053-4A82-AE4E-17A9C7C2151A}" dt="2024-02-14T10:51:28.636" v="8871" actId="1076"/>
          <ac:cxnSpMkLst>
            <pc:docMk/>
            <pc:sldMk cId="2257692279" sldId="256"/>
            <ac:cxnSpMk id="129" creationId="{6A955B78-766A-1821-15E7-6289223E9D24}"/>
          </ac:cxnSpMkLst>
        </pc:cxnChg>
      </pc:sldChg>
      <pc:sldChg chg="addSp delSp modSp new mod setBg">
        <pc:chgData name="Yang, Ningxin" userId="5918a3b4-6e1b-478f-b1f3-3d2f23dd4d48" providerId="ADAL" clId="{AD7FBC89-1053-4A82-AE4E-17A9C7C2151A}" dt="2024-02-14T11:41:48.136" v="8890" actId="1076"/>
        <pc:sldMkLst>
          <pc:docMk/>
          <pc:sldMk cId="2010637945" sldId="257"/>
        </pc:sldMkLst>
        <pc:spChg chg="del">
          <ac:chgData name="Yang, Ningxin" userId="5918a3b4-6e1b-478f-b1f3-3d2f23dd4d48" providerId="ADAL" clId="{AD7FBC89-1053-4A82-AE4E-17A9C7C2151A}" dt="2024-02-13T09:40:01.381" v="3571" actId="478"/>
          <ac:spMkLst>
            <pc:docMk/>
            <pc:sldMk cId="2010637945" sldId="257"/>
            <ac:spMk id="2" creationId="{CB3FD4C6-6EC8-50F9-1A81-3177FA1E3DF2}"/>
          </ac:spMkLst>
        </pc:spChg>
        <pc:spChg chg="del">
          <ac:chgData name="Yang, Ningxin" userId="5918a3b4-6e1b-478f-b1f3-3d2f23dd4d48" providerId="ADAL" clId="{AD7FBC89-1053-4A82-AE4E-17A9C7C2151A}" dt="2024-02-13T09:39:58.993" v="3570" actId="478"/>
          <ac:spMkLst>
            <pc:docMk/>
            <pc:sldMk cId="2010637945" sldId="257"/>
            <ac:spMk id="3" creationId="{3684AEFE-5F4C-2C79-39A9-AF09A0256EB5}"/>
          </ac:spMkLst>
        </pc:spChg>
        <pc:spChg chg="del">
          <ac:chgData name="Yang, Ningxin" userId="5918a3b4-6e1b-478f-b1f3-3d2f23dd4d48" providerId="ADAL" clId="{AD7FBC89-1053-4A82-AE4E-17A9C7C2151A}" dt="2024-02-14T10:10:04.224" v="7491" actId="478"/>
          <ac:spMkLst>
            <pc:docMk/>
            <pc:sldMk cId="2010637945" sldId="257"/>
            <ac:spMk id="3" creationId="{97F760B8-F023-6ED8-86A9-3D44DB2E8EA0}"/>
          </ac:spMkLst>
        </pc:spChg>
        <pc:spChg chg="add mod">
          <ac:chgData name="Yang, Ningxin" userId="5918a3b4-6e1b-478f-b1f3-3d2f23dd4d48" providerId="ADAL" clId="{AD7FBC89-1053-4A82-AE4E-17A9C7C2151A}" dt="2024-02-14T10:05:37.821" v="7460" actId="571"/>
          <ac:spMkLst>
            <pc:docMk/>
            <pc:sldMk cId="2010637945" sldId="257"/>
            <ac:spMk id="4" creationId="{FC6751D9-7DAA-3075-7A05-999FF4933CF2}"/>
          </ac:spMkLst>
        </pc:spChg>
        <pc:spChg chg="add del mod">
          <ac:chgData name="Yang, Ningxin" userId="5918a3b4-6e1b-478f-b1f3-3d2f23dd4d48" providerId="ADAL" clId="{AD7FBC89-1053-4A82-AE4E-17A9C7C2151A}" dt="2024-02-13T10:02:29.514" v="4378"/>
          <ac:spMkLst>
            <pc:docMk/>
            <pc:sldMk cId="2010637945" sldId="257"/>
            <ac:spMk id="7" creationId="{413631DF-B139-9344-28CE-8168F84ADC8E}"/>
          </ac:spMkLst>
        </pc:spChg>
        <pc:spChg chg="add 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8" creationId="{699A5B9D-ACD1-0F2F-750D-32AFBAC1B00E}"/>
          </ac:spMkLst>
        </pc:spChg>
        <pc:spChg chg="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9" creationId="{2D878AA3-B599-7B37-953E-A3C788344F7B}"/>
          </ac:spMkLst>
        </pc:spChg>
        <pc:spChg chg="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10" creationId="{612269A6-E905-3F5D-DC21-7997435D9C51}"/>
          </ac:spMkLst>
        </pc:spChg>
        <pc:spChg chg="add del">
          <ac:chgData name="Yang, Ningxin" userId="5918a3b4-6e1b-478f-b1f3-3d2f23dd4d48" providerId="ADAL" clId="{AD7FBC89-1053-4A82-AE4E-17A9C7C2151A}" dt="2024-02-13T10:01:06.931" v="4364" actId="11529"/>
          <ac:spMkLst>
            <pc:docMk/>
            <pc:sldMk cId="2010637945" sldId="257"/>
            <ac:spMk id="10" creationId="{DE954D3C-CD13-6F15-BEFD-D0600F11AD51}"/>
          </ac:spMkLst>
        </pc:spChg>
        <pc:spChg chg="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11" creationId="{B3914347-838C-323B-C629-75D020C80276}"/>
          </ac:spMkLst>
        </pc:spChg>
        <pc:spChg chg="add del mod">
          <ac:chgData name="Yang, Ningxin" userId="5918a3b4-6e1b-478f-b1f3-3d2f23dd4d48" providerId="ADAL" clId="{AD7FBC89-1053-4A82-AE4E-17A9C7C2151A}" dt="2024-02-13T10:02:29.514" v="4378"/>
          <ac:spMkLst>
            <pc:docMk/>
            <pc:sldMk cId="2010637945" sldId="257"/>
            <ac:spMk id="11" creationId="{C5F2BCF3-ABF6-0EF6-170A-1110D3CB6EC1}"/>
          </ac:spMkLst>
        </pc:spChg>
        <pc:spChg chg="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12" creationId="{2C88E5CF-4FA1-81E1-F374-E813F56E4B45}"/>
          </ac:spMkLst>
        </pc:spChg>
        <pc:spChg chg="add del mod">
          <ac:chgData name="Yang, Ningxin" userId="5918a3b4-6e1b-478f-b1f3-3d2f23dd4d48" providerId="ADAL" clId="{AD7FBC89-1053-4A82-AE4E-17A9C7C2151A}" dt="2024-02-13T10:02:08.943" v="4376" actId="478"/>
          <ac:spMkLst>
            <pc:docMk/>
            <pc:sldMk cId="2010637945" sldId="257"/>
            <ac:spMk id="12" creationId="{350DAB9C-3D74-C4FB-D65B-89C7F06631E5}"/>
          </ac:spMkLst>
        </pc:spChg>
        <pc:spChg chg="add del mod">
          <ac:chgData name="Yang, Ningxin" userId="5918a3b4-6e1b-478f-b1f3-3d2f23dd4d48" providerId="ADAL" clId="{AD7FBC89-1053-4A82-AE4E-17A9C7C2151A}" dt="2024-02-13T10:02:29.514" v="4378"/>
          <ac:spMkLst>
            <pc:docMk/>
            <pc:sldMk cId="2010637945" sldId="257"/>
            <ac:spMk id="13" creationId="{B2EFB38F-0AC4-8C6C-FBD5-5BCEA958514F}"/>
          </ac:spMkLst>
        </pc:spChg>
        <pc:spChg chg="add 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13" creationId="{D9B05000-490C-F502-40B8-A18C2EFBD8EE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14" creationId="{6D1040FD-ADD2-242E-23D8-DA2E4EFE7790}"/>
          </ac:spMkLst>
        </pc:spChg>
        <pc:spChg chg="del mod">
          <ac:chgData name="Yang, Ningxin" userId="5918a3b4-6e1b-478f-b1f3-3d2f23dd4d48" providerId="ADAL" clId="{AD7FBC89-1053-4A82-AE4E-17A9C7C2151A}" dt="2024-02-13T10:02:44.834" v="4382" actId="478"/>
          <ac:spMkLst>
            <pc:docMk/>
            <pc:sldMk cId="2010637945" sldId="257"/>
            <ac:spMk id="14" creationId="{90A2CB40-ECFD-3397-0A8C-C1268F6BE2F5}"/>
          </ac:spMkLst>
        </pc:spChg>
        <pc:spChg chg="del mod">
          <ac:chgData name="Yang, Ningxin" userId="5918a3b4-6e1b-478f-b1f3-3d2f23dd4d48" providerId="ADAL" clId="{AD7FBC89-1053-4A82-AE4E-17A9C7C2151A}" dt="2024-02-13T10:02:43.995" v="4381" actId="478"/>
          <ac:spMkLst>
            <pc:docMk/>
            <pc:sldMk cId="2010637945" sldId="257"/>
            <ac:spMk id="15" creationId="{82B44547-80D0-FE25-C450-0FB128F3BE02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15" creationId="{8799B93F-C3BF-4DFE-B708-0343084D9856}"/>
          </ac:spMkLst>
        </pc:spChg>
        <pc:spChg chg="add del mod">
          <ac:chgData name="Yang, Ningxin" userId="5918a3b4-6e1b-478f-b1f3-3d2f23dd4d48" providerId="ADAL" clId="{AD7FBC89-1053-4A82-AE4E-17A9C7C2151A}" dt="2024-02-13T10:10:49.841" v="4983"/>
          <ac:spMkLst>
            <pc:docMk/>
            <pc:sldMk cId="2010637945" sldId="257"/>
            <ac:spMk id="16" creationId="{6C526537-1E2B-4A9B-CBEC-6DCFC56E65AC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16" creationId="{7D954086-BADF-DDAD-E6E3-B1732950CBCA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17" creationId="{28F4215D-EC2E-EA8E-678F-58DDCB82886F}"/>
          </ac:spMkLst>
        </pc:spChg>
        <pc:spChg chg="del mod">
          <ac:chgData name="Yang, Ningxin" userId="5918a3b4-6e1b-478f-b1f3-3d2f23dd4d48" providerId="ADAL" clId="{AD7FBC89-1053-4A82-AE4E-17A9C7C2151A}" dt="2024-02-13T10:02:47.836" v="4384" actId="478"/>
          <ac:spMkLst>
            <pc:docMk/>
            <pc:sldMk cId="2010637945" sldId="257"/>
            <ac:spMk id="17" creationId="{7838653B-A858-1285-C2D5-C9551E3EEC31}"/>
          </ac:spMkLst>
        </pc:spChg>
        <pc:spChg chg="del mod">
          <ac:chgData name="Yang, Ningxin" userId="5918a3b4-6e1b-478f-b1f3-3d2f23dd4d48" providerId="ADAL" clId="{AD7FBC89-1053-4A82-AE4E-17A9C7C2151A}" dt="2024-02-13T10:02:46.274" v="4383" actId="478"/>
          <ac:spMkLst>
            <pc:docMk/>
            <pc:sldMk cId="2010637945" sldId="257"/>
            <ac:spMk id="18" creationId="{1E2115EB-787A-06B7-273E-5B0396010846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18" creationId="{6C9364C4-95A5-5E0C-864A-2DEA2F11B553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19" creationId="{6CD2DA70-198B-41BB-C44A-1E92860E90B4}"/>
          </ac:spMkLst>
        </pc:spChg>
        <pc:spChg chg="add del mod">
          <ac:chgData name="Yang, Ningxin" userId="5918a3b4-6e1b-478f-b1f3-3d2f23dd4d48" providerId="ADAL" clId="{AD7FBC89-1053-4A82-AE4E-17A9C7C2151A}" dt="2024-02-13T10:07:30.829" v="4886"/>
          <ac:spMkLst>
            <pc:docMk/>
            <pc:sldMk cId="2010637945" sldId="257"/>
            <ac:spMk id="20" creationId="{3BEE54C2-D2B1-00C9-9D6F-696602752F09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21" creationId="{23F383E2-908B-7223-72E0-45D56E098E7C}"/>
          </ac:spMkLst>
        </pc:spChg>
        <pc:spChg chg="add del mod">
          <ac:chgData name="Yang, Ningxin" userId="5918a3b4-6e1b-478f-b1f3-3d2f23dd4d48" providerId="ADAL" clId="{AD7FBC89-1053-4A82-AE4E-17A9C7C2151A}" dt="2024-02-13T10:10:49.841" v="4983"/>
          <ac:spMkLst>
            <pc:docMk/>
            <pc:sldMk cId="2010637945" sldId="257"/>
            <ac:spMk id="21" creationId="{AE450B7E-3CD7-E952-C98D-F5556DFF1E05}"/>
          </ac:spMkLst>
        </pc:spChg>
        <pc:spChg chg="add mod">
          <ac:chgData name="Yang, Ningxin" userId="5918a3b4-6e1b-478f-b1f3-3d2f23dd4d48" providerId="ADAL" clId="{AD7FBC89-1053-4A82-AE4E-17A9C7C2151A}" dt="2024-02-13T10:09:00.870" v="4959"/>
          <ac:spMkLst>
            <pc:docMk/>
            <pc:sldMk cId="2010637945" sldId="257"/>
            <ac:spMk id="22" creationId="{8AC42CF2-509B-5E5D-6D35-2F01D1BB8324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22" creationId="{D5671AF2-1627-31DB-2187-52FA8D507065}"/>
          </ac:spMkLst>
        </pc:spChg>
        <pc:spChg chg="add mod">
          <ac:chgData name="Yang, Ningxin" userId="5918a3b4-6e1b-478f-b1f3-3d2f23dd4d48" providerId="ADAL" clId="{AD7FBC89-1053-4A82-AE4E-17A9C7C2151A}" dt="2024-02-13T10:09:00.870" v="4959"/>
          <ac:spMkLst>
            <pc:docMk/>
            <pc:sldMk cId="2010637945" sldId="257"/>
            <ac:spMk id="23" creationId="{02B824E6-BF10-0282-55B8-A3B93AFD4E59}"/>
          </ac:spMkLst>
        </pc:spChg>
        <pc:spChg chg="add del mod">
          <ac:chgData name="Yang, Ningxin" userId="5918a3b4-6e1b-478f-b1f3-3d2f23dd4d48" providerId="ADAL" clId="{AD7FBC89-1053-4A82-AE4E-17A9C7C2151A}" dt="2024-02-14T10:30:32.472" v="8708" actId="478"/>
          <ac:spMkLst>
            <pc:docMk/>
            <pc:sldMk cId="2010637945" sldId="257"/>
            <ac:spMk id="23" creationId="{D2640987-5F69-D200-05ED-7CC8EC48C0F8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24" creationId="{125DD73F-230D-84C7-22B1-D66AE4F02957}"/>
          </ac:spMkLst>
        </pc:spChg>
        <pc:spChg chg="add del mod">
          <ac:chgData name="Yang, Ningxin" userId="5918a3b4-6e1b-478f-b1f3-3d2f23dd4d48" providerId="ADAL" clId="{AD7FBC89-1053-4A82-AE4E-17A9C7C2151A}" dt="2024-02-13T10:09:28.516" v="4964" actId="478"/>
          <ac:spMkLst>
            <pc:docMk/>
            <pc:sldMk cId="2010637945" sldId="257"/>
            <ac:spMk id="24" creationId="{7E1C6333-E2FB-8566-2BFE-F6948D356122}"/>
          </ac:spMkLst>
        </pc:spChg>
        <pc:spChg chg="add del mod">
          <ac:chgData name="Yang, Ningxin" userId="5918a3b4-6e1b-478f-b1f3-3d2f23dd4d48" providerId="ADAL" clId="{AD7FBC89-1053-4A82-AE4E-17A9C7C2151A}" dt="2024-02-13T10:10:49.841" v="4983"/>
          <ac:spMkLst>
            <pc:docMk/>
            <pc:sldMk cId="2010637945" sldId="257"/>
            <ac:spMk id="25" creationId="{3FBD1D7E-C3B4-FC16-FC36-4A90FF0AEF84}"/>
          </ac:spMkLst>
        </pc:spChg>
        <pc:spChg chg="add del mod">
          <ac:chgData name="Yang, Ningxin" userId="5918a3b4-6e1b-478f-b1f3-3d2f23dd4d48" providerId="ADAL" clId="{AD7FBC89-1053-4A82-AE4E-17A9C7C2151A}" dt="2024-02-14T10:51:35.849" v="8872" actId="21"/>
          <ac:spMkLst>
            <pc:docMk/>
            <pc:sldMk cId="2010637945" sldId="257"/>
            <ac:spMk id="25" creationId="{EAE85D20-9924-8101-DD8A-AB1D02463F3C}"/>
          </ac:spMkLst>
        </pc:spChg>
        <pc:spChg chg="mod">
          <ac:chgData name="Yang, Ningxin" userId="5918a3b4-6e1b-478f-b1f3-3d2f23dd4d48" providerId="ADAL" clId="{AD7FBC89-1053-4A82-AE4E-17A9C7C2151A}" dt="2024-02-13T10:10:40.724" v="4982"/>
          <ac:spMkLst>
            <pc:docMk/>
            <pc:sldMk cId="2010637945" sldId="257"/>
            <ac:spMk id="26" creationId="{15356A0B-2395-9DD7-40F1-0F479B45B7C8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27" creationId="{98E4DAA7-4823-1D67-8A82-5283B3A7E348}"/>
          </ac:spMkLst>
        </pc:spChg>
        <pc:spChg chg="mod">
          <ac:chgData name="Yang, Ningxin" userId="5918a3b4-6e1b-478f-b1f3-3d2f23dd4d48" providerId="ADAL" clId="{AD7FBC89-1053-4A82-AE4E-17A9C7C2151A}" dt="2024-02-13T10:10:40.724" v="4982"/>
          <ac:spMkLst>
            <pc:docMk/>
            <pc:sldMk cId="2010637945" sldId="257"/>
            <ac:spMk id="27" creationId="{C6C10A72-EE8A-D3E7-5309-745C38F0FCE8}"/>
          </ac:spMkLst>
        </pc:spChg>
        <pc:spChg chg="mod">
          <ac:chgData name="Yang, Ningxin" userId="5918a3b4-6e1b-478f-b1f3-3d2f23dd4d48" providerId="ADAL" clId="{AD7FBC89-1053-4A82-AE4E-17A9C7C2151A}" dt="2024-02-13T10:10:40.724" v="4982"/>
          <ac:spMkLst>
            <pc:docMk/>
            <pc:sldMk cId="2010637945" sldId="257"/>
            <ac:spMk id="28" creationId="{769A62F4-CF64-97A0-956E-B7328E58406B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29" creationId="{26EBC676-7EDF-A7D3-9B9F-A83146DDCF7C}"/>
          </ac:spMkLst>
        </pc:spChg>
        <pc:spChg chg="mod">
          <ac:chgData name="Yang, Ningxin" userId="5918a3b4-6e1b-478f-b1f3-3d2f23dd4d48" providerId="ADAL" clId="{AD7FBC89-1053-4A82-AE4E-17A9C7C2151A}" dt="2024-02-13T10:10:40.724" v="4982"/>
          <ac:spMkLst>
            <pc:docMk/>
            <pc:sldMk cId="2010637945" sldId="257"/>
            <ac:spMk id="29" creationId="{2DC50E88-FEA4-112E-7A4B-B7F129519696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30" creationId="{6D7B794D-B207-6071-7B4F-1EEB1E239C63}"/>
          </ac:spMkLst>
        </pc:spChg>
        <pc:spChg chg="mod">
          <ac:chgData name="Yang, Ningxin" userId="5918a3b4-6e1b-478f-b1f3-3d2f23dd4d48" providerId="ADAL" clId="{AD7FBC89-1053-4A82-AE4E-17A9C7C2151A}" dt="2024-02-13T10:10:40.724" v="4982"/>
          <ac:spMkLst>
            <pc:docMk/>
            <pc:sldMk cId="2010637945" sldId="257"/>
            <ac:spMk id="30" creationId="{714D93D2-6FA7-C58C-8E65-E643AEB0A89D}"/>
          </ac:spMkLst>
        </pc:spChg>
        <pc:spChg chg="mod">
          <ac:chgData name="Yang, Ningxin" userId="5918a3b4-6e1b-478f-b1f3-3d2f23dd4d48" providerId="ADAL" clId="{AD7FBC89-1053-4A82-AE4E-17A9C7C2151A}" dt="2024-02-13T10:10:40.724" v="4982"/>
          <ac:spMkLst>
            <pc:docMk/>
            <pc:sldMk cId="2010637945" sldId="257"/>
            <ac:spMk id="31" creationId="{65AD5CF6-B742-58D7-C0F9-5235E33AE92A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31" creationId="{7A592C47-C3F3-0C41-AD10-22CF7232BD58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32" creationId="{736A662C-ABF8-7038-DEF1-5528AC35798E}"/>
          </ac:spMkLst>
        </pc:spChg>
        <pc:spChg chg="mod">
          <ac:chgData name="Yang, Ningxin" userId="5918a3b4-6e1b-478f-b1f3-3d2f23dd4d48" providerId="ADAL" clId="{AD7FBC89-1053-4A82-AE4E-17A9C7C2151A}" dt="2024-02-13T10:10:40.724" v="4982"/>
          <ac:spMkLst>
            <pc:docMk/>
            <pc:sldMk cId="2010637945" sldId="257"/>
            <ac:spMk id="32" creationId="{87C00655-0DB6-9AA7-9EE9-BCBAAC584975}"/>
          </ac:spMkLst>
        </pc:spChg>
        <pc:spChg chg="del mod">
          <ac:chgData name="Yang, Ningxin" userId="5918a3b4-6e1b-478f-b1f3-3d2f23dd4d48" providerId="ADAL" clId="{AD7FBC89-1053-4A82-AE4E-17A9C7C2151A}" dt="2024-02-13T10:10:53.856" v="4985" actId="478"/>
          <ac:spMkLst>
            <pc:docMk/>
            <pc:sldMk cId="2010637945" sldId="257"/>
            <ac:spMk id="33" creationId="{454621CE-25EB-4337-A56B-77F0314C43C0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33" creationId="{4DAE55FA-472C-0510-F46B-C4B16C0F02F9}"/>
          </ac:spMkLst>
        </pc:spChg>
        <pc:spChg chg="del mod">
          <ac:chgData name="Yang, Ningxin" userId="5918a3b4-6e1b-478f-b1f3-3d2f23dd4d48" providerId="ADAL" clId="{AD7FBC89-1053-4A82-AE4E-17A9C7C2151A}" dt="2024-02-13T10:10:53.087" v="4984" actId="478"/>
          <ac:spMkLst>
            <pc:docMk/>
            <pc:sldMk cId="2010637945" sldId="257"/>
            <ac:spMk id="34" creationId="{EDC29484-6A7C-2C0E-4D5C-DECBF430D1C7}"/>
          </ac:spMkLst>
        </pc:spChg>
        <pc:spChg chg="del mod">
          <ac:chgData name="Yang, Ningxin" userId="5918a3b4-6e1b-478f-b1f3-3d2f23dd4d48" providerId="ADAL" clId="{AD7FBC89-1053-4A82-AE4E-17A9C7C2151A}" dt="2024-02-14T10:35:11.532" v="8809" actId="478"/>
          <ac:spMkLst>
            <pc:docMk/>
            <pc:sldMk cId="2010637945" sldId="257"/>
            <ac:spMk id="35" creationId="{4A98DC5C-0489-99E4-B340-54C651B3D27C}"/>
          </ac:spMkLst>
        </pc:spChg>
        <pc:spChg chg="del mod">
          <ac:chgData name="Yang, Ningxin" userId="5918a3b4-6e1b-478f-b1f3-3d2f23dd4d48" providerId="ADAL" clId="{AD7FBC89-1053-4A82-AE4E-17A9C7C2151A}" dt="2024-02-13T10:10:58.141" v="4987" actId="478"/>
          <ac:spMkLst>
            <pc:docMk/>
            <pc:sldMk cId="2010637945" sldId="257"/>
            <ac:spMk id="36" creationId="{B8270CA4-E9A2-0F1D-1E17-EB4840F4A98B}"/>
          </ac:spMkLst>
        </pc:spChg>
        <pc:spChg chg="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37" creationId="{6B68AE98-0D8E-5453-9BE5-F2936D57C2C6}"/>
          </ac:spMkLst>
        </pc:spChg>
        <pc:spChg chg="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38" creationId="{F806C3B6-4AE9-F57A-361A-D07A6C00D4A5}"/>
          </ac:spMkLst>
        </pc:spChg>
        <pc:spChg chg="del mod">
          <ac:chgData name="Yang, Ningxin" userId="5918a3b4-6e1b-478f-b1f3-3d2f23dd4d48" providerId="ADAL" clId="{AD7FBC89-1053-4A82-AE4E-17A9C7C2151A}" dt="2024-02-13T10:10:56.681" v="4986" actId="478"/>
          <ac:spMkLst>
            <pc:docMk/>
            <pc:sldMk cId="2010637945" sldId="257"/>
            <ac:spMk id="39" creationId="{417B127E-F756-1A4D-53BF-615CA6FBF9EE}"/>
          </ac:spMkLst>
        </pc:spChg>
        <pc:spChg chg="add del mod">
          <ac:chgData name="Yang, Ningxin" userId="5918a3b4-6e1b-478f-b1f3-3d2f23dd4d48" providerId="ADAL" clId="{AD7FBC89-1053-4A82-AE4E-17A9C7C2151A}" dt="2024-02-13T10:11:48.804" v="4994"/>
          <ac:spMkLst>
            <pc:docMk/>
            <pc:sldMk cId="2010637945" sldId="257"/>
            <ac:spMk id="40" creationId="{1C6F5E4D-BCDB-4E0E-1CFD-EF65837DD224}"/>
          </ac:spMkLst>
        </pc:spChg>
        <pc:spChg chg="add del mod">
          <ac:chgData name="Yang, Ningxin" userId="5918a3b4-6e1b-478f-b1f3-3d2f23dd4d48" providerId="ADAL" clId="{AD7FBC89-1053-4A82-AE4E-17A9C7C2151A}" dt="2024-02-14T10:44:44.364" v="8831" actId="478"/>
          <ac:spMkLst>
            <pc:docMk/>
            <pc:sldMk cId="2010637945" sldId="257"/>
            <ac:spMk id="41" creationId="{7D6AC301-E049-B360-5260-FF9F41C529B7}"/>
          </ac:spMkLst>
        </pc:spChg>
        <pc:spChg chg="add mod">
          <ac:chgData name="Yang, Ningxin" userId="5918a3b4-6e1b-478f-b1f3-3d2f23dd4d48" providerId="ADAL" clId="{AD7FBC89-1053-4A82-AE4E-17A9C7C2151A}" dt="2024-02-13T10:58:55.134" v="5296" actId="1076"/>
          <ac:spMkLst>
            <pc:docMk/>
            <pc:sldMk cId="2010637945" sldId="257"/>
            <ac:spMk id="42" creationId="{DF491517-5710-349D-313B-ED783F912D48}"/>
          </ac:spMkLst>
        </pc:spChg>
        <pc:spChg chg="add mod">
          <ac:chgData name="Yang, Ningxin" userId="5918a3b4-6e1b-478f-b1f3-3d2f23dd4d48" providerId="ADAL" clId="{AD7FBC89-1053-4A82-AE4E-17A9C7C2151A}" dt="2024-02-13T10:56:03.370" v="5258" actId="1076"/>
          <ac:spMkLst>
            <pc:docMk/>
            <pc:sldMk cId="2010637945" sldId="257"/>
            <ac:spMk id="43" creationId="{039DBACE-244C-5363-9C5A-1C8621FAA3B8}"/>
          </ac:spMkLst>
        </pc:spChg>
        <pc:spChg chg="add del mod">
          <ac:chgData name="Yang, Ningxin" userId="5918a3b4-6e1b-478f-b1f3-3d2f23dd4d48" providerId="ADAL" clId="{AD7FBC89-1053-4A82-AE4E-17A9C7C2151A}" dt="2024-02-14T10:20:03.694" v="7603" actId="478"/>
          <ac:spMkLst>
            <pc:docMk/>
            <pc:sldMk cId="2010637945" sldId="257"/>
            <ac:spMk id="44" creationId="{7EB5C9FE-9B95-C5BB-C03D-BF108D958710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45" creationId="{AB08CD13-9E15-C1C5-1233-03509524B3FE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46" creationId="{AB7AE322-1882-2A37-2B62-D545E12A8B99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47" creationId="{42C45AD5-8238-0CBD-148F-8B9898FFB456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49" creationId="{61C818EC-3760-07A7-7A8A-F00FB57B09C3}"/>
          </ac:spMkLst>
        </pc:spChg>
        <pc:spChg chg="add del mod">
          <ac:chgData name="Yang, Ningxin" userId="5918a3b4-6e1b-478f-b1f3-3d2f23dd4d48" providerId="ADAL" clId="{AD7FBC89-1053-4A82-AE4E-17A9C7C2151A}" dt="2024-02-13T10:47:50.327" v="5201" actId="478"/>
          <ac:spMkLst>
            <pc:docMk/>
            <pc:sldMk cId="2010637945" sldId="257"/>
            <ac:spMk id="51" creationId="{4AC6647D-8685-EFEF-E032-CD1536C14B03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51" creationId="{6922DD44-2851-D7C1-1F20-EC95C56B350C}"/>
          </ac:spMkLst>
        </pc:spChg>
        <pc:spChg chg="add 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52" creationId="{56DE05AF-CA20-C6C7-9E28-4102A2F298C3}"/>
          </ac:spMkLst>
        </pc:spChg>
        <pc:spChg chg="add del mod">
          <ac:chgData name="Yang, Ningxin" userId="5918a3b4-6e1b-478f-b1f3-3d2f23dd4d48" providerId="ADAL" clId="{AD7FBC89-1053-4A82-AE4E-17A9C7C2151A}" dt="2024-02-13T10:54:35.290" v="5233" actId="478"/>
          <ac:spMkLst>
            <pc:docMk/>
            <pc:sldMk cId="2010637945" sldId="257"/>
            <ac:spMk id="53" creationId="{7CA7B243-8A9E-64BA-5DF2-19DEB800E89C}"/>
          </ac:spMkLst>
        </pc:spChg>
        <pc:spChg chg="add 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54" creationId="{56F19888-2817-718C-DE20-FA9C018CAB09}"/>
          </ac:spMkLst>
        </pc:spChg>
        <pc:spChg chg="add del mod">
          <ac:chgData name="Yang, Ningxin" userId="5918a3b4-6e1b-478f-b1f3-3d2f23dd4d48" providerId="ADAL" clId="{AD7FBC89-1053-4A82-AE4E-17A9C7C2151A}" dt="2024-02-13T10:59:39.100" v="5301" actId="478"/>
          <ac:spMkLst>
            <pc:docMk/>
            <pc:sldMk cId="2010637945" sldId="257"/>
            <ac:spMk id="55" creationId="{1A7CC370-848D-8231-5A4D-2D9763D62279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55" creationId="{4DD205C7-D8EE-1544-744E-CBD189045D9F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56" creationId="{A9985AE1-0060-ADF0-AC3D-583963079CAB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57" creationId="{B71BCF92-8491-8253-833D-E76018BE1D63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58" creationId="{D850C9C2-7079-1C4D-52A6-CE7A53932089}"/>
          </ac:spMkLst>
        </pc:spChg>
        <pc:spChg chg="mod">
          <ac:chgData name="Yang, Ningxin" userId="5918a3b4-6e1b-478f-b1f3-3d2f23dd4d48" providerId="ADAL" clId="{AD7FBC89-1053-4A82-AE4E-17A9C7C2151A}" dt="2024-02-14T11:41:37.212" v="8883" actId="571"/>
          <ac:spMkLst>
            <pc:docMk/>
            <pc:sldMk cId="2010637945" sldId="257"/>
            <ac:spMk id="59" creationId="{ADBB77AD-ECA3-8DCF-2949-11CF06138D9F}"/>
          </ac:spMkLst>
        </pc:spChg>
        <pc:spChg chg="add mod">
          <ac:chgData name="Yang, Ningxin" userId="5918a3b4-6e1b-478f-b1f3-3d2f23dd4d48" providerId="ADAL" clId="{AD7FBC89-1053-4A82-AE4E-17A9C7C2151A}" dt="2024-02-14T11:41:48.136" v="8890" actId="1076"/>
          <ac:spMkLst>
            <pc:docMk/>
            <pc:sldMk cId="2010637945" sldId="257"/>
            <ac:spMk id="61" creationId="{9E438C03-848F-4792-BD22-4EFE34B6C835}"/>
          </ac:spMkLst>
        </pc:spChg>
        <pc:spChg chg="add del">
          <ac:chgData name="Yang, Ningxin" userId="5918a3b4-6e1b-478f-b1f3-3d2f23dd4d48" providerId="ADAL" clId="{AD7FBC89-1053-4A82-AE4E-17A9C7C2151A}" dt="2024-02-13T11:00:43.118" v="5310" actId="478"/>
          <ac:spMkLst>
            <pc:docMk/>
            <pc:sldMk cId="2010637945" sldId="257"/>
            <ac:spMk id="63" creationId="{41C52BA5-B0FD-8A32-DED7-713D73D7D8E1}"/>
          </ac:spMkLst>
        </pc:spChg>
        <pc:spChg chg="add del">
          <ac:chgData name="Yang, Ningxin" userId="5918a3b4-6e1b-478f-b1f3-3d2f23dd4d48" providerId="ADAL" clId="{AD7FBC89-1053-4A82-AE4E-17A9C7C2151A}" dt="2024-02-13T11:04:35.627" v="5312" actId="11529"/>
          <ac:spMkLst>
            <pc:docMk/>
            <pc:sldMk cId="2010637945" sldId="257"/>
            <ac:spMk id="1024" creationId="{3A5DB0D8-D298-6B91-6CC8-A17AE360D1D0}"/>
          </ac:spMkLst>
        </pc:spChg>
        <pc:spChg chg="add del mod">
          <ac:chgData name="Yang, Ningxin" userId="5918a3b4-6e1b-478f-b1f3-3d2f23dd4d48" providerId="ADAL" clId="{AD7FBC89-1053-4A82-AE4E-17A9C7C2151A}" dt="2024-02-13T11:06:16.896" v="5329" actId="478"/>
          <ac:spMkLst>
            <pc:docMk/>
            <pc:sldMk cId="2010637945" sldId="257"/>
            <ac:spMk id="1025" creationId="{EA364B65-2089-E9E8-43CB-FFF32684801F}"/>
          </ac:spMkLst>
        </pc:spChg>
        <pc:spChg chg="add 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1026" creationId="{34EDEDB4-FBA9-209C-D81B-9A4F1E9929DF}"/>
          </ac:spMkLst>
        </pc:spChg>
        <pc:spChg chg="add del mod">
          <ac:chgData name="Yang, Ningxin" userId="5918a3b4-6e1b-478f-b1f3-3d2f23dd4d48" providerId="ADAL" clId="{AD7FBC89-1053-4A82-AE4E-17A9C7C2151A}" dt="2024-02-14T10:12:48.533" v="7561" actId="21"/>
          <ac:spMkLst>
            <pc:docMk/>
            <pc:sldMk cId="2010637945" sldId="257"/>
            <ac:spMk id="1033" creationId="{8B2D77A2-4D32-2A1A-7DF3-47C635750B89}"/>
          </ac:spMkLst>
        </pc:spChg>
        <pc:spChg chg="add mod">
          <ac:chgData name="Yang, Ningxin" userId="5918a3b4-6e1b-478f-b1f3-3d2f23dd4d48" providerId="ADAL" clId="{AD7FBC89-1053-4A82-AE4E-17A9C7C2151A}" dt="2024-02-14T10:48:29.197" v="8868" actId="1076"/>
          <ac:spMkLst>
            <pc:docMk/>
            <pc:sldMk cId="2010637945" sldId="257"/>
            <ac:spMk id="1034" creationId="{C1046688-D848-FE7E-1C50-12D3C20E5FB2}"/>
          </ac:spMkLst>
        </pc:spChg>
        <pc:grpChg chg="add del mod">
          <ac:chgData name="Yang, Ningxin" userId="5918a3b4-6e1b-478f-b1f3-3d2f23dd4d48" providerId="ADAL" clId="{AD7FBC89-1053-4A82-AE4E-17A9C7C2151A}" dt="2024-02-14T10:51:35.849" v="8872" actId="21"/>
          <ac:grpSpMkLst>
            <pc:docMk/>
            <pc:sldMk cId="2010637945" sldId="257"/>
            <ac:grpSpMk id="39" creationId="{A1140164-E7BE-ED2E-001E-5552FF110AF4}"/>
          </ac:grpSpMkLst>
        </pc:grpChg>
        <pc:grpChg chg="add mod">
          <ac:chgData name="Yang, Ningxin" userId="5918a3b4-6e1b-478f-b1f3-3d2f23dd4d48" providerId="ADAL" clId="{AD7FBC89-1053-4A82-AE4E-17A9C7C2151A}" dt="2024-02-14T11:41:37.212" v="8883" actId="571"/>
          <ac:grpSpMkLst>
            <pc:docMk/>
            <pc:sldMk cId="2010637945" sldId="257"/>
            <ac:grpSpMk id="42" creationId="{4800689A-4F1E-AD7D-7B82-C827E3F71CB4}"/>
          </ac:grpSpMkLst>
        </pc:grpChg>
        <pc:picChg chg="add mod">
          <ac:chgData name="Yang, Ningxin" userId="5918a3b4-6e1b-478f-b1f3-3d2f23dd4d48" providerId="ADAL" clId="{AD7FBC89-1053-4A82-AE4E-17A9C7C2151A}" dt="2024-02-14T10:05:37.821" v="7460" actId="571"/>
          <ac:picMkLst>
            <pc:docMk/>
            <pc:sldMk cId="2010637945" sldId="257"/>
            <ac:picMk id="2" creationId="{FCD9876E-52B0-C06B-6DF6-2662162E7972}"/>
          </ac:picMkLst>
        </pc:picChg>
        <pc:picChg chg="add del mod">
          <ac:chgData name="Yang, Ningxin" userId="5918a3b4-6e1b-478f-b1f3-3d2f23dd4d48" providerId="ADAL" clId="{AD7FBC89-1053-4A82-AE4E-17A9C7C2151A}" dt="2024-02-13T09:42:37.104" v="3583" actId="478"/>
          <ac:picMkLst>
            <pc:docMk/>
            <pc:sldMk cId="2010637945" sldId="257"/>
            <ac:picMk id="4" creationId="{71CE753D-A592-CF01-826A-F88D542D07B1}"/>
          </ac:picMkLst>
        </pc:picChg>
        <pc:picChg chg="add mod">
          <ac:chgData name="Yang, Ningxin" userId="5918a3b4-6e1b-478f-b1f3-3d2f23dd4d48" providerId="ADAL" clId="{AD7FBC89-1053-4A82-AE4E-17A9C7C2151A}" dt="2024-02-14T10:48:29.197" v="8868" actId="1076"/>
          <ac:picMkLst>
            <pc:docMk/>
            <pc:sldMk cId="2010637945" sldId="257"/>
            <ac:picMk id="5" creationId="{2C5FF03C-8FEB-6FC2-BCCE-ADD5F0E0A922}"/>
          </ac:picMkLst>
        </pc:picChg>
        <pc:picChg chg="add del mod">
          <ac:chgData name="Yang, Ningxin" userId="5918a3b4-6e1b-478f-b1f3-3d2f23dd4d48" providerId="ADAL" clId="{AD7FBC89-1053-4A82-AE4E-17A9C7C2151A}" dt="2024-02-14T10:15:21.280" v="7576" actId="478"/>
          <ac:picMkLst>
            <pc:docMk/>
            <pc:sldMk cId="2010637945" sldId="257"/>
            <ac:picMk id="6" creationId="{5662AF54-4599-8EC7-1F65-2664599676D4}"/>
          </ac:picMkLst>
        </pc:picChg>
        <pc:picChg chg="del mod">
          <ac:chgData name="Yang, Ningxin" userId="5918a3b4-6e1b-478f-b1f3-3d2f23dd4d48" providerId="ADAL" clId="{AD7FBC89-1053-4A82-AE4E-17A9C7C2151A}" dt="2024-02-14T10:14:29.535" v="7571" actId="478"/>
          <ac:picMkLst>
            <pc:docMk/>
            <pc:sldMk cId="2010637945" sldId="257"/>
            <ac:picMk id="7" creationId="{89532CDF-DA6F-23C6-4D5F-3AB939C9769B}"/>
          </ac:picMkLst>
        </pc:picChg>
        <pc:picChg chg="add del mod">
          <ac:chgData name="Yang, Ningxin" userId="5918a3b4-6e1b-478f-b1f3-3d2f23dd4d48" providerId="ADAL" clId="{AD7FBC89-1053-4A82-AE4E-17A9C7C2151A}" dt="2024-02-13T10:33:15.661" v="5186" actId="478"/>
          <ac:picMkLst>
            <pc:docMk/>
            <pc:sldMk cId="2010637945" sldId="257"/>
            <ac:picMk id="9" creationId="{67F75F9A-5B9E-081E-2517-811445403C39}"/>
          </ac:picMkLst>
        </pc:picChg>
        <pc:picChg chg="add del mod">
          <ac:chgData name="Yang, Ningxin" userId="5918a3b4-6e1b-478f-b1f3-3d2f23dd4d48" providerId="ADAL" clId="{AD7FBC89-1053-4A82-AE4E-17A9C7C2151A}" dt="2024-02-14T10:51:35.849" v="8872" actId="21"/>
          <ac:picMkLst>
            <pc:docMk/>
            <pc:sldMk cId="2010637945" sldId="257"/>
            <ac:picMk id="20" creationId="{47A02DCB-CFEA-5359-18DF-F956FE78DDDB}"/>
          </ac:picMkLst>
        </pc:picChg>
        <pc:picChg chg="add mod">
          <ac:chgData name="Yang, Ningxin" userId="5918a3b4-6e1b-478f-b1f3-3d2f23dd4d48" providerId="ADAL" clId="{AD7FBC89-1053-4A82-AE4E-17A9C7C2151A}" dt="2024-02-14T10:48:29.197" v="8868" actId="1076"/>
          <ac:picMkLst>
            <pc:docMk/>
            <pc:sldMk cId="2010637945" sldId="257"/>
            <ac:picMk id="26" creationId="{2B572F8B-7AAF-A5C2-CE43-8C3C7A7E4679}"/>
          </ac:picMkLst>
        </pc:picChg>
        <pc:picChg chg="add mod">
          <ac:chgData name="Yang, Ningxin" userId="5918a3b4-6e1b-478f-b1f3-3d2f23dd4d48" providerId="ADAL" clId="{AD7FBC89-1053-4A82-AE4E-17A9C7C2151A}" dt="2024-02-14T10:48:29.197" v="8868" actId="1076"/>
          <ac:picMkLst>
            <pc:docMk/>
            <pc:sldMk cId="2010637945" sldId="257"/>
            <ac:picMk id="28" creationId="{F71BDD1E-0446-5A36-5498-58C0FA18A8FA}"/>
          </ac:picMkLst>
        </pc:picChg>
        <pc:picChg chg="add mod">
          <ac:chgData name="Yang, Ningxin" userId="5918a3b4-6e1b-478f-b1f3-3d2f23dd4d48" providerId="ADAL" clId="{AD7FBC89-1053-4A82-AE4E-17A9C7C2151A}" dt="2024-02-14T10:48:29.197" v="8868" actId="1076"/>
          <ac:picMkLst>
            <pc:docMk/>
            <pc:sldMk cId="2010637945" sldId="257"/>
            <ac:picMk id="34" creationId="{BB37B0D9-1CD7-FCE0-E7CE-7DC89FB0A491}"/>
          </ac:picMkLst>
        </pc:picChg>
        <pc:picChg chg="add del mod">
          <ac:chgData name="Yang, Ningxin" userId="5918a3b4-6e1b-478f-b1f3-3d2f23dd4d48" providerId="ADAL" clId="{AD7FBC89-1053-4A82-AE4E-17A9C7C2151A}" dt="2024-02-14T10:48:20.386" v="8866" actId="478"/>
          <ac:picMkLst>
            <pc:docMk/>
            <pc:sldMk cId="2010637945" sldId="257"/>
            <ac:picMk id="36" creationId="{C024978A-7955-B2E8-314D-EF43097381A9}"/>
          </ac:picMkLst>
        </pc:picChg>
        <pc:picChg chg="add del mod">
          <ac:chgData name="Yang, Ningxin" userId="5918a3b4-6e1b-478f-b1f3-3d2f23dd4d48" providerId="ADAL" clId="{AD7FBC89-1053-4A82-AE4E-17A9C7C2151A}" dt="2024-02-14T10:51:35.849" v="8872" actId="21"/>
          <ac:picMkLst>
            <pc:docMk/>
            <pc:sldMk cId="2010637945" sldId="257"/>
            <ac:picMk id="40" creationId="{601F21E7-09E8-4A46-0092-BE26C23DEB17}"/>
          </ac:picMkLst>
        </pc:picChg>
        <pc:picChg chg="mod">
          <ac:chgData name="Yang, Ningxin" userId="5918a3b4-6e1b-478f-b1f3-3d2f23dd4d48" providerId="ADAL" clId="{AD7FBC89-1053-4A82-AE4E-17A9C7C2151A}" dt="2024-02-14T11:41:37.212" v="8883" actId="571"/>
          <ac:picMkLst>
            <pc:docMk/>
            <pc:sldMk cId="2010637945" sldId="257"/>
            <ac:picMk id="43" creationId="{01336C67-5054-B3B3-DDC0-49684B5FB33D}"/>
          </ac:picMkLst>
        </pc:picChg>
        <pc:picChg chg="add del mod">
          <ac:chgData name="Yang, Ningxin" userId="5918a3b4-6e1b-478f-b1f3-3d2f23dd4d48" providerId="ADAL" clId="{AD7FBC89-1053-4A82-AE4E-17A9C7C2151A}" dt="2024-02-13T10:17:15.370" v="5146" actId="478"/>
          <ac:picMkLst>
            <pc:docMk/>
            <pc:sldMk cId="2010637945" sldId="257"/>
            <ac:picMk id="46" creationId="{3E5FA577-B864-C35D-C6B5-506E5F018D27}"/>
          </ac:picMkLst>
        </pc:picChg>
        <pc:picChg chg="add mod">
          <ac:chgData name="Yang, Ningxin" userId="5918a3b4-6e1b-478f-b1f3-3d2f23dd4d48" providerId="ADAL" clId="{AD7FBC89-1053-4A82-AE4E-17A9C7C2151A}" dt="2024-02-13T10:19:59.445" v="5177" actId="571"/>
          <ac:picMkLst>
            <pc:docMk/>
            <pc:sldMk cId="2010637945" sldId="257"/>
            <ac:picMk id="47" creationId="{F55CAEF5-C9A3-8B1E-1170-56E8F7EDD39E}"/>
          </ac:picMkLst>
        </pc:picChg>
        <pc:picChg chg="add del mod">
          <ac:chgData name="Yang, Ningxin" userId="5918a3b4-6e1b-478f-b1f3-3d2f23dd4d48" providerId="ADAL" clId="{AD7FBC89-1053-4A82-AE4E-17A9C7C2151A}" dt="2024-02-14T10:15:22.390" v="7577" actId="478"/>
          <ac:picMkLst>
            <pc:docMk/>
            <pc:sldMk cId="2010637945" sldId="257"/>
            <ac:picMk id="48" creationId="{ADB79675-5FFF-9B91-D20A-B6230C0F32F2}"/>
          </ac:picMkLst>
        </pc:picChg>
        <pc:picChg chg="mod">
          <ac:chgData name="Yang, Ningxin" userId="5918a3b4-6e1b-478f-b1f3-3d2f23dd4d48" providerId="ADAL" clId="{AD7FBC89-1053-4A82-AE4E-17A9C7C2151A}" dt="2024-02-14T11:41:37.212" v="8883" actId="571"/>
          <ac:picMkLst>
            <pc:docMk/>
            <pc:sldMk cId="2010637945" sldId="257"/>
            <ac:picMk id="50" creationId="{63FB6110-0850-E6D5-8EBF-B5E516E325F6}"/>
          </ac:picMkLst>
        </pc:picChg>
        <pc:picChg chg="mod">
          <ac:chgData name="Yang, Ningxin" userId="5918a3b4-6e1b-478f-b1f3-3d2f23dd4d48" providerId="ADAL" clId="{AD7FBC89-1053-4A82-AE4E-17A9C7C2151A}" dt="2024-02-14T11:41:37.212" v="8883" actId="571"/>
          <ac:picMkLst>
            <pc:docMk/>
            <pc:sldMk cId="2010637945" sldId="257"/>
            <ac:picMk id="53" creationId="{4F33E6E5-BA4A-67EF-7CBB-01D4FACC9950}"/>
          </ac:picMkLst>
        </pc:picChg>
        <pc:picChg chg="mod">
          <ac:chgData name="Yang, Ningxin" userId="5918a3b4-6e1b-478f-b1f3-3d2f23dd4d48" providerId="ADAL" clId="{AD7FBC89-1053-4A82-AE4E-17A9C7C2151A}" dt="2024-02-14T11:41:37.212" v="8883" actId="571"/>
          <ac:picMkLst>
            <pc:docMk/>
            <pc:sldMk cId="2010637945" sldId="257"/>
            <ac:picMk id="60" creationId="{09F1C783-7AB4-4331-9591-4A11FF87A153}"/>
          </ac:picMkLst>
        </pc:picChg>
        <pc:picChg chg="add del mod">
          <ac:chgData name="Yang, Ningxin" userId="5918a3b4-6e1b-478f-b1f3-3d2f23dd4d48" providerId="ADAL" clId="{AD7FBC89-1053-4A82-AE4E-17A9C7C2151A}" dt="2024-02-14T10:12:48.533" v="7561" actId="21"/>
          <ac:picMkLst>
            <pc:docMk/>
            <pc:sldMk cId="2010637945" sldId="257"/>
            <ac:picMk id="1028" creationId="{CBA7DA19-368D-3EEB-335F-7228D6E8A2F2}"/>
          </ac:picMkLst>
        </pc:picChg>
        <pc:picChg chg="add del mod">
          <ac:chgData name="Yang, Ningxin" userId="5918a3b4-6e1b-478f-b1f3-3d2f23dd4d48" providerId="ADAL" clId="{AD7FBC89-1053-4A82-AE4E-17A9C7C2151A}" dt="2024-02-14T10:14:31.191" v="7573" actId="478"/>
          <ac:picMkLst>
            <pc:docMk/>
            <pc:sldMk cId="2010637945" sldId="257"/>
            <ac:picMk id="1029" creationId="{FCC13298-C1ED-3122-F0F0-AB57EEAE9EA3}"/>
          </ac:picMkLst>
        </pc:picChg>
        <pc:picChg chg="add del mod">
          <ac:chgData name="Yang, Ningxin" userId="5918a3b4-6e1b-478f-b1f3-3d2f23dd4d48" providerId="ADAL" clId="{AD7FBC89-1053-4A82-AE4E-17A9C7C2151A}" dt="2024-02-14T10:11:00.071" v="7540" actId="478"/>
          <ac:picMkLst>
            <pc:docMk/>
            <pc:sldMk cId="2010637945" sldId="257"/>
            <ac:picMk id="1030" creationId="{93060353-CF02-A44E-CA88-76DD03E39544}"/>
          </ac:picMkLst>
        </pc:picChg>
        <pc:picChg chg="add del mod">
          <ac:chgData name="Yang, Ningxin" userId="5918a3b4-6e1b-478f-b1f3-3d2f23dd4d48" providerId="ADAL" clId="{AD7FBC89-1053-4A82-AE4E-17A9C7C2151A}" dt="2024-02-14T10:12:48.533" v="7561" actId="21"/>
          <ac:picMkLst>
            <pc:docMk/>
            <pc:sldMk cId="2010637945" sldId="257"/>
            <ac:picMk id="1032" creationId="{09E361CE-7C0A-F97D-03E6-503393A36A2D}"/>
          </ac:picMkLst>
        </pc:picChg>
        <pc:picChg chg="add del mod">
          <ac:chgData name="Yang, Ningxin" userId="5918a3b4-6e1b-478f-b1f3-3d2f23dd4d48" providerId="ADAL" clId="{AD7FBC89-1053-4A82-AE4E-17A9C7C2151A}" dt="2024-02-14T10:14:30.614" v="7572" actId="478"/>
          <ac:picMkLst>
            <pc:docMk/>
            <pc:sldMk cId="2010637945" sldId="257"/>
            <ac:picMk id="2050" creationId="{EEE30561-D21C-7E88-F9C0-4DAF0FE4D2B6}"/>
          </ac:picMkLst>
        </pc:picChg>
        <pc:cxnChg chg="add del mod">
          <ac:chgData name="Yang, Ningxin" userId="5918a3b4-6e1b-478f-b1f3-3d2f23dd4d48" providerId="ADAL" clId="{AD7FBC89-1053-4A82-AE4E-17A9C7C2151A}" dt="2024-02-13T10:33:29.359" v="5188" actId="478"/>
          <ac:cxnSpMkLst>
            <pc:docMk/>
            <pc:sldMk cId="2010637945" sldId="257"/>
            <ac:cxnSpMk id="50" creationId="{8F05D6A2-151A-C432-497F-1192D1865CC9}"/>
          </ac:cxnSpMkLst>
        </pc:cxnChg>
        <pc:cxnChg chg="add del mod">
          <ac:chgData name="Yang, Ningxin" userId="5918a3b4-6e1b-478f-b1f3-3d2f23dd4d48" providerId="ADAL" clId="{AD7FBC89-1053-4A82-AE4E-17A9C7C2151A}" dt="2024-02-13T11:00:05.482" v="5306" actId="478"/>
          <ac:cxnSpMkLst>
            <pc:docMk/>
            <pc:sldMk cId="2010637945" sldId="257"/>
            <ac:cxnSpMk id="57" creationId="{E590ED99-559C-542C-89F6-9DD1C2DBDB62}"/>
          </ac:cxnSpMkLst>
        </pc:cxnChg>
        <pc:cxnChg chg="add del">
          <ac:chgData name="Yang, Ningxin" userId="5918a3b4-6e1b-478f-b1f3-3d2f23dd4d48" providerId="ADAL" clId="{AD7FBC89-1053-4A82-AE4E-17A9C7C2151A}" dt="2024-02-13T11:00:25.170" v="5308" actId="11529"/>
          <ac:cxnSpMkLst>
            <pc:docMk/>
            <pc:sldMk cId="2010637945" sldId="257"/>
            <ac:cxnSpMk id="62" creationId="{DFBE341F-D1D1-15A4-2560-63BF6A99C7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DF6A7-48A3-4634-83F3-234CC749ACB4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DCF5C-7A88-4A6A-A86E-A8861E284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DCF5C-7A88-4A6A-A86E-A8861E284F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42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AD568-9C5F-43D6-5ABB-80D1260C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B3FDF3-B044-F11B-E695-BA5FE27D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35282-80C4-C9A6-64CA-710EC748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5F868-93D7-BEFE-B1DE-67EDFD06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71EE5-FBC7-9C67-4C95-32C64A1D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8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CFBD-0D3B-4308-1740-E2BA0EB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49E15-B0EE-2CE4-5894-38180AD8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DCBA2-D011-77C1-51A5-2875ED11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4724A-79BE-9758-A8F4-72661423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7D23E-DEB9-9454-5C01-921FBB11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4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26F82B-010C-B812-E580-DF808F933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E0029-E0CB-B4A4-8A73-C479F5B5B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8541F-A28F-6487-EBD5-9C9CD204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8C6E-55CD-7FDA-8E02-30B3C5EB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F3A64-17BA-19DC-FC69-AC555495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0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C734-F12D-E2EC-86C2-D0782EFF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FAFD2-2CA9-EAB0-DE1B-3B63DFBB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64DCD-BF2E-9517-F5FC-07238758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86514-775C-B376-0D33-BFBD61D0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8EF7-E22D-A2BA-03DA-FCE4B1D3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A75D2-6405-0AEF-E735-C5D5CFBD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701F4-185A-9339-0B94-C7DF8AD5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3D5B8-A6CF-07A5-6641-13283FB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0C289-8083-A05E-A216-CC32E459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F4221-1252-80C9-F113-173BDED4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5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C17B-8B00-C1DC-93E8-D9B79D3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AE359-05B9-BCC3-B445-4C369E3C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6CE22-3526-313E-B9BA-6B76D496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1D565-19C7-8B3C-BEA3-C2F4AC91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50E71-DDE1-1F8B-CCE1-023C75A5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F73E7-5BFF-2670-E777-C5E4BF44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3555-5170-E97A-7C55-6C9C7D11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50106-6BE0-2CE5-28B3-E7EA1C35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BDC3F-290A-0BAB-0B4E-0861C83BA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DA7A99-268F-C4CE-349E-4EFE46F2B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889BC-CEF1-80C8-B7BF-70BF8C835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34E3D9-E5E1-9E84-8D1C-237D7659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2CC1B-7E87-9D29-51C8-90CDC1C8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E81298-6AA2-E793-33F3-6A6F8C54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5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55091-DE49-6E6F-2258-99D9F3B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AC31F-701E-2576-5D78-9C912E2F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338B5-4CA5-00EF-A821-4E818F1C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DACA5A-49D5-1E60-62F2-76ED162D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4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2D4D6-FA9C-797B-AA05-B2DB51B6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7DCAEA-4271-9461-E229-EBC35EC0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C8EF5-7727-1CFA-7F5D-063E632B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1C76F-0431-9E06-5B0B-F22E404F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AC652-38C1-9A83-1C9E-3957E7F9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5C72C-008D-7A0A-40AF-BF7930F69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DBD0A-1706-4046-93D1-C1489437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C4E3B-8FCA-F9F7-E7B1-64809142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3C1AD-D04B-82DD-2341-10C2A8C0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3D0CD-FE61-D3CE-A1A8-CBA33325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B12CC3-B0D3-9548-7E6D-A9DB48078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C6074-F1C6-E326-6CC0-BA6F45EB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69A30-1A2B-BF21-7D3F-7714935B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D186E-4524-3FC4-9689-C2E3303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C5670-CCA9-5844-CC55-19ECC398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2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232DB-558A-A2EC-5C06-8C5888C2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F5401-86B4-0985-8365-CDB16BBA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D7352-ABFC-7F84-8EB9-2D4A0F880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5D0A-8084-4D33-8482-F8AD32174974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EC18E-F628-B012-AFC5-5A23C6B3B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25FF0-32D1-C45F-8335-D987376D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A83B-21E1-49BD-A3B0-8169E65E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4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6D6C88-DCB9-FAA6-540C-194EDC3C06D5}"/>
              </a:ext>
            </a:extLst>
          </p:cNvPr>
          <p:cNvGrpSpPr>
            <a:grpSpLocks noChangeAspect="1"/>
          </p:cNvGrpSpPr>
          <p:nvPr/>
        </p:nvGrpSpPr>
        <p:grpSpPr>
          <a:xfrm>
            <a:off x="-7187150" y="24151490"/>
            <a:ext cx="4682302" cy="5040000"/>
            <a:chOff x="8399299" y="-2117575"/>
            <a:chExt cx="5016752" cy="5400000"/>
          </a:xfrm>
        </p:grpSpPr>
        <p:sp>
          <p:nvSpPr>
            <p:cNvPr id="2" name="不完整圆 1">
              <a:extLst>
                <a:ext uri="{FF2B5EF4-FFF2-40B4-BE49-F238E27FC236}">
                  <a16:creationId xmlns:a16="http://schemas.microsoft.com/office/drawing/2014/main" id="{F10423FA-2510-AC8C-24C4-1F67221B78AC}"/>
                </a:ext>
              </a:extLst>
            </p:cNvPr>
            <p:cNvSpPr/>
            <p:nvPr/>
          </p:nvSpPr>
          <p:spPr>
            <a:xfrm flipV="1">
              <a:off x="8399300" y="-526598"/>
              <a:ext cx="5016751" cy="3809023"/>
            </a:xfrm>
            <a:prstGeom prst="pie">
              <a:avLst>
                <a:gd name="adj1" fmla="val 0"/>
                <a:gd name="adj2" fmla="val 10806237"/>
              </a:avLst>
            </a:prstGeom>
            <a:solidFill>
              <a:srgbClr val="E6E6E6"/>
            </a:solidFill>
            <a:ln w="34925">
              <a:solidFill>
                <a:srgbClr val="E9C58B"/>
              </a:solidFill>
            </a:ln>
            <a:effectLst>
              <a:outerShdw dir="3540000" algn="ctr">
                <a:srgbClr val="A04E28"/>
              </a:outerShdw>
              <a:reflection blurRad="1270000" stA="0" endPos="65000" dist="1270000" dir="5400000" sy="-100000" algn="bl" rotWithShape="0"/>
            </a:effectLst>
            <a:scene3d>
              <a:camera prst="isometricOffAxis2Top">
                <a:rot lat="18286350" lon="4034255" rev="17365528"/>
              </a:camera>
              <a:lightRig rig="glow" dir="t"/>
            </a:scene3d>
            <a:sp3d extrusionH="3810000" contourW="12700" prstMaterial="flat">
              <a:extrusionClr>
                <a:srgbClr val="E9C58B"/>
              </a:extrusionClr>
              <a:contourClr>
                <a:srgbClr val="E9C58B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49EC58-6C4E-8D24-ECCD-2A99DCC89B6C}"/>
                </a:ext>
              </a:extLst>
            </p:cNvPr>
            <p:cNvSpPr txBox="1"/>
            <p:nvPr/>
          </p:nvSpPr>
          <p:spPr>
            <a:xfrm>
              <a:off x="8483540" y="1462318"/>
              <a:ext cx="994777" cy="692498"/>
            </a:xfrm>
            <a:prstGeom prst="rect">
              <a:avLst/>
            </a:prstGeom>
            <a:noFill/>
            <a:scene3d>
              <a:camera prst="orthographicFront">
                <a:rot lat="20745377" lon="1246384" rev="20994562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Soil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CDEECE-2E9B-A81E-1B40-70C39B3A2F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143" y="-1843361"/>
              <a:ext cx="568960" cy="7996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  <a:scene3d>
              <a:camera prst="orthographicFront">
                <a:rot lat="19860642" lon="1424685" rev="20928308"/>
              </a:camera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EAF21C-78E4-D80A-9144-49DD2E728C48}"/>
                </a:ext>
              </a:extLst>
            </p:cNvPr>
            <p:cNvSpPr txBox="1"/>
            <p:nvPr/>
          </p:nvSpPr>
          <p:spPr>
            <a:xfrm>
              <a:off x="8578190" y="-2117575"/>
              <a:ext cx="1295132" cy="508370"/>
            </a:xfrm>
            <a:prstGeom prst="rect">
              <a:avLst/>
            </a:prstGeom>
            <a:noFill/>
            <a:scene3d>
              <a:camera prst="orthographicFront">
                <a:rot lat="20745377" lon="1246384" rev="20994562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loading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不完整圆 1">
              <a:extLst>
                <a:ext uri="{FF2B5EF4-FFF2-40B4-BE49-F238E27FC236}">
                  <a16:creationId xmlns:a16="http://schemas.microsoft.com/office/drawing/2014/main" id="{EF7499F7-CF92-71EA-A4AE-C084C8FD3499}"/>
                </a:ext>
              </a:extLst>
            </p:cNvPr>
            <p:cNvSpPr/>
            <p:nvPr/>
          </p:nvSpPr>
          <p:spPr>
            <a:xfrm flipV="1">
              <a:off x="8399299" y="-868933"/>
              <a:ext cx="5016751" cy="3809023"/>
            </a:xfrm>
            <a:prstGeom prst="pie">
              <a:avLst>
                <a:gd name="adj1" fmla="val 0"/>
                <a:gd name="adj2" fmla="val 10806237"/>
              </a:avLst>
            </a:prstGeom>
            <a:solidFill>
              <a:srgbClr val="A4DBE2">
                <a:alpha val="78000"/>
              </a:srgbClr>
            </a:solidFill>
            <a:ln w="63500">
              <a:solidFill>
                <a:srgbClr val="A3DBE1"/>
              </a:solidFill>
            </a:ln>
            <a:effectLst>
              <a:outerShdw dir="3540000" algn="ctr">
                <a:srgbClr val="000000">
                  <a:alpha val="43000"/>
                </a:srgbClr>
              </a:outerShdw>
              <a:reflection blurRad="1270000" stA="0" endPos="65000" dist="1270000" dir="5400000" sy="-100000" algn="bl" rotWithShape="0"/>
            </a:effectLst>
            <a:scene3d>
              <a:camera prst="isometricOffAxis2Top">
                <a:rot lat="18286350" lon="4034255" rev="17365528"/>
              </a:camera>
              <a:lightRig rig="glow" dir="t"/>
            </a:scene3d>
            <a:sp3d extrusionH="508000" contourW="12700" prstMaterial="flat">
              <a:extrusionClr>
                <a:srgbClr val="A4DBE2"/>
              </a:extrusionClr>
              <a:contourClr>
                <a:srgbClr val="A3DBE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不完整圆 1">
              <a:extLst>
                <a:ext uri="{FF2B5EF4-FFF2-40B4-BE49-F238E27FC236}">
                  <a16:creationId xmlns:a16="http://schemas.microsoft.com/office/drawing/2014/main" id="{B27D8A71-2DAD-ADBF-5054-7C125A511A24}"/>
                </a:ext>
              </a:extLst>
            </p:cNvPr>
            <p:cNvSpPr/>
            <p:nvPr/>
          </p:nvSpPr>
          <p:spPr>
            <a:xfrm flipH="1" flipV="1">
              <a:off x="10299880" y="-1625126"/>
              <a:ext cx="235485" cy="183162"/>
            </a:xfrm>
            <a:prstGeom prst="pie">
              <a:avLst>
                <a:gd name="adj1" fmla="val 0"/>
                <a:gd name="adj2" fmla="val 10806550"/>
              </a:avLst>
            </a:prstGeom>
            <a:solidFill>
              <a:srgbClr val="4B48E9"/>
            </a:solidFill>
            <a:ln w="34925">
              <a:solidFill>
                <a:srgbClr val="FFFFFF"/>
              </a:solidFill>
            </a:ln>
            <a:effectLst>
              <a:outerShdw dir="3540000" algn="ctr">
                <a:srgbClr val="000000">
                  <a:alpha val="43000"/>
                </a:srgbClr>
              </a:outerShdw>
              <a:reflection blurRad="1270000" stA="0" endPos="65000" dist="1270000" dir="5400000" sy="-100000" algn="bl" rotWithShape="0"/>
            </a:effectLst>
            <a:scene3d>
              <a:camera prst="isometricOffAxis2Top">
                <a:rot lat="18286350" lon="4034255" rev="17365528"/>
              </a:camera>
              <a:lightRig rig="threePt" dir="t">
                <a:rot lat="0" lon="0" rev="10800000"/>
              </a:lightRig>
            </a:scene3d>
            <a:sp3d extrusionH="5080000" contourW="12700" prstMaterial="flat">
              <a:extrusionClr>
                <a:srgbClr val="4B48E9"/>
              </a:extrusionClr>
              <a:contourClr>
                <a:srgbClr val="4B48E9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01AEBC-A262-963F-9F5A-E2EA865EBB85}"/>
                </a:ext>
              </a:extLst>
            </p:cNvPr>
            <p:cNvSpPr txBox="1"/>
            <p:nvPr/>
          </p:nvSpPr>
          <p:spPr>
            <a:xfrm>
              <a:off x="10638070" y="-835364"/>
              <a:ext cx="994777" cy="692498"/>
            </a:xfrm>
            <a:prstGeom prst="rect">
              <a:avLst/>
            </a:prstGeom>
            <a:noFill/>
            <a:scene3d>
              <a:camera prst="orthographicFront">
                <a:rot lat="20745377" lon="1246384" rev="20994562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Pile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3513AEA7-ABBC-E452-97A5-387975D3C6BB}"/>
                </a:ext>
              </a:extLst>
            </p:cNvPr>
            <p:cNvSpPr txBox="1"/>
            <p:nvPr/>
          </p:nvSpPr>
          <p:spPr>
            <a:xfrm>
              <a:off x="10535365" y="880592"/>
              <a:ext cx="1709260" cy="692498"/>
            </a:xfrm>
            <a:prstGeom prst="rect">
              <a:avLst/>
            </a:prstGeom>
            <a:noFill/>
            <a:scene3d>
              <a:camera prst="orthographicFront">
                <a:rot lat="20745377" lon="1246384" rev="20994562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Seabed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8B4D74C-B0A5-EF8A-FB38-A14A45565A8A}"/>
              </a:ext>
            </a:extLst>
          </p:cNvPr>
          <p:cNvGrpSpPr/>
          <p:nvPr/>
        </p:nvGrpSpPr>
        <p:grpSpPr>
          <a:xfrm>
            <a:off x="-16784393" y="26540426"/>
            <a:ext cx="7190108" cy="7287938"/>
            <a:chOff x="5078836" y="0"/>
            <a:chExt cx="7190108" cy="7287938"/>
          </a:xfrm>
          <a:solidFill>
            <a:srgbClr val="FFFFFF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FCC39E9-21CD-7E95-1AC3-36FF94894A29}"/>
                </a:ext>
              </a:extLst>
            </p:cNvPr>
            <p:cNvGrpSpPr/>
            <p:nvPr/>
          </p:nvGrpSpPr>
          <p:grpSpPr>
            <a:xfrm>
              <a:off x="5078836" y="3376291"/>
              <a:ext cx="4167913" cy="3857822"/>
              <a:chOff x="1297184" y="7695078"/>
              <a:chExt cx="4167913" cy="3857822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6E16738-35E9-45FC-943F-0D762AA56B12}"/>
                  </a:ext>
                </a:extLst>
              </p:cNvPr>
              <p:cNvSpPr/>
              <p:nvPr/>
            </p:nvSpPr>
            <p:spPr>
              <a:xfrm rot="20866848" flipH="1" flipV="1">
                <a:off x="1297184" y="8825674"/>
                <a:ext cx="2026631" cy="2727226"/>
              </a:xfrm>
              <a:custGeom>
                <a:avLst/>
                <a:gdLst>
                  <a:gd name="connsiteX0" fmla="*/ 0 w 3992065"/>
                  <a:gd name="connsiteY0" fmla="*/ 0 h 5372100"/>
                  <a:gd name="connsiteX1" fmla="*/ 3992065 w 3992065"/>
                  <a:gd name="connsiteY1" fmla="*/ 0 h 5372100"/>
                  <a:gd name="connsiteX2" fmla="*/ 3992065 w 3992065"/>
                  <a:gd name="connsiteY2" fmla="*/ 5372100 h 5372100"/>
                  <a:gd name="connsiteX3" fmla="*/ 0 w 3992065"/>
                  <a:gd name="connsiteY3" fmla="*/ 5372100 h 5372100"/>
                  <a:gd name="connsiteX4" fmla="*/ 0 w 3992065"/>
                  <a:gd name="connsiteY4" fmla="*/ 3817189 h 5372100"/>
                  <a:gd name="connsiteX5" fmla="*/ 885825 w 3992065"/>
                  <a:gd name="connsiteY5" fmla="*/ 2931364 h 5372100"/>
                  <a:gd name="connsiteX6" fmla="*/ 0 w 3992065"/>
                  <a:gd name="connsiteY6" fmla="*/ 2045539 h 5372100"/>
                  <a:gd name="connsiteX7" fmla="*/ 0 w 3992065"/>
                  <a:gd name="connsiteY7" fmla="*/ 0 h 537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92065" h="5372100">
                    <a:moveTo>
                      <a:pt x="0" y="0"/>
                    </a:moveTo>
                    <a:lnTo>
                      <a:pt x="3992065" y="0"/>
                    </a:lnTo>
                    <a:lnTo>
                      <a:pt x="3992065" y="5372100"/>
                    </a:lnTo>
                    <a:lnTo>
                      <a:pt x="0" y="5372100"/>
                    </a:lnTo>
                    <a:lnTo>
                      <a:pt x="0" y="3817189"/>
                    </a:lnTo>
                    <a:cubicBezTo>
                      <a:pt x="489228" y="3817189"/>
                      <a:pt x="885825" y="3420592"/>
                      <a:pt x="885825" y="2931364"/>
                    </a:cubicBezTo>
                    <a:cubicBezTo>
                      <a:pt x="885825" y="2442136"/>
                      <a:pt x="489228" y="2045539"/>
                      <a:pt x="0" y="20455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C58B">
                  <a:alpha val="90000"/>
                </a:srgbClr>
              </a:solidFill>
              <a:ln>
                <a:noFill/>
              </a:ln>
              <a:effectLst>
                <a:outerShdw blurRad="184150" dist="241300" dir="11520000" sx="110000" sy="110000" algn="ctr">
                  <a:srgbClr val="000000">
                    <a:alpha val="18000"/>
                  </a:srgbClr>
                </a:outerShdw>
              </a:effectLst>
              <a:scene3d>
                <a:camera prst="isometricLeftDown"/>
                <a:lightRig rig="twoPt" dir="t"/>
              </a:scene3d>
              <a:sp3d extrusionH="10160000" contourW="12700" prstMaterial="flat">
                <a:bevelT w="0" h="0" prst="divot"/>
                <a:bevelB w="0" h="0"/>
                <a:extrusionClr>
                  <a:srgbClr val="E9C58B"/>
                </a:extrusionClr>
                <a:contourClr>
                  <a:srgbClr val="E9C58B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FF7C78-DC8B-01B4-AFE1-8E4B4E1A51F0}"/>
                  </a:ext>
                </a:extLst>
              </p:cNvPr>
              <p:cNvSpPr/>
              <p:nvPr/>
            </p:nvSpPr>
            <p:spPr>
              <a:xfrm rot="20866848" flipH="1">
                <a:off x="4988219" y="7764779"/>
                <a:ext cx="441129" cy="882257"/>
              </a:xfrm>
              <a:custGeom>
                <a:avLst/>
                <a:gdLst>
                  <a:gd name="connsiteX0" fmla="*/ 0 w 885825"/>
                  <a:gd name="connsiteY0" fmla="*/ 0 h 1771650"/>
                  <a:gd name="connsiteX1" fmla="*/ 885825 w 885825"/>
                  <a:gd name="connsiteY1" fmla="*/ 885825 h 1771650"/>
                  <a:gd name="connsiteX2" fmla="*/ 0 w 885825"/>
                  <a:gd name="connsiteY2" fmla="*/ 1771650 h 1771650"/>
                  <a:gd name="connsiteX3" fmla="*/ 0 w 885825"/>
                  <a:gd name="connsiteY3" fmla="*/ 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71650">
                    <a:moveTo>
                      <a:pt x="0" y="0"/>
                    </a:moveTo>
                    <a:cubicBezTo>
                      <a:pt x="489228" y="0"/>
                      <a:pt x="885825" y="396597"/>
                      <a:pt x="885825" y="885825"/>
                    </a:cubicBezTo>
                    <a:cubicBezTo>
                      <a:pt x="885825" y="1375053"/>
                      <a:pt x="489228" y="1771650"/>
                      <a:pt x="0" y="177165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84150" dist="241300" dir="11520000" sx="110000" sy="110000" algn="ctr">
                  <a:srgbClr val="000000">
                    <a:alpha val="18000"/>
                  </a:srgbClr>
                </a:outerShdw>
              </a:effectLst>
              <a:scene3d>
                <a:camera prst="isometricLeftDown"/>
                <a:lightRig rig="brightRoom" dir="t"/>
              </a:scene3d>
              <a:sp3d extrusionH="6362700" contourW="12700" prstMaterial="flat">
                <a:extrusionClr>
                  <a:schemeClr val="accent6">
                    <a:lumMod val="50000"/>
                  </a:schemeClr>
                </a:extrusionClr>
                <a:contourClr>
                  <a:schemeClr val="accent6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246918E-CEF7-A09B-06E6-BDA028A269A5}"/>
                  </a:ext>
                </a:extLst>
              </p:cNvPr>
              <p:cNvGrpSpPr/>
              <p:nvPr/>
            </p:nvGrpSpPr>
            <p:grpSpPr>
              <a:xfrm>
                <a:off x="2590359" y="7695078"/>
                <a:ext cx="2874738" cy="3053008"/>
                <a:chOff x="-2036654" y="9985749"/>
                <a:chExt cx="2874738" cy="3053008"/>
              </a:xfrm>
              <a:grpFill/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2D2391F-6D89-7827-7653-E821F3E86403}"/>
                    </a:ext>
                  </a:extLst>
                </p:cNvPr>
                <p:cNvSpPr/>
                <p:nvPr/>
              </p:nvSpPr>
              <p:spPr>
                <a:xfrm rot="20880000">
                  <a:off x="-2036654" y="11988327"/>
                  <a:ext cx="525215" cy="1050430"/>
                </a:xfrm>
                <a:custGeom>
                  <a:avLst/>
                  <a:gdLst>
                    <a:gd name="connsiteX0" fmla="*/ 1034570 w 1034570"/>
                    <a:gd name="connsiteY0" fmla="*/ 0 h 2069140"/>
                    <a:gd name="connsiteX1" fmla="*/ 1034570 w 1034570"/>
                    <a:gd name="connsiteY1" fmla="*/ 164012 h 2069140"/>
                    <a:gd name="connsiteX2" fmla="*/ 148745 w 1034570"/>
                    <a:gd name="connsiteY2" fmla="*/ 1049837 h 2069140"/>
                    <a:gd name="connsiteX3" fmla="*/ 1034570 w 1034570"/>
                    <a:gd name="connsiteY3" fmla="*/ 1935662 h 2069140"/>
                    <a:gd name="connsiteX4" fmla="*/ 1034570 w 1034570"/>
                    <a:gd name="connsiteY4" fmla="*/ 2069140 h 2069140"/>
                    <a:gd name="connsiteX5" fmla="*/ 0 w 1034570"/>
                    <a:gd name="connsiteY5" fmla="*/ 1034570 h 2069140"/>
                    <a:gd name="connsiteX6" fmla="*/ 1034570 w 1034570"/>
                    <a:gd name="connsiteY6" fmla="*/ 0 h 2069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4570" h="2069140">
                      <a:moveTo>
                        <a:pt x="1034570" y="0"/>
                      </a:moveTo>
                      <a:lnTo>
                        <a:pt x="1034570" y="164012"/>
                      </a:lnTo>
                      <a:cubicBezTo>
                        <a:pt x="545342" y="164012"/>
                        <a:pt x="148745" y="560609"/>
                        <a:pt x="148745" y="1049837"/>
                      </a:cubicBezTo>
                      <a:cubicBezTo>
                        <a:pt x="148745" y="1539065"/>
                        <a:pt x="545342" y="1935662"/>
                        <a:pt x="1034570" y="1935662"/>
                      </a:cubicBezTo>
                      <a:lnTo>
                        <a:pt x="1034570" y="2069140"/>
                      </a:lnTo>
                      <a:cubicBezTo>
                        <a:pt x="463193" y="2069140"/>
                        <a:pt x="0" y="1605947"/>
                        <a:pt x="0" y="1034570"/>
                      </a:cubicBezTo>
                      <a:cubicBezTo>
                        <a:pt x="0" y="463193"/>
                        <a:pt x="463193" y="0"/>
                        <a:pt x="1034570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ffectLst>
                  <a:glow rad="127000">
                    <a:srgbClr val="4B48E9"/>
                  </a:glow>
                </a:effectLst>
                <a:scene3d>
                  <a:camera prst="isometricLeftDown"/>
                  <a:lightRig rig="twoPt" dir="t"/>
                </a:scene3d>
                <a:sp3d extrusionH="5080000" contourW="12700" prstMaterial="flat">
                  <a:bevelT w="0" h="0" prst="divot"/>
                  <a:bevelB w="0" h="0"/>
                  <a:extrusionClr>
                    <a:srgbClr val="0070C0"/>
                  </a:extrusionClr>
                  <a:contourClr>
                    <a:srgbClr val="0070C0"/>
                  </a:contourClr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F88B3CAB-CF02-6D9F-CE96-05B8F17D930F}"/>
                    </a:ext>
                  </a:extLst>
                </p:cNvPr>
                <p:cNvGrpSpPr/>
                <p:nvPr/>
              </p:nvGrpSpPr>
              <p:grpSpPr>
                <a:xfrm>
                  <a:off x="-1961179" y="9985749"/>
                  <a:ext cx="2799263" cy="3003797"/>
                  <a:chOff x="349780" y="4245036"/>
                  <a:chExt cx="5513991" cy="5916897"/>
                </a:xfrm>
                <a:grpFill/>
              </p:grpSpPr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056DF037-3396-336D-C7DA-B88F5AF7930F}"/>
                      </a:ext>
                    </a:extLst>
                  </p:cNvPr>
                  <p:cNvSpPr/>
                  <p:nvPr/>
                </p:nvSpPr>
                <p:spPr>
                  <a:xfrm rot="20866848" flipH="1">
                    <a:off x="4994834" y="4245036"/>
                    <a:ext cx="868937" cy="1737874"/>
                  </a:xfrm>
                  <a:custGeom>
                    <a:avLst/>
                    <a:gdLst>
                      <a:gd name="connsiteX0" fmla="*/ 0 w 885825"/>
                      <a:gd name="connsiteY0" fmla="*/ 0 h 1771650"/>
                      <a:gd name="connsiteX1" fmla="*/ 885825 w 885825"/>
                      <a:gd name="connsiteY1" fmla="*/ 885825 h 1771650"/>
                      <a:gd name="connsiteX2" fmla="*/ 0 w 885825"/>
                      <a:gd name="connsiteY2" fmla="*/ 1771650 h 1771650"/>
                      <a:gd name="connsiteX3" fmla="*/ 0 w 885825"/>
                      <a:gd name="connsiteY3" fmla="*/ 0 h 177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85825" h="1771650">
                        <a:moveTo>
                          <a:pt x="0" y="0"/>
                        </a:moveTo>
                        <a:cubicBezTo>
                          <a:pt x="489228" y="0"/>
                          <a:pt x="885825" y="396597"/>
                          <a:pt x="885825" y="885825"/>
                        </a:cubicBezTo>
                        <a:cubicBezTo>
                          <a:pt x="885825" y="1375053"/>
                          <a:pt x="489228" y="1771650"/>
                          <a:pt x="0" y="177165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>
                    <a:glow rad="127000">
                      <a:srgbClr val="D9D9D7"/>
                    </a:glow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cene3d>
                    <a:camera prst="isometricLeftDown"/>
                    <a:lightRig rig="brightRoom" dir="t"/>
                  </a:scene3d>
                  <a:sp3d extrusionH="1270000" contourW="12700" prstMaterial="translucentPowder">
                    <a:extrusionClr>
                      <a:srgbClr val="CCE215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D4BF5706-3A2A-9B68-EBEE-9DAB506EA385}"/>
                      </a:ext>
                    </a:extLst>
                  </p:cNvPr>
                  <p:cNvGrpSpPr/>
                  <p:nvPr/>
                </p:nvGrpSpPr>
                <p:grpSpPr>
                  <a:xfrm>
                    <a:off x="349780" y="4941540"/>
                    <a:ext cx="4738922" cy="5220393"/>
                    <a:chOff x="349780" y="4941540"/>
                    <a:chExt cx="4738922" cy="5220393"/>
                  </a:xfrm>
                  <a:grpFill/>
                </p:grpSpPr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18854FF7-0321-5576-90A4-179828AAE3EC}"/>
                        </a:ext>
                      </a:extLst>
                    </p:cNvPr>
                    <p:cNvSpPr/>
                    <p:nvPr/>
                  </p:nvSpPr>
                  <p:spPr>
                    <a:xfrm rot="20866848" flipH="1">
                      <a:off x="4219765" y="4941540"/>
                      <a:ext cx="868937" cy="1737874"/>
                    </a:xfrm>
                    <a:custGeom>
                      <a:avLst/>
                      <a:gdLst>
                        <a:gd name="connsiteX0" fmla="*/ 0 w 885825"/>
                        <a:gd name="connsiteY0" fmla="*/ 0 h 1771650"/>
                        <a:gd name="connsiteX1" fmla="*/ 885825 w 885825"/>
                        <a:gd name="connsiteY1" fmla="*/ 885825 h 1771650"/>
                        <a:gd name="connsiteX2" fmla="*/ 0 w 885825"/>
                        <a:gd name="connsiteY2" fmla="*/ 1771650 h 1771650"/>
                        <a:gd name="connsiteX3" fmla="*/ 0 w 885825"/>
                        <a:gd name="connsiteY3" fmla="*/ 0 h 1771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25" h="1771650">
                          <a:moveTo>
                            <a:pt x="0" y="0"/>
                          </a:moveTo>
                          <a:cubicBezTo>
                            <a:pt x="489228" y="0"/>
                            <a:pt x="885825" y="396597"/>
                            <a:pt x="885825" y="885825"/>
                          </a:cubicBezTo>
                          <a:cubicBezTo>
                            <a:pt x="885825" y="1375053"/>
                            <a:pt x="489228" y="1771650"/>
                            <a:pt x="0" y="177165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>
                      <a:glow rad="127000">
                        <a:schemeClr val="bg1">
                          <a:lumMod val="95000"/>
                        </a:schemeClr>
                      </a:glow>
                      <a:outerShdw blurRad="184150" dist="241300" dir="11520000" sx="110000" sy="110000" algn="ctr">
                        <a:srgbClr val="000000">
                          <a:alpha val="18000"/>
                        </a:srgbClr>
                      </a:outerShdw>
                    </a:effectLst>
                    <a:scene3d>
                      <a:camera prst="isometricLeftDown"/>
                      <a:lightRig rig="brightRoom" dir="t"/>
                    </a:scene3d>
                    <a:sp3d extrusionH="1270000" contourW="12700" prstMaterial="translucentPowder">
                      <a:extrusionClr>
                        <a:srgbClr val="E9713B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61D354D5-516B-413F-5E6A-D040C4088950}"/>
                        </a:ext>
                      </a:extLst>
                    </p:cNvPr>
                    <p:cNvSpPr/>
                    <p:nvPr/>
                  </p:nvSpPr>
                  <p:spPr>
                    <a:xfrm rot="20866848" flipH="1">
                      <a:off x="3444696" y="5638044"/>
                      <a:ext cx="868937" cy="1737874"/>
                    </a:xfrm>
                    <a:custGeom>
                      <a:avLst/>
                      <a:gdLst>
                        <a:gd name="connsiteX0" fmla="*/ 0 w 885825"/>
                        <a:gd name="connsiteY0" fmla="*/ 0 h 1771650"/>
                        <a:gd name="connsiteX1" fmla="*/ 885825 w 885825"/>
                        <a:gd name="connsiteY1" fmla="*/ 885825 h 1771650"/>
                        <a:gd name="connsiteX2" fmla="*/ 0 w 885825"/>
                        <a:gd name="connsiteY2" fmla="*/ 1771650 h 1771650"/>
                        <a:gd name="connsiteX3" fmla="*/ 0 w 885825"/>
                        <a:gd name="connsiteY3" fmla="*/ 0 h 1771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25" h="1771650">
                          <a:moveTo>
                            <a:pt x="0" y="0"/>
                          </a:moveTo>
                          <a:cubicBezTo>
                            <a:pt x="489228" y="0"/>
                            <a:pt x="885825" y="396597"/>
                            <a:pt x="885825" y="885825"/>
                          </a:cubicBezTo>
                          <a:cubicBezTo>
                            <a:pt x="885825" y="1375053"/>
                            <a:pt x="489228" y="1771650"/>
                            <a:pt x="0" y="177165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>
                      <a:glow rad="127000">
                        <a:srgbClr val="D9D9D7"/>
                      </a:glow>
                      <a:outerShdw blurRad="184150" dist="241300" dir="11520000" sx="110000" sy="110000" algn="ctr">
                        <a:srgbClr val="000000">
                          <a:alpha val="18000"/>
                        </a:srgbClr>
                      </a:outerShdw>
                    </a:effectLst>
                    <a:scene3d>
                      <a:camera prst="isometricLeftDown"/>
                      <a:lightRig rig="brightRoom" dir="t"/>
                    </a:scene3d>
                    <a:sp3d extrusionH="1270000" contourW="12700" prstMaterial="translucentPowder">
                      <a:extrusionClr>
                        <a:srgbClr val="7030A0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20F71117-37AD-3E63-5EA9-33C274D8C366}"/>
                        </a:ext>
                      </a:extLst>
                    </p:cNvPr>
                    <p:cNvSpPr/>
                    <p:nvPr/>
                  </p:nvSpPr>
                  <p:spPr>
                    <a:xfrm rot="20866848" flipH="1">
                      <a:off x="2669627" y="6334547"/>
                      <a:ext cx="868937" cy="1737874"/>
                    </a:xfrm>
                    <a:custGeom>
                      <a:avLst/>
                      <a:gdLst>
                        <a:gd name="connsiteX0" fmla="*/ 0 w 885825"/>
                        <a:gd name="connsiteY0" fmla="*/ 0 h 1771650"/>
                        <a:gd name="connsiteX1" fmla="*/ 885825 w 885825"/>
                        <a:gd name="connsiteY1" fmla="*/ 885825 h 1771650"/>
                        <a:gd name="connsiteX2" fmla="*/ 0 w 885825"/>
                        <a:gd name="connsiteY2" fmla="*/ 1771650 h 1771650"/>
                        <a:gd name="connsiteX3" fmla="*/ 0 w 885825"/>
                        <a:gd name="connsiteY3" fmla="*/ 0 h 1771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25" h="1771650">
                          <a:moveTo>
                            <a:pt x="0" y="0"/>
                          </a:moveTo>
                          <a:cubicBezTo>
                            <a:pt x="489228" y="0"/>
                            <a:pt x="885825" y="396597"/>
                            <a:pt x="885825" y="885825"/>
                          </a:cubicBezTo>
                          <a:cubicBezTo>
                            <a:pt x="885825" y="1375053"/>
                            <a:pt x="489228" y="1771650"/>
                            <a:pt x="0" y="177165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>
                      <a:glow rad="127000">
                        <a:srgbClr val="D9D9D7"/>
                      </a:glow>
                      <a:outerShdw blurRad="184150" dist="241300" dir="11520000" sx="110000" sy="110000" algn="ctr">
                        <a:srgbClr val="000000">
                          <a:alpha val="18000"/>
                        </a:srgbClr>
                      </a:outerShdw>
                    </a:effectLst>
                    <a:scene3d>
                      <a:camera prst="isometricLeftDown"/>
                      <a:lightRig rig="brightRoom" dir="t"/>
                    </a:scene3d>
                    <a:sp3d extrusionH="1270000" contourW="12700" prstMaterial="translucentPowder">
                      <a:extrusionClr>
                        <a:srgbClr val="00B050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92A0F02F-4CCC-BCC9-3F7B-BC06CDC3E7D4}"/>
                        </a:ext>
                      </a:extLst>
                    </p:cNvPr>
                    <p:cNvSpPr/>
                    <p:nvPr/>
                  </p:nvSpPr>
                  <p:spPr>
                    <a:xfrm rot="20866848" flipH="1">
                      <a:off x="1894558" y="7031051"/>
                      <a:ext cx="868937" cy="1737874"/>
                    </a:xfrm>
                    <a:custGeom>
                      <a:avLst/>
                      <a:gdLst>
                        <a:gd name="connsiteX0" fmla="*/ 0 w 885825"/>
                        <a:gd name="connsiteY0" fmla="*/ 0 h 1771650"/>
                        <a:gd name="connsiteX1" fmla="*/ 885825 w 885825"/>
                        <a:gd name="connsiteY1" fmla="*/ 885825 h 1771650"/>
                        <a:gd name="connsiteX2" fmla="*/ 0 w 885825"/>
                        <a:gd name="connsiteY2" fmla="*/ 1771650 h 1771650"/>
                        <a:gd name="connsiteX3" fmla="*/ 0 w 885825"/>
                        <a:gd name="connsiteY3" fmla="*/ 0 h 1771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25" h="1771650">
                          <a:moveTo>
                            <a:pt x="0" y="0"/>
                          </a:moveTo>
                          <a:cubicBezTo>
                            <a:pt x="489228" y="0"/>
                            <a:pt x="885825" y="396597"/>
                            <a:pt x="885825" y="885825"/>
                          </a:cubicBezTo>
                          <a:cubicBezTo>
                            <a:pt x="885825" y="1375053"/>
                            <a:pt x="489228" y="1771650"/>
                            <a:pt x="0" y="177165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>
                      <a:glow rad="127000">
                        <a:srgbClr val="D9D9D7"/>
                      </a:glow>
                      <a:outerShdw blurRad="184150" dist="241300" dir="11520000" sx="110000" sy="110000" algn="ctr">
                        <a:srgbClr val="000000">
                          <a:alpha val="18000"/>
                        </a:srgbClr>
                      </a:outerShdw>
                    </a:effectLst>
                    <a:scene3d>
                      <a:camera prst="isometricLeftDown"/>
                      <a:lightRig rig="brightRoom" dir="t"/>
                    </a:scene3d>
                    <a:sp3d extrusionH="1270000" contourW="12700" prstMaterial="translucentPowder">
                      <a:extrusionClr>
                        <a:srgbClr val="9BF0CF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1EBEFD11-54F6-6599-538C-3456BF61BDDF}"/>
                        </a:ext>
                      </a:extLst>
                    </p:cNvPr>
                    <p:cNvSpPr/>
                    <p:nvPr/>
                  </p:nvSpPr>
                  <p:spPr>
                    <a:xfrm rot="20866848" flipH="1">
                      <a:off x="1119490" y="7727555"/>
                      <a:ext cx="868937" cy="1737874"/>
                    </a:xfrm>
                    <a:custGeom>
                      <a:avLst/>
                      <a:gdLst>
                        <a:gd name="connsiteX0" fmla="*/ 0 w 885825"/>
                        <a:gd name="connsiteY0" fmla="*/ 0 h 1771650"/>
                        <a:gd name="connsiteX1" fmla="*/ 885825 w 885825"/>
                        <a:gd name="connsiteY1" fmla="*/ 885825 h 1771650"/>
                        <a:gd name="connsiteX2" fmla="*/ 0 w 885825"/>
                        <a:gd name="connsiteY2" fmla="*/ 1771650 h 1771650"/>
                        <a:gd name="connsiteX3" fmla="*/ 0 w 885825"/>
                        <a:gd name="connsiteY3" fmla="*/ 0 h 1771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25" h="1771650">
                          <a:moveTo>
                            <a:pt x="0" y="0"/>
                          </a:moveTo>
                          <a:cubicBezTo>
                            <a:pt x="489228" y="0"/>
                            <a:pt x="885825" y="396597"/>
                            <a:pt x="885825" y="885825"/>
                          </a:cubicBezTo>
                          <a:cubicBezTo>
                            <a:pt x="885825" y="1375053"/>
                            <a:pt x="489228" y="1771650"/>
                            <a:pt x="0" y="177165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>
                      <a:glow rad="127000">
                        <a:srgbClr val="D9D9D7"/>
                      </a:glow>
                      <a:outerShdw blurRad="184150" dist="241300" dir="11520000" sx="110000" sy="110000" algn="ctr">
                        <a:srgbClr val="000000">
                          <a:alpha val="18000"/>
                        </a:srgbClr>
                      </a:outerShdw>
                    </a:effectLst>
                    <a:scene3d>
                      <a:camera prst="isometricLeftDown"/>
                      <a:lightRig rig="brightRoom" dir="t"/>
                    </a:scene3d>
                    <a:sp3d extrusionH="1270000" contourW="12700" prstMaterial="translucentPowder">
                      <a:extrusionClr>
                        <a:srgbClr val="8EBDE0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F43B264F-9AA3-D1B2-6770-71CA17378D5B}"/>
                        </a:ext>
                      </a:extLst>
                    </p:cNvPr>
                    <p:cNvSpPr/>
                    <p:nvPr/>
                  </p:nvSpPr>
                  <p:spPr>
                    <a:xfrm rot="20866848" flipH="1">
                      <a:off x="349780" y="8424059"/>
                      <a:ext cx="868937" cy="1737874"/>
                    </a:xfrm>
                    <a:custGeom>
                      <a:avLst/>
                      <a:gdLst>
                        <a:gd name="connsiteX0" fmla="*/ 0 w 885825"/>
                        <a:gd name="connsiteY0" fmla="*/ 0 h 1771650"/>
                        <a:gd name="connsiteX1" fmla="*/ 885825 w 885825"/>
                        <a:gd name="connsiteY1" fmla="*/ 885825 h 1771650"/>
                        <a:gd name="connsiteX2" fmla="*/ 0 w 885825"/>
                        <a:gd name="connsiteY2" fmla="*/ 1771650 h 1771650"/>
                        <a:gd name="connsiteX3" fmla="*/ 0 w 885825"/>
                        <a:gd name="connsiteY3" fmla="*/ 0 h 1771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25" h="1771650">
                          <a:moveTo>
                            <a:pt x="0" y="0"/>
                          </a:moveTo>
                          <a:cubicBezTo>
                            <a:pt x="489228" y="0"/>
                            <a:pt x="885825" y="396597"/>
                            <a:pt x="885825" y="885825"/>
                          </a:cubicBezTo>
                          <a:cubicBezTo>
                            <a:pt x="885825" y="1375053"/>
                            <a:pt x="489228" y="1771650"/>
                            <a:pt x="0" y="177165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>
                      <a:glow rad="127000">
                        <a:srgbClr val="D9D9D7"/>
                      </a:glow>
                      <a:outerShdw blurRad="184150" dist="241300" dir="11520000" sx="110000" sy="110000" algn="ctr">
                        <a:srgbClr val="000000">
                          <a:alpha val="18000"/>
                        </a:srgbClr>
                      </a:outerShdw>
                    </a:effectLst>
                    <a:scene3d>
                      <a:camera prst="isometricLeftDown"/>
                      <a:lightRig rig="brightRoom" dir="t"/>
                    </a:scene3d>
                    <a:sp3d extrusionH="1270000" contourW="12700" prstMaterial="translucentPowder">
                      <a:extrusionClr>
                        <a:srgbClr val="CCE215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</p:grp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38BBA9-9229-1637-FA65-8776405BB529}"/>
                </a:ext>
              </a:extLst>
            </p:cNvPr>
            <p:cNvSpPr txBox="1"/>
            <p:nvPr/>
          </p:nvSpPr>
          <p:spPr>
            <a:xfrm>
              <a:off x="11340485" y="0"/>
              <a:ext cx="928459" cy="646331"/>
            </a:xfrm>
            <a:prstGeom prst="rect">
              <a:avLst/>
            </a:prstGeom>
            <a:solidFill>
              <a:srgbClr val="E9C58B">
                <a:alpha val="0"/>
              </a:srgbClr>
            </a:solidFill>
            <a:scene3d>
              <a:camera prst="orthographicFront">
                <a:rot lat="1411433" lon="20527601" rev="18850407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Soil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21BAD43-4B8C-584B-F98A-632504522331}"/>
                </a:ext>
              </a:extLst>
            </p:cNvPr>
            <p:cNvSpPr txBox="1"/>
            <p:nvPr/>
          </p:nvSpPr>
          <p:spPr>
            <a:xfrm rot="17644846">
              <a:off x="8569630" y="4831175"/>
              <a:ext cx="4267194" cy="646331"/>
            </a:xfrm>
            <a:prstGeom prst="rect">
              <a:avLst/>
            </a:prstGeom>
            <a:grpFill/>
            <a:scene3d>
              <a:camera prst="orthographicFront">
                <a:rot lat="1411433" lon="20527601" rev="19750407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Excavation direction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F46DDDC-D479-F518-241C-1F831307B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882" y="4112267"/>
              <a:ext cx="1980507" cy="1807019"/>
            </a:xfrm>
            <a:prstGeom prst="straightConnector1">
              <a:avLst/>
            </a:prstGeom>
            <a:grpFill/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071D41E-42A9-074B-81A6-EC605820CFD6}"/>
                </a:ext>
              </a:extLst>
            </p:cNvPr>
            <p:cNvSpPr txBox="1"/>
            <p:nvPr/>
          </p:nvSpPr>
          <p:spPr>
            <a:xfrm>
              <a:off x="7372200" y="2303209"/>
              <a:ext cx="2463431" cy="646331"/>
            </a:xfrm>
            <a:prstGeom prst="rect">
              <a:avLst/>
            </a:prstGeom>
            <a:solidFill>
              <a:srgbClr val="E9C58B">
                <a:alpha val="0"/>
              </a:srgbClr>
            </a:solidFill>
            <a:scene3d>
              <a:camera prst="orthographicFront">
                <a:rot lat="717723" lon="314741" rev="2340153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Tunnel face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A4A1C86-71C9-1708-EB2D-F3697FDE751C}"/>
                </a:ext>
              </a:extLst>
            </p:cNvPr>
            <p:cNvCxnSpPr>
              <a:cxnSpLocks/>
            </p:cNvCxnSpPr>
            <p:nvPr/>
          </p:nvCxnSpPr>
          <p:spPr>
            <a:xfrm>
              <a:off x="8668392" y="2790676"/>
              <a:ext cx="1288408" cy="334734"/>
            </a:xfrm>
            <a:prstGeom prst="straightConnector1">
              <a:avLst/>
            </a:prstGeom>
            <a:grpFill/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74383AF-A240-5FDD-662B-91C02995A3EC}"/>
                </a:ext>
              </a:extLst>
            </p:cNvPr>
            <p:cNvSpPr txBox="1"/>
            <p:nvPr/>
          </p:nvSpPr>
          <p:spPr>
            <a:xfrm>
              <a:off x="6363039" y="3955005"/>
              <a:ext cx="1415772" cy="646331"/>
            </a:xfrm>
            <a:prstGeom prst="rect">
              <a:avLst/>
            </a:prstGeom>
            <a:solidFill>
              <a:srgbClr val="E9C58B">
                <a:alpha val="0"/>
              </a:srgbClr>
            </a:solidFill>
            <a:scene3d>
              <a:camera prst="orthographicFront">
                <a:rot lat="717723" lon="314741" rev="2340153"/>
              </a:camera>
              <a:lightRig rig="threePt" dir="t"/>
            </a:scene3d>
            <a:sp3d prstMaterial="flat"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Shield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A955B78-766A-1821-15E7-6289223E9D24}"/>
                </a:ext>
              </a:extLst>
            </p:cNvPr>
            <p:cNvCxnSpPr>
              <a:cxnSpLocks/>
            </p:cNvCxnSpPr>
            <p:nvPr/>
          </p:nvCxnSpPr>
          <p:spPr>
            <a:xfrm>
              <a:off x="7282694" y="4333757"/>
              <a:ext cx="419173" cy="224022"/>
            </a:xfrm>
            <a:prstGeom prst="straightConnector1">
              <a:avLst/>
            </a:prstGeom>
            <a:grpFill/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D10F1B-8BCA-CAE8-B777-751714D2C3B7}"/>
              </a:ext>
            </a:extLst>
          </p:cNvPr>
          <p:cNvGrpSpPr/>
          <p:nvPr/>
        </p:nvGrpSpPr>
        <p:grpSpPr>
          <a:xfrm>
            <a:off x="-11045361" y="31633571"/>
            <a:ext cx="7562744" cy="5622247"/>
            <a:chOff x="10252539" y="1592830"/>
            <a:chExt cx="7562744" cy="562224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5B9D72A-6060-B877-ED79-E2EAF77C265D}"/>
                </a:ext>
              </a:extLst>
            </p:cNvPr>
            <p:cNvGrpSpPr>
              <a:grpSpLocks noChangeAspect="1"/>
            </p:cNvGrpSpPr>
            <p:nvPr/>
          </p:nvGrpSpPr>
          <p:grpSpPr>
            <a:xfrm rot="21430233">
              <a:off x="10252539" y="1892610"/>
              <a:ext cx="7056323" cy="5322467"/>
              <a:chOff x="6008351" y="-426878"/>
              <a:chExt cx="5493128" cy="41433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A72756-0A6F-9503-B238-A271E9EF6E92}"/>
                  </a:ext>
                </a:extLst>
              </p:cNvPr>
              <p:cNvGrpSpPr/>
              <p:nvPr/>
            </p:nvGrpSpPr>
            <p:grpSpPr>
              <a:xfrm>
                <a:off x="6008351" y="-426878"/>
                <a:ext cx="5493128" cy="4143375"/>
                <a:chOff x="5543550" y="1357312"/>
                <a:chExt cx="5493128" cy="4143375"/>
              </a:xfrm>
              <a:effectLst/>
              <a:scene3d>
                <a:camera prst="orthographicFront">
                  <a:rot lat="981256" lon="19728666" rev="21302938"/>
                </a:camera>
                <a:lightRig rig="glow" dir="t">
                  <a:rot lat="0" lon="0" rev="16200000"/>
                </a:lightRig>
              </a:scene3d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3BA5027-2E45-3079-B994-A0B0F12F1BF2}"/>
                    </a:ext>
                  </a:extLst>
                </p:cNvPr>
                <p:cNvGrpSpPr/>
                <p:nvPr/>
              </p:nvGrpSpPr>
              <p:grpSpPr>
                <a:xfrm>
                  <a:off x="5543550" y="1357312"/>
                  <a:ext cx="5493128" cy="4143375"/>
                  <a:chOff x="5543550" y="1357312"/>
                  <a:chExt cx="5493128" cy="4143375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40B1F3F-E9D2-9163-599F-554EC9A0B31E}"/>
                      </a:ext>
                    </a:extLst>
                  </p:cNvPr>
                  <p:cNvSpPr/>
                  <p:nvPr/>
                </p:nvSpPr>
                <p:spPr>
                  <a:xfrm>
                    <a:off x="5543550" y="1357312"/>
                    <a:ext cx="5493128" cy="4143375"/>
                  </a:xfrm>
                  <a:prstGeom prst="rect">
                    <a:avLst/>
                  </a:prstGeom>
                  <a:solidFill>
                    <a:srgbClr val="E9C58B">
                      <a:alpha val="90000"/>
                    </a:srgbClr>
                  </a:solidFill>
                  <a:ln>
                    <a:noFill/>
                  </a:ln>
                  <a:effectLst/>
                  <a:sp3d extrusionH="635000" contourW="12700" prstMaterial="flat">
                    <a:extrusionClr>
                      <a:srgbClr val="E9C58B"/>
                    </a:extrusionClr>
                    <a:contourClr>
                      <a:srgbClr val="E9C58B"/>
                    </a:contourClr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Soil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FB024E0-E611-37C2-7284-1A0199AA6462}"/>
                      </a:ext>
                    </a:extLst>
                  </p:cNvPr>
                  <p:cNvSpPr/>
                  <p:nvPr/>
                </p:nvSpPr>
                <p:spPr>
                  <a:xfrm>
                    <a:off x="9112628" y="1357312"/>
                    <a:ext cx="76200" cy="3220808"/>
                  </a:xfrm>
                  <a:prstGeom prst="rect">
                    <a:avLst/>
                  </a:prstGeom>
                  <a:solidFill>
                    <a:srgbClr val="4B48E9">
                      <a:alpha val="91000"/>
                    </a:srgbClr>
                  </a:solidFill>
                  <a:ln>
                    <a:noFill/>
                  </a:ln>
                  <a:effectLst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p3d extrusionH="635000" contourW="12700" prstMaterial="flat">
                    <a:extrusionClr>
                      <a:srgbClr val="4B48E9"/>
                    </a:extrusionClr>
                    <a:contourClr>
                      <a:srgbClr val="4B48E9"/>
                    </a:contourClr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6AE96C7-C500-D91E-0F31-BEA9AFEB2BF2}"/>
                      </a:ext>
                    </a:extLst>
                  </p:cNvPr>
                  <p:cNvSpPr/>
                  <p:nvPr/>
                </p:nvSpPr>
                <p:spPr>
                  <a:xfrm>
                    <a:off x="9188828" y="1357312"/>
                    <a:ext cx="1847850" cy="9900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p3d extrusionH="635000" prstMaterial="flat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3ADE4E8-4E2B-0EF0-4F8C-ECFF2A3E6DDE}"/>
                      </a:ext>
                    </a:extLst>
                  </p:cNvPr>
                  <p:cNvSpPr/>
                  <p:nvPr/>
                </p:nvSpPr>
                <p:spPr>
                  <a:xfrm>
                    <a:off x="9188828" y="2709666"/>
                    <a:ext cx="1847850" cy="344454"/>
                  </a:xfrm>
                  <a:prstGeom prst="rect">
                    <a:avLst/>
                  </a:prstGeom>
                  <a:solidFill>
                    <a:srgbClr val="A3C675"/>
                  </a:solidFill>
                  <a:ln>
                    <a:noFill/>
                  </a:ln>
                  <a:effectLst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p3d extrusionH="635000" prstMaterial="flat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200" b="1" dirty="0">
                        <a:solidFill>
                          <a:schemeClr val="tx1"/>
                        </a:solidFill>
                      </a:rPr>
                      <a:t>Excavation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8C4B865-61F8-E90D-EB6F-296FE8E30665}"/>
                      </a:ext>
                    </a:extLst>
                  </p:cNvPr>
                  <p:cNvSpPr/>
                  <p:nvPr/>
                </p:nvSpPr>
                <p:spPr>
                  <a:xfrm>
                    <a:off x="9188828" y="3054120"/>
                    <a:ext cx="1847850" cy="34445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p3d extrusionH="635000" prstMaterial="flat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200" b="1" dirty="0">
                        <a:solidFill>
                          <a:schemeClr val="tx1"/>
                        </a:solidFill>
                      </a:rPr>
                      <a:t>Excavation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1A0339B-7256-D661-ADA8-9C7C3A56EF09}"/>
                      </a:ext>
                    </a:extLst>
                  </p:cNvPr>
                  <p:cNvSpPr/>
                  <p:nvPr/>
                </p:nvSpPr>
                <p:spPr>
                  <a:xfrm>
                    <a:off x="9188828" y="2356271"/>
                    <a:ext cx="1847850" cy="344454"/>
                  </a:xfrm>
                  <a:prstGeom prst="rect">
                    <a:avLst/>
                  </a:prstGeom>
                  <a:solidFill>
                    <a:srgbClr val="8BD5F4"/>
                  </a:solidFill>
                  <a:ln>
                    <a:noFill/>
                  </a:ln>
                  <a:effectLst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p3d extrusionH="635000" prstMaterial="flat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200" b="1" dirty="0">
                        <a:solidFill>
                          <a:schemeClr val="tx1"/>
                        </a:solidFill>
                      </a:rPr>
                      <a:t>Excavation</a:t>
                    </a:r>
                  </a:p>
                </p:txBody>
              </p: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2AFE3D9-C1F0-649F-2ACC-1A894C3F2DF0}"/>
                    </a:ext>
                  </a:extLst>
                </p:cNvPr>
                <p:cNvCxnSpPr/>
                <p:nvPr/>
              </p:nvCxnSpPr>
              <p:spPr>
                <a:xfrm flipH="1">
                  <a:off x="9217403" y="1357312"/>
                  <a:ext cx="895350" cy="0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triangle"/>
                </a:ln>
                <a:sp3d extrusionH="635000" prstMaterial="flat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45BB5DC-B859-4397-2D2A-D284F24F6B8B}"/>
                    </a:ext>
                  </a:extLst>
                </p:cNvPr>
                <p:cNvSpPr txBox="1"/>
                <p:nvPr/>
              </p:nvSpPr>
              <p:spPr>
                <a:xfrm>
                  <a:off x="9675923" y="1368546"/>
                  <a:ext cx="1035747" cy="503149"/>
                </a:xfrm>
                <a:prstGeom prst="rect">
                  <a:avLst/>
                </a:prstGeom>
                <a:noFill/>
                <a:sp3d extrusionH="635000" prstMaterial="flat"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Props</a:t>
                  </a:r>
                  <a:endParaRPr lang="en-GB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427C2FE-CA65-CCA1-F946-9C3BCDA7E673}"/>
                    </a:ext>
                  </a:extLst>
                </p:cNvPr>
                <p:cNvSpPr txBox="1"/>
                <p:nvPr/>
              </p:nvSpPr>
              <p:spPr>
                <a:xfrm>
                  <a:off x="8072868" y="4135149"/>
                  <a:ext cx="184731" cy="646331"/>
                </a:xfrm>
                <a:prstGeom prst="rect">
                  <a:avLst/>
                </a:prstGeom>
                <a:noFill/>
                <a:sp3d extrusionH="635000" prstMaterial="flat"/>
              </p:spPr>
              <p:txBody>
                <a:bodyPr wrap="none" rtlCol="0">
                  <a:spAutoFit/>
                </a:bodyPr>
                <a:lstStyle/>
                <a:p>
                  <a:endParaRPr lang="en-GB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D3F003-80C9-B0A7-EC73-D8E236A9EB71}"/>
                  </a:ext>
                </a:extLst>
              </p:cNvPr>
              <p:cNvSpPr txBox="1"/>
              <p:nvPr/>
            </p:nvSpPr>
            <p:spPr>
              <a:xfrm>
                <a:off x="9483271" y="2538473"/>
                <a:ext cx="862690" cy="503149"/>
              </a:xfrm>
              <a:prstGeom prst="rect">
                <a:avLst/>
              </a:prstGeom>
              <a:noFill/>
              <a:scene3d>
                <a:camera prst="orthographicFront">
                  <a:rot lat="981256" lon="19728666" rev="21302938"/>
                </a:camera>
                <a:lightRig rig="glow" dir="t">
                  <a:rot lat="0" lon="0" rev="16200000"/>
                </a:lightRig>
              </a:scene3d>
              <a:sp3d extrusionH="635000" prstMaterial="flat"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Wall</a:t>
                </a:r>
                <a:endParaRPr lang="en-GB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FA11DD1-216E-2385-9217-3499F5BCE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40623" y="1760516"/>
              <a:ext cx="137595" cy="394016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15">
              <a:extLst>
                <a:ext uri="{FF2B5EF4-FFF2-40B4-BE49-F238E27FC236}">
                  <a16:creationId xmlns:a16="http://schemas.microsoft.com/office/drawing/2014/main" id="{155579C8-0A00-DC77-64D5-5B89586993DB}"/>
                </a:ext>
              </a:extLst>
            </p:cNvPr>
            <p:cNvSpPr txBox="1"/>
            <p:nvPr/>
          </p:nvSpPr>
          <p:spPr>
            <a:xfrm rot="16320000">
              <a:off x="15358521" y="3403261"/>
              <a:ext cx="4267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Excavation direction</a:t>
              </a:r>
              <a:endPara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3EEF84E-3601-E7D5-EFEB-F05DDF6614DE}"/>
              </a:ext>
            </a:extLst>
          </p:cNvPr>
          <p:cNvGrpSpPr/>
          <p:nvPr/>
        </p:nvGrpSpPr>
        <p:grpSpPr>
          <a:xfrm>
            <a:off x="-26931493" y="22262909"/>
            <a:ext cx="7457417" cy="5828284"/>
            <a:chOff x="-2795985" y="1031367"/>
            <a:chExt cx="7457417" cy="582828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BCA09A5-BC14-04EE-5B2C-66CDBB426185}"/>
                </a:ext>
              </a:extLst>
            </p:cNvPr>
            <p:cNvGrpSpPr/>
            <p:nvPr/>
          </p:nvGrpSpPr>
          <p:grpSpPr>
            <a:xfrm>
              <a:off x="-2205669" y="1101021"/>
              <a:ext cx="5761812" cy="5212530"/>
              <a:chOff x="-4293373" y="-6786868"/>
              <a:chExt cx="5761812" cy="521253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80A974B6-1E82-10A1-8209-1B0F0E2BA66E}"/>
                  </a:ext>
                </a:extLst>
              </p:cNvPr>
              <p:cNvGrpSpPr/>
              <p:nvPr/>
            </p:nvGrpSpPr>
            <p:grpSpPr>
              <a:xfrm>
                <a:off x="-4293373" y="-6786868"/>
                <a:ext cx="5761812" cy="5212530"/>
                <a:chOff x="-2943361" y="-6241320"/>
                <a:chExt cx="5761812" cy="5212530"/>
              </a:xfrm>
            </p:grpSpPr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222599FC-9CCF-2374-6E32-04762547D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920149" y="-6241320"/>
                  <a:ext cx="0" cy="5212530"/>
                </a:xfrm>
                <a:prstGeom prst="straightConnector1">
                  <a:avLst/>
                </a:prstGeom>
                <a:grpFill/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910ADD14-90D3-B122-22FD-77D227801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943361" y="-1028791"/>
                  <a:ext cx="5761812" cy="0"/>
                </a:xfrm>
                <a:prstGeom prst="straightConnector1">
                  <a:avLst/>
                </a:prstGeom>
                <a:grpFill/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6F21059B-BE2E-75D5-74A8-0459FC9C957B}"/>
                  </a:ext>
                </a:extLst>
              </p:cNvPr>
              <p:cNvSpPr/>
              <p:nvPr/>
            </p:nvSpPr>
            <p:spPr>
              <a:xfrm>
                <a:off x="-1888662" y="-5766554"/>
                <a:ext cx="3018972" cy="4136572"/>
              </a:xfrm>
              <a:custGeom>
                <a:avLst/>
                <a:gdLst>
                  <a:gd name="connsiteX0" fmla="*/ 0 w 3018972"/>
                  <a:gd name="connsiteY0" fmla="*/ 4136572 h 4136572"/>
                  <a:gd name="connsiteX1" fmla="*/ 899886 w 3018972"/>
                  <a:gd name="connsiteY1" fmla="*/ 1770743 h 4136572"/>
                  <a:gd name="connsiteX2" fmla="*/ 2177143 w 3018972"/>
                  <a:gd name="connsiteY2" fmla="*/ 478972 h 4136572"/>
                  <a:gd name="connsiteX3" fmla="*/ 3018972 w 3018972"/>
                  <a:gd name="connsiteY3" fmla="*/ 0 h 413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8972" h="4136572">
                    <a:moveTo>
                      <a:pt x="0" y="4136572"/>
                    </a:moveTo>
                    <a:cubicBezTo>
                      <a:pt x="268514" y="3258457"/>
                      <a:pt x="537029" y="2380343"/>
                      <a:pt x="899886" y="1770743"/>
                    </a:cubicBezTo>
                    <a:cubicBezTo>
                      <a:pt x="1262743" y="1161143"/>
                      <a:pt x="1823962" y="774096"/>
                      <a:pt x="2177143" y="478972"/>
                    </a:cubicBezTo>
                    <a:cubicBezTo>
                      <a:pt x="2530324" y="183848"/>
                      <a:pt x="2774648" y="91924"/>
                      <a:pt x="3018972" y="0"/>
                    </a:cubicBezTo>
                  </a:path>
                </a:pathLst>
              </a:custGeom>
              <a:ln w="63500">
                <a:solidFill>
                  <a:srgbClr val="E3061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16C3CF4-8BC2-7676-A2BC-196E22B4C677}"/>
                  </a:ext>
                </a:extLst>
              </p:cNvPr>
              <p:cNvSpPr/>
              <p:nvPr/>
            </p:nvSpPr>
            <p:spPr>
              <a:xfrm>
                <a:off x="-4150822" y="-5914111"/>
                <a:ext cx="1390152" cy="4339772"/>
              </a:xfrm>
              <a:custGeom>
                <a:avLst/>
                <a:gdLst>
                  <a:gd name="connsiteX0" fmla="*/ 0 w 1390152"/>
                  <a:gd name="connsiteY0" fmla="*/ 4339772 h 4339772"/>
                  <a:gd name="connsiteX1" fmla="*/ 798286 w 1390152"/>
                  <a:gd name="connsiteY1" fmla="*/ 2757714 h 4339772"/>
                  <a:gd name="connsiteX2" fmla="*/ 1378857 w 1390152"/>
                  <a:gd name="connsiteY2" fmla="*/ 1538514 h 4339772"/>
                  <a:gd name="connsiteX3" fmla="*/ 275771 w 1390152"/>
                  <a:gd name="connsiteY3" fmla="*/ 0 h 433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0152" h="4339772">
                    <a:moveTo>
                      <a:pt x="0" y="4339772"/>
                    </a:moveTo>
                    <a:cubicBezTo>
                      <a:pt x="284238" y="3782181"/>
                      <a:pt x="568477" y="3224590"/>
                      <a:pt x="798286" y="2757714"/>
                    </a:cubicBezTo>
                    <a:cubicBezTo>
                      <a:pt x="1028096" y="2290838"/>
                      <a:pt x="1465943" y="1998133"/>
                      <a:pt x="1378857" y="1538514"/>
                    </a:cubicBezTo>
                    <a:cubicBezTo>
                      <a:pt x="1291771" y="1078895"/>
                      <a:pt x="783771" y="539447"/>
                      <a:pt x="275771" y="0"/>
                    </a:cubicBezTo>
                  </a:path>
                </a:pathLst>
              </a:custGeom>
              <a:noFill/>
              <a:ln w="63500">
                <a:solidFill>
                  <a:srgbClr val="B28DB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47ADF27-C569-3413-EEEC-515B4356C57E}"/>
                  </a:ext>
                </a:extLst>
              </p:cNvPr>
              <p:cNvSpPr/>
              <p:nvPr/>
            </p:nvSpPr>
            <p:spPr>
              <a:xfrm>
                <a:off x="-3093882" y="-5710910"/>
                <a:ext cx="1712830" cy="4136571"/>
              </a:xfrm>
              <a:custGeom>
                <a:avLst/>
                <a:gdLst>
                  <a:gd name="connsiteX0" fmla="*/ 217714 w 1712830"/>
                  <a:gd name="connsiteY0" fmla="*/ 0 h 3889829"/>
                  <a:gd name="connsiteX1" fmla="*/ 725714 w 1712830"/>
                  <a:gd name="connsiteY1" fmla="*/ 1146629 h 3889829"/>
                  <a:gd name="connsiteX2" fmla="*/ 1712686 w 1712830"/>
                  <a:gd name="connsiteY2" fmla="*/ 1741715 h 3889829"/>
                  <a:gd name="connsiteX3" fmla="*/ 653143 w 1712830"/>
                  <a:gd name="connsiteY3" fmla="*/ 2365829 h 3889829"/>
                  <a:gd name="connsiteX4" fmla="*/ 0 w 1712830"/>
                  <a:gd name="connsiteY4" fmla="*/ 3889829 h 3889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2830" h="3889829">
                    <a:moveTo>
                      <a:pt x="217714" y="0"/>
                    </a:moveTo>
                    <a:cubicBezTo>
                      <a:pt x="347133" y="428171"/>
                      <a:pt x="476552" y="856343"/>
                      <a:pt x="725714" y="1146629"/>
                    </a:cubicBezTo>
                    <a:cubicBezTo>
                      <a:pt x="974876" y="1436915"/>
                      <a:pt x="1724781" y="1538515"/>
                      <a:pt x="1712686" y="1741715"/>
                    </a:cubicBezTo>
                    <a:cubicBezTo>
                      <a:pt x="1700591" y="1944915"/>
                      <a:pt x="938591" y="2007810"/>
                      <a:pt x="653143" y="2365829"/>
                    </a:cubicBezTo>
                    <a:cubicBezTo>
                      <a:pt x="367695" y="2723848"/>
                      <a:pt x="183847" y="3306838"/>
                      <a:pt x="0" y="3889829"/>
                    </a:cubicBezTo>
                  </a:path>
                </a:pathLst>
              </a:custGeom>
              <a:noFill/>
              <a:ln w="63500">
                <a:solidFill>
                  <a:srgbClr val="1D71B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9C804E-1186-455F-CEDA-DD73DBEFE0B1}"/>
                </a:ext>
              </a:extLst>
            </p:cNvPr>
            <p:cNvSpPr txBox="1"/>
            <p:nvPr/>
          </p:nvSpPr>
          <p:spPr>
            <a:xfrm>
              <a:off x="-1238946" y="6397986"/>
              <a:ext cx="2947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Quantities of interest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6E68293-5DCD-C615-A1BF-43700CB4EC6D}"/>
                </a:ext>
              </a:extLst>
            </p:cNvPr>
            <p:cNvSpPr txBox="1"/>
            <p:nvPr/>
          </p:nvSpPr>
          <p:spPr>
            <a:xfrm rot="16200000">
              <a:off x="-3538336" y="3662299"/>
              <a:ext cx="1946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Coordination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AA36754-BF0A-8354-C2EA-18B668BC7A8F}"/>
                </a:ext>
              </a:extLst>
            </p:cNvPr>
            <p:cNvSpPr txBox="1"/>
            <p:nvPr/>
          </p:nvSpPr>
          <p:spPr>
            <a:xfrm>
              <a:off x="-2334319" y="1031367"/>
              <a:ext cx="2602636" cy="461665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Wall displacement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E45B48B-C1D4-767B-FE27-45FE9F9C8C31}"/>
                </a:ext>
              </a:extLst>
            </p:cNvPr>
            <p:cNvSpPr txBox="1"/>
            <p:nvPr/>
          </p:nvSpPr>
          <p:spPr>
            <a:xfrm>
              <a:off x="-890340" y="1183767"/>
              <a:ext cx="2524024" cy="461665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Tunnel settlement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AC38197-45C9-5C43-87A3-5A6B0DC39228}"/>
                </a:ext>
              </a:extLst>
            </p:cNvPr>
            <p:cNvSpPr txBox="1"/>
            <p:nvPr/>
          </p:nvSpPr>
          <p:spPr>
            <a:xfrm>
              <a:off x="2195692" y="1336167"/>
              <a:ext cx="2465740" cy="461665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Pile displacement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UQLab – Risk, Safety and Uncertainty Quantification | ETH Zurich">
            <a:extLst>
              <a:ext uri="{FF2B5EF4-FFF2-40B4-BE49-F238E27FC236}">
                <a16:creationId xmlns:a16="http://schemas.microsoft.com/office/drawing/2014/main" id="{CBA7DA19-368D-3EEB-335F-7228D6E8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6990" y="43168750"/>
            <a:ext cx="1279394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A03B40B-E2AA-7A1D-DB79-C5E84807AB60}"/>
              </a:ext>
            </a:extLst>
          </p:cNvPr>
          <p:cNvSpPr txBox="1"/>
          <p:nvPr/>
        </p:nvSpPr>
        <p:spPr>
          <a:xfrm rot="2164377">
            <a:off x="-22417246" y="13472718"/>
            <a:ext cx="215863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bliqueTopLeft">
              <a:rot lat="182425" lon="1848628" rev="1975823"/>
            </a:camera>
            <a:lightRig rig="flood" dir="t">
              <a:rot lat="0" lon="0" rev="0"/>
            </a:lightRig>
          </a:scene3d>
          <a:sp3d extrusionH="190500" contourW="12700" prstMaterial="flat">
            <a:bevelT w="82550" h="63500" prst="divot"/>
            <a:bevelB/>
          </a:sp3d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6000" b="1" dirty="0">
                <a:ln/>
                <a:solidFill>
                  <a:schemeClr val="accent3"/>
                </a:solidFill>
              </a:rPr>
              <a:t>ICFEP</a:t>
            </a:r>
            <a:endParaRPr lang="zh-CN" altLang="en-US" sz="6000" b="1" dirty="0">
              <a:ln/>
              <a:solidFill>
                <a:schemeClr val="accent3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331023-D8AB-6534-8643-EDEA3CA7543B}"/>
              </a:ext>
            </a:extLst>
          </p:cNvPr>
          <p:cNvGrpSpPr/>
          <p:nvPr/>
        </p:nvGrpSpPr>
        <p:grpSpPr>
          <a:xfrm>
            <a:off x="-778634" y="26645276"/>
            <a:ext cx="7647630" cy="10753739"/>
            <a:chOff x="-568404" y="16264386"/>
            <a:chExt cx="7647630" cy="10753739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1EB3A6C-A952-15EB-794A-B309B524CE61}"/>
                </a:ext>
              </a:extLst>
            </p:cNvPr>
            <p:cNvSpPr/>
            <p:nvPr/>
          </p:nvSpPr>
          <p:spPr>
            <a:xfrm>
              <a:off x="-568404" y="18900861"/>
              <a:ext cx="843698" cy="765605"/>
            </a:xfrm>
            <a:custGeom>
              <a:avLst/>
              <a:gdLst>
                <a:gd name="connsiteX0" fmla="*/ 735283 w 843698"/>
                <a:gd name="connsiteY0" fmla="*/ 0 h 765605"/>
                <a:gd name="connsiteX1" fmla="*/ 843698 w 843698"/>
                <a:gd name="connsiteY1" fmla="*/ 112886 h 765605"/>
                <a:gd name="connsiteX2" fmla="*/ 0 w 843698"/>
                <a:gd name="connsiteY2" fmla="*/ 765605 h 765605"/>
                <a:gd name="connsiteX3" fmla="*/ 735283 w 843698"/>
                <a:gd name="connsiteY3" fmla="*/ 0 h 76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698" h="765605">
                  <a:moveTo>
                    <a:pt x="735283" y="0"/>
                  </a:moveTo>
                  <a:lnTo>
                    <a:pt x="843698" y="112886"/>
                  </a:lnTo>
                  <a:lnTo>
                    <a:pt x="0" y="765605"/>
                  </a:lnTo>
                  <a:lnTo>
                    <a:pt x="735283" y="0"/>
                  </a:lnTo>
                  <a:close/>
                </a:path>
              </a:pathLst>
            </a:custGeom>
            <a:gradFill>
              <a:gsLst>
                <a:gs pos="53000">
                  <a:srgbClr val="D2E4F2">
                    <a:alpha val="0"/>
                  </a:srgb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37153FC-B8A9-B46B-ABB9-097CC6433E5C}"/>
                </a:ext>
              </a:extLst>
            </p:cNvPr>
            <p:cNvSpPr/>
            <p:nvPr/>
          </p:nvSpPr>
          <p:spPr>
            <a:xfrm>
              <a:off x="275294" y="18900860"/>
              <a:ext cx="145916" cy="264820"/>
            </a:xfrm>
            <a:custGeom>
              <a:avLst/>
              <a:gdLst>
                <a:gd name="connsiteX0" fmla="*/ 145916 w 145916"/>
                <a:gd name="connsiteY0" fmla="*/ 0 h 264820"/>
                <a:gd name="connsiteX1" fmla="*/ 145916 w 145916"/>
                <a:gd name="connsiteY1" fmla="*/ 264820 h 264820"/>
                <a:gd name="connsiteX2" fmla="*/ 0 w 145916"/>
                <a:gd name="connsiteY2" fmla="*/ 112886 h 264820"/>
                <a:gd name="connsiteX3" fmla="*/ 145916 w 145916"/>
                <a:gd name="connsiteY3" fmla="*/ 0 h 2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916" h="264820">
                  <a:moveTo>
                    <a:pt x="145916" y="0"/>
                  </a:moveTo>
                  <a:lnTo>
                    <a:pt x="145916" y="264820"/>
                  </a:lnTo>
                  <a:lnTo>
                    <a:pt x="0" y="112886"/>
                  </a:lnTo>
                  <a:lnTo>
                    <a:pt x="145916" y="0"/>
                  </a:lnTo>
                  <a:close/>
                </a:path>
              </a:pathLst>
            </a:custGeom>
            <a:gradFill>
              <a:gsLst>
                <a:gs pos="53000">
                  <a:srgbClr val="D2E4F2">
                    <a:alpha val="0"/>
                  </a:srgb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CC6C4EE7-466D-418F-886A-C571FDC226F9}"/>
                </a:ext>
              </a:extLst>
            </p:cNvPr>
            <p:cNvSpPr/>
            <p:nvPr/>
          </p:nvSpPr>
          <p:spPr>
            <a:xfrm>
              <a:off x="-442425" y="18246652"/>
              <a:ext cx="2686595" cy="2686595"/>
            </a:xfrm>
            <a:prstGeom prst="cube">
              <a:avLst/>
            </a:prstGeom>
            <a:solidFill>
              <a:srgbClr val="B28DB5"/>
            </a:solidFill>
            <a:ln>
              <a:solidFill>
                <a:srgbClr val="B28DB5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立方体 42">
              <a:extLst>
                <a:ext uri="{FF2B5EF4-FFF2-40B4-BE49-F238E27FC236}">
                  <a16:creationId xmlns:a16="http://schemas.microsoft.com/office/drawing/2014/main" id="{9E303F29-5286-CB0F-A167-68EE1EF173A7}"/>
                </a:ext>
              </a:extLst>
            </p:cNvPr>
            <p:cNvSpPr/>
            <p:nvPr/>
          </p:nvSpPr>
          <p:spPr>
            <a:xfrm>
              <a:off x="4716060" y="19191942"/>
              <a:ext cx="2363166" cy="1292745"/>
            </a:xfrm>
            <a:prstGeom prst="cube">
              <a:avLst/>
            </a:prstGeom>
            <a:solidFill>
              <a:srgbClr val="B28DB5"/>
            </a:solidFill>
            <a:ln>
              <a:solidFill>
                <a:srgbClr val="B28DB5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Reduced space</a:t>
              </a:r>
              <a:endPara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ADA0E2C7-5820-9DDB-E5D5-007E8818EE83}"/>
                </a:ext>
              </a:extLst>
            </p:cNvPr>
            <p:cNvSpPr/>
            <p:nvPr/>
          </p:nvSpPr>
          <p:spPr>
            <a:xfrm>
              <a:off x="1420910" y="17654561"/>
              <a:ext cx="3730225" cy="1200330"/>
            </a:xfrm>
            <a:custGeom>
              <a:avLst/>
              <a:gdLst>
                <a:gd name="connsiteX0" fmla="*/ 0 w 4724400"/>
                <a:gd name="connsiteY0" fmla="*/ 704850 h 990600"/>
                <a:gd name="connsiteX1" fmla="*/ 2133600 w 4724400"/>
                <a:gd name="connsiteY1" fmla="*/ 0 h 990600"/>
                <a:gd name="connsiteX2" fmla="*/ 4724400 w 4724400"/>
                <a:gd name="connsiteY2" fmla="*/ 990600 h 990600"/>
                <a:gd name="connsiteX0" fmla="*/ 0 w 2133600"/>
                <a:gd name="connsiteY0" fmla="*/ 704850 h 704850"/>
                <a:gd name="connsiteX1" fmla="*/ 2133600 w 2133600"/>
                <a:gd name="connsiteY1" fmla="*/ 0 h 704850"/>
                <a:gd name="connsiteX0" fmla="*/ 0 w 5372100"/>
                <a:gd name="connsiteY0" fmla="*/ 0 h 133350"/>
                <a:gd name="connsiteX1" fmla="*/ 5372100 w 5372100"/>
                <a:gd name="connsiteY1" fmla="*/ 133350 h 133350"/>
                <a:gd name="connsiteX0" fmla="*/ 0 w 5334000"/>
                <a:gd name="connsiteY0" fmla="*/ 285750 h 285750"/>
                <a:gd name="connsiteX1" fmla="*/ 5334000 w 5334000"/>
                <a:gd name="connsiteY1" fmla="*/ 0 h 28575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204669 h 623769"/>
                <a:gd name="connsiteX1" fmla="*/ 5391150 w 5391150"/>
                <a:gd name="connsiteY1" fmla="*/ 623769 h 623769"/>
                <a:gd name="connsiteX0" fmla="*/ 0 w 5391150"/>
                <a:gd name="connsiteY0" fmla="*/ 295152 h 714252"/>
                <a:gd name="connsiteX1" fmla="*/ 5391150 w 5391150"/>
                <a:gd name="connsiteY1" fmla="*/ 714252 h 714252"/>
                <a:gd name="connsiteX0" fmla="*/ 0 w 5391150"/>
                <a:gd name="connsiteY0" fmla="*/ 463431 h 882531"/>
                <a:gd name="connsiteX1" fmla="*/ 5391150 w 5391150"/>
                <a:gd name="connsiteY1" fmla="*/ 882531 h 882531"/>
                <a:gd name="connsiteX0" fmla="*/ 0 w 7124020"/>
                <a:gd name="connsiteY0" fmla="*/ 328363 h 1229020"/>
                <a:gd name="connsiteX1" fmla="*/ 7124020 w 7124020"/>
                <a:gd name="connsiteY1" fmla="*/ 1229020 h 1229020"/>
                <a:gd name="connsiteX0" fmla="*/ 0 w 7124020"/>
                <a:gd name="connsiteY0" fmla="*/ 198399 h 1099056"/>
                <a:gd name="connsiteX1" fmla="*/ 7124020 w 7124020"/>
                <a:gd name="connsiteY1" fmla="*/ 1099056 h 1099056"/>
                <a:gd name="connsiteX0" fmla="*/ 0 w 7124020"/>
                <a:gd name="connsiteY0" fmla="*/ 279338 h 1179995"/>
                <a:gd name="connsiteX1" fmla="*/ 7124020 w 7124020"/>
                <a:gd name="connsiteY1" fmla="*/ 1179995 h 1179995"/>
                <a:gd name="connsiteX0" fmla="*/ 0 w 7124020"/>
                <a:gd name="connsiteY0" fmla="*/ 443313 h 1343970"/>
                <a:gd name="connsiteX1" fmla="*/ 7124020 w 7124020"/>
                <a:gd name="connsiteY1" fmla="*/ 1343970 h 13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4020" h="1343970">
                  <a:moveTo>
                    <a:pt x="0" y="443313"/>
                  </a:moveTo>
                  <a:cubicBezTo>
                    <a:pt x="2129880" y="-405473"/>
                    <a:pt x="6748918" y="2344"/>
                    <a:pt x="7124020" y="1343970"/>
                  </a:cubicBezTo>
                </a:path>
              </a:pathLst>
            </a:custGeom>
            <a:noFill/>
            <a:ln w="254000">
              <a:gradFill flip="none" rotWithShape="1">
                <a:gsLst>
                  <a:gs pos="18000">
                    <a:schemeClr val="accent4">
                      <a:lumMod val="75000"/>
                    </a:schemeClr>
                  </a:gs>
                  <a:gs pos="90000">
                    <a:srgbClr val="EA5D10"/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triangle"/>
            </a:ln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5" name="图片 54" descr="图表, 表面图&#10;&#10;中度可信度描述已自动生成">
              <a:extLst>
                <a:ext uri="{FF2B5EF4-FFF2-40B4-BE49-F238E27FC236}">
                  <a16:creationId xmlns:a16="http://schemas.microsoft.com/office/drawing/2014/main" id="{E70C21B4-EB25-905C-5BDD-70402073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92" y="23011605"/>
              <a:ext cx="3409950" cy="210502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8FE1777-5DF1-3B05-E9FC-BC963503AA7B}"/>
                </a:ext>
              </a:extLst>
            </p:cNvPr>
            <p:cNvSpPr/>
            <p:nvPr/>
          </p:nvSpPr>
          <p:spPr>
            <a:xfrm rot="16582392" flipH="1" flipV="1">
              <a:off x="3885258" y="21382545"/>
              <a:ext cx="3060699" cy="1773540"/>
            </a:xfrm>
            <a:custGeom>
              <a:avLst/>
              <a:gdLst>
                <a:gd name="connsiteX0" fmla="*/ 0 w 4724400"/>
                <a:gd name="connsiteY0" fmla="*/ 704850 h 990600"/>
                <a:gd name="connsiteX1" fmla="*/ 2133600 w 4724400"/>
                <a:gd name="connsiteY1" fmla="*/ 0 h 990600"/>
                <a:gd name="connsiteX2" fmla="*/ 4724400 w 4724400"/>
                <a:gd name="connsiteY2" fmla="*/ 990600 h 990600"/>
                <a:gd name="connsiteX0" fmla="*/ 0 w 2133600"/>
                <a:gd name="connsiteY0" fmla="*/ 704850 h 704850"/>
                <a:gd name="connsiteX1" fmla="*/ 2133600 w 2133600"/>
                <a:gd name="connsiteY1" fmla="*/ 0 h 704850"/>
                <a:gd name="connsiteX0" fmla="*/ 0 w 5372100"/>
                <a:gd name="connsiteY0" fmla="*/ 0 h 133350"/>
                <a:gd name="connsiteX1" fmla="*/ 5372100 w 5372100"/>
                <a:gd name="connsiteY1" fmla="*/ 133350 h 133350"/>
                <a:gd name="connsiteX0" fmla="*/ 0 w 5334000"/>
                <a:gd name="connsiteY0" fmla="*/ 285750 h 285750"/>
                <a:gd name="connsiteX1" fmla="*/ 5334000 w 5334000"/>
                <a:gd name="connsiteY1" fmla="*/ 0 h 28575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204669 h 623769"/>
                <a:gd name="connsiteX1" fmla="*/ 5391150 w 5391150"/>
                <a:gd name="connsiteY1" fmla="*/ 623769 h 623769"/>
                <a:gd name="connsiteX0" fmla="*/ 0 w 5391150"/>
                <a:gd name="connsiteY0" fmla="*/ 295152 h 714252"/>
                <a:gd name="connsiteX1" fmla="*/ 5391150 w 5391150"/>
                <a:gd name="connsiteY1" fmla="*/ 714252 h 714252"/>
                <a:gd name="connsiteX0" fmla="*/ 0 w 5391150"/>
                <a:gd name="connsiteY0" fmla="*/ 463431 h 882531"/>
                <a:gd name="connsiteX1" fmla="*/ 5391150 w 5391150"/>
                <a:gd name="connsiteY1" fmla="*/ 882531 h 882531"/>
                <a:gd name="connsiteX0" fmla="*/ 0 w 7124020"/>
                <a:gd name="connsiteY0" fmla="*/ 328363 h 1229020"/>
                <a:gd name="connsiteX1" fmla="*/ 7124020 w 7124020"/>
                <a:gd name="connsiteY1" fmla="*/ 1229020 h 1229020"/>
                <a:gd name="connsiteX0" fmla="*/ 0 w 7124020"/>
                <a:gd name="connsiteY0" fmla="*/ 198399 h 1099056"/>
                <a:gd name="connsiteX1" fmla="*/ 7124020 w 7124020"/>
                <a:gd name="connsiteY1" fmla="*/ 1099056 h 1099056"/>
                <a:gd name="connsiteX0" fmla="*/ 0 w 7124020"/>
                <a:gd name="connsiteY0" fmla="*/ 279338 h 1179995"/>
                <a:gd name="connsiteX1" fmla="*/ 7124020 w 7124020"/>
                <a:gd name="connsiteY1" fmla="*/ 1179995 h 1179995"/>
                <a:gd name="connsiteX0" fmla="*/ 0 w 7124020"/>
                <a:gd name="connsiteY0" fmla="*/ 443313 h 1343970"/>
                <a:gd name="connsiteX1" fmla="*/ 7124020 w 7124020"/>
                <a:gd name="connsiteY1" fmla="*/ 1343970 h 1343970"/>
                <a:gd name="connsiteX0" fmla="*/ 0 w 7124020"/>
                <a:gd name="connsiteY0" fmla="*/ 215713 h 1116370"/>
                <a:gd name="connsiteX1" fmla="*/ 7124020 w 7124020"/>
                <a:gd name="connsiteY1" fmla="*/ 1116370 h 11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4020" h="1116370">
                  <a:moveTo>
                    <a:pt x="0" y="215713"/>
                  </a:moveTo>
                  <a:cubicBezTo>
                    <a:pt x="3425679" y="-118487"/>
                    <a:pt x="6748918" y="-225256"/>
                    <a:pt x="7124020" y="1116370"/>
                  </a:cubicBezTo>
                </a:path>
              </a:pathLst>
            </a:custGeom>
            <a:noFill/>
            <a:ln w="254000">
              <a:gradFill flip="none" rotWithShape="1">
                <a:gsLst>
                  <a:gs pos="18000">
                    <a:schemeClr val="accent4">
                      <a:lumMod val="75000"/>
                    </a:schemeClr>
                  </a:gs>
                  <a:gs pos="90000">
                    <a:srgbClr val="EA5D10"/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triangle"/>
            </a:ln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Rectangle: Rounded Corners 9">
              <a:extLst>
                <a:ext uri="{FF2B5EF4-FFF2-40B4-BE49-F238E27FC236}">
                  <a16:creationId xmlns:a16="http://schemas.microsoft.com/office/drawing/2014/main" id="{CED3D982-AA95-5566-9F41-B6C41F517A94}"/>
                </a:ext>
              </a:extLst>
            </p:cNvPr>
            <p:cNvSpPr/>
            <p:nvPr/>
          </p:nvSpPr>
          <p:spPr>
            <a:xfrm>
              <a:off x="954492" y="25690102"/>
              <a:ext cx="4259858" cy="1328023"/>
            </a:xfrm>
            <a:prstGeom prst="roundRect">
              <a:avLst/>
            </a:prstGeom>
            <a:solidFill>
              <a:srgbClr val="ADC2E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DR-based surrogate building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: Rounded Corners 10">
              <a:extLst>
                <a:ext uri="{FF2B5EF4-FFF2-40B4-BE49-F238E27FC236}">
                  <a16:creationId xmlns:a16="http://schemas.microsoft.com/office/drawing/2014/main" id="{B95F127F-59E3-AABB-FF24-CEE467532B93}"/>
                </a:ext>
              </a:extLst>
            </p:cNvPr>
            <p:cNvSpPr/>
            <p:nvPr/>
          </p:nvSpPr>
          <p:spPr>
            <a:xfrm>
              <a:off x="1581928" y="21673407"/>
              <a:ext cx="2102331" cy="1191816"/>
            </a:xfrm>
            <a:prstGeom prst="roundRect">
              <a:avLst/>
            </a:prstGeom>
            <a:solidFill>
              <a:srgbClr val="1D71B8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DR-based surrogate</a:t>
              </a:r>
              <a:endPara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: Rounded Corners 10">
              <a:extLst>
                <a:ext uri="{FF2B5EF4-FFF2-40B4-BE49-F238E27FC236}">
                  <a16:creationId xmlns:a16="http://schemas.microsoft.com/office/drawing/2014/main" id="{4D4F9DB8-DBA2-9745-F155-74131791B40F}"/>
                </a:ext>
              </a:extLst>
            </p:cNvPr>
            <p:cNvSpPr/>
            <p:nvPr/>
          </p:nvSpPr>
          <p:spPr>
            <a:xfrm>
              <a:off x="1506699" y="16264386"/>
              <a:ext cx="2871450" cy="1191816"/>
            </a:xfrm>
            <a:prstGeom prst="roundRect">
              <a:avLst/>
            </a:prstGeom>
            <a:solidFill>
              <a:srgbClr val="1D71B8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Dimensionality reduction</a:t>
              </a:r>
              <a:endPara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62D75BD9-E9CF-6CB2-9DC4-8EC88C52ED54}"/>
              </a:ext>
            </a:extLst>
          </p:cNvPr>
          <p:cNvSpPr/>
          <p:nvPr/>
        </p:nvSpPr>
        <p:spPr>
          <a:xfrm>
            <a:off x="-6237214" y="35203286"/>
            <a:ext cx="8519719" cy="6667500"/>
          </a:xfrm>
          <a:custGeom>
            <a:avLst/>
            <a:gdLst>
              <a:gd name="connsiteX0" fmla="*/ 0 w 11792317"/>
              <a:gd name="connsiteY0" fmla="*/ 0 h 6667500"/>
              <a:gd name="connsiteX1" fmla="*/ 11792317 w 11792317"/>
              <a:gd name="connsiteY1" fmla="*/ 0 h 6667500"/>
              <a:gd name="connsiteX2" fmla="*/ 11792317 w 11792317"/>
              <a:gd name="connsiteY2" fmla="*/ 3333750 h 6667500"/>
              <a:gd name="connsiteX3" fmla="*/ 11646401 w 11792317"/>
              <a:gd name="connsiteY3" fmla="*/ 3446636 h 6667500"/>
              <a:gd name="connsiteX4" fmla="*/ 11537986 w 11792317"/>
              <a:gd name="connsiteY4" fmla="*/ 3333750 h 6667500"/>
              <a:gd name="connsiteX5" fmla="*/ 10802703 w 11792317"/>
              <a:gd name="connsiteY5" fmla="*/ 4099355 h 6667500"/>
              <a:gd name="connsiteX6" fmla="*/ 7483144 w 11792317"/>
              <a:gd name="connsiteY6" fmla="*/ 6667500 h 6667500"/>
              <a:gd name="connsiteX7" fmla="*/ 4309173 w 11792317"/>
              <a:gd name="connsiteY7" fmla="*/ 6667500 h 6667500"/>
              <a:gd name="connsiteX8" fmla="*/ 0 w 11792317"/>
              <a:gd name="connsiteY8" fmla="*/ 3333750 h 6667500"/>
              <a:gd name="connsiteX9" fmla="*/ 0 w 11792317"/>
              <a:gd name="connsiteY9" fmla="*/ 0 h 66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92317" h="6667500">
                <a:moveTo>
                  <a:pt x="0" y="0"/>
                </a:moveTo>
                <a:lnTo>
                  <a:pt x="11792317" y="0"/>
                </a:lnTo>
                <a:lnTo>
                  <a:pt x="11792317" y="3333750"/>
                </a:lnTo>
                <a:lnTo>
                  <a:pt x="11646401" y="3446636"/>
                </a:lnTo>
                <a:lnTo>
                  <a:pt x="11537986" y="3333750"/>
                </a:lnTo>
                <a:lnTo>
                  <a:pt x="10802703" y="4099355"/>
                </a:lnTo>
                <a:lnTo>
                  <a:pt x="7483144" y="6667500"/>
                </a:lnTo>
                <a:lnTo>
                  <a:pt x="4309173" y="6667500"/>
                </a:ln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60000">
                <a:srgbClr val="D2E4F2">
                  <a:alpha val="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D1040FD-ADD2-242E-23D8-DA2E4EFE7790}"/>
              </a:ext>
            </a:extLst>
          </p:cNvPr>
          <p:cNvSpPr/>
          <p:nvPr/>
        </p:nvSpPr>
        <p:spPr>
          <a:xfrm>
            <a:off x="-36009743" y="6882438"/>
            <a:ext cx="843698" cy="765605"/>
          </a:xfrm>
          <a:custGeom>
            <a:avLst/>
            <a:gdLst>
              <a:gd name="connsiteX0" fmla="*/ 735283 w 843698"/>
              <a:gd name="connsiteY0" fmla="*/ 0 h 765605"/>
              <a:gd name="connsiteX1" fmla="*/ 843698 w 843698"/>
              <a:gd name="connsiteY1" fmla="*/ 112886 h 765605"/>
              <a:gd name="connsiteX2" fmla="*/ 0 w 843698"/>
              <a:gd name="connsiteY2" fmla="*/ 765605 h 765605"/>
              <a:gd name="connsiteX3" fmla="*/ 735283 w 843698"/>
              <a:gd name="connsiteY3" fmla="*/ 0 h 76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98" h="765605">
                <a:moveTo>
                  <a:pt x="735283" y="0"/>
                </a:moveTo>
                <a:lnTo>
                  <a:pt x="843698" y="112886"/>
                </a:lnTo>
                <a:lnTo>
                  <a:pt x="0" y="765605"/>
                </a:lnTo>
                <a:lnTo>
                  <a:pt x="735283" y="0"/>
                </a:lnTo>
                <a:close/>
              </a:path>
            </a:pathLst>
          </a:custGeom>
          <a:gradFill>
            <a:gsLst>
              <a:gs pos="53000">
                <a:srgbClr val="D2E4F2">
                  <a:alpha val="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799B93F-C3BF-4DFE-B708-0343084D9856}"/>
              </a:ext>
            </a:extLst>
          </p:cNvPr>
          <p:cNvSpPr/>
          <p:nvPr/>
        </p:nvSpPr>
        <p:spPr>
          <a:xfrm>
            <a:off x="-35166045" y="6882437"/>
            <a:ext cx="145916" cy="264820"/>
          </a:xfrm>
          <a:custGeom>
            <a:avLst/>
            <a:gdLst>
              <a:gd name="connsiteX0" fmla="*/ 145916 w 145916"/>
              <a:gd name="connsiteY0" fmla="*/ 0 h 264820"/>
              <a:gd name="connsiteX1" fmla="*/ 145916 w 145916"/>
              <a:gd name="connsiteY1" fmla="*/ 264820 h 264820"/>
              <a:gd name="connsiteX2" fmla="*/ 0 w 145916"/>
              <a:gd name="connsiteY2" fmla="*/ 112886 h 264820"/>
              <a:gd name="connsiteX3" fmla="*/ 145916 w 145916"/>
              <a:gd name="connsiteY3" fmla="*/ 0 h 26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16" h="264820">
                <a:moveTo>
                  <a:pt x="145916" y="0"/>
                </a:moveTo>
                <a:lnTo>
                  <a:pt x="145916" y="264820"/>
                </a:lnTo>
                <a:lnTo>
                  <a:pt x="0" y="112886"/>
                </a:lnTo>
                <a:lnTo>
                  <a:pt x="145916" y="0"/>
                </a:lnTo>
                <a:close/>
              </a:path>
            </a:pathLst>
          </a:custGeom>
          <a:gradFill>
            <a:gsLst>
              <a:gs pos="53000">
                <a:srgbClr val="D2E4F2">
                  <a:alpha val="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7D954086-BADF-DDAD-E6E3-B1732950CBCA}"/>
              </a:ext>
            </a:extLst>
          </p:cNvPr>
          <p:cNvSpPr/>
          <p:nvPr/>
        </p:nvSpPr>
        <p:spPr>
          <a:xfrm>
            <a:off x="-35883764" y="6228229"/>
            <a:ext cx="2686595" cy="2686595"/>
          </a:xfrm>
          <a:prstGeom prst="cube">
            <a:avLst/>
          </a:prstGeom>
          <a:solidFill>
            <a:srgbClr val="B28DB5"/>
          </a:solidFill>
          <a:ln>
            <a:solidFill>
              <a:srgbClr val="B28DB5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28F4215D-EC2E-EA8E-678F-58DDCB82886F}"/>
              </a:ext>
            </a:extLst>
          </p:cNvPr>
          <p:cNvSpPr/>
          <p:nvPr/>
        </p:nvSpPr>
        <p:spPr>
          <a:xfrm>
            <a:off x="-30725279" y="7173519"/>
            <a:ext cx="2102331" cy="1292745"/>
          </a:xfrm>
          <a:prstGeom prst="cube">
            <a:avLst/>
          </a:prstGeom>
          <a:solidFill>
            <a:srgbClr val="B28DB5"/>
          </a:solidFill>
          <a:ln>
            <a:solidFill>
              <a:srgbClr val="B28DB5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space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6C9364C4-95A5-5E0C-864A-2DEA2F11B553}"/>
              </a:ext>
            </a:extLst>
          </p:cNvPr>
          <p:cNvSpPr/>
          <p:nvPr/>
        </p:nvSpPr>
        <p:spPr>
          <a:xfrm>
            <a:off x="-34020429" y="5636138"/>
            <a:ext cx="3730225" cy="1200330"/>
          </a:xfrm>
          <a:custGeom>
            <a:avLst/>
            <a:gdLst>
              <a:gd name="connsiteX0" fmla="*/ 0 w 4724400"/>
              <a:gd name="connsiteY0" fmla="*/ 704850 h 990600"/>
              <a:gd name="connsiteX1" fmla="*/ 2133600 w 4724400"/>
              <a:gd name="connsiteY1" fmla="*/ 0 h 990600"/>
              <a:gd name="connsiteX2" fmla="*/ 4724400 w 4724400"/>
              <a:gd name="connsiteY2" fmla="*/ 990600 h 990600"/>
              <a:gd name="connsiteX0" fmla="*/ 0 w 2133600"/>
              <a:gd name="connsiteY0" fmla="*/ 704850 h 704850"/>
              <a:gd name="connsiteX1" fmla="*/ 2133600 w 2133600"/>
              <a:gd name="connsiteY1" fmla="*/ 0 h 704850"/>
              <a:gd name="connsiteX0" fmla="*/ 0 w 5372100"/>
              <a:gd name="connsiteY0" fmla="*/ 0 h 133350"/>
              <a:gd name="connsiteX1" fmla="*/ 5372100 w 5372100"/>
              <a:gd name="connsiteY1" fmla="*/ 133350 h 133350"/>
              <a:gd name="connsiteX0" fmla="*/ 0 w 5334000"/>
              <a:gd name="connsiteY0" fmla="*/ 285750 h 285750"/>
              <a:gd name="connsiteX1" fmla="*/ 5334000 w 5334000"/>
              <a:gd name="connsiteY1" fmla="*/ 0 h 285750"/>
              <a:gd name="connsiteX0" fmla="*/ 0 w 5391150"/>
              <a:gd name="connsiteY0" fmla="*/ 0 h 419100"/>
              <a:gd name="connsiteX1" fmla="*/ 5391150 w 5391150"/>
              <a:gd name="connsiteY1" fmla="*/ 419100 h 419100"/>
              <a:gd name="connsiteX0" fmla="*/ 0 w 5391150"/>
              <a:gd name="connsiteY0" fmla="*/ 0 h 419100"/>
              <a:gd name="connsiteX1" fmla="*/ 5391150 w 5391150"/>
              <a:gd name="connsiteY1" fmla="*/ 419100 h 419100"/>
              <a:gd name="connsiteX0" fmla="*/ 0 w 5391150"/>
              <a:gd name="connsiteY0" fmla="*/ 204669 h 623769"/>
              <a:gd name="connsiteX1" fmla="*/ 5391150 w 5391150"/>
              <a:gd name="connsiteY1" fmla="*/ 623769 h 623769"/>
              <a:gd name="connsiteX0" fmla="*/ 0 w 5391150"/>
              <a:gd name="connsiteY0" fmla="*/ 295152 h 714252"/>
              <a:gd name="connsiteX1" fmla="*/ 5391150 w 5391150"/>
              <a:gd name="connsiteY1" fmla="*/ 714252 h 714252"/>
              <a:gd name="connsiteX0" fmla="*/ 0 w 5391150"/>
              <a:gd name="connsiteY0" fmla="*/ 463431 h 882531"/>
              <a:gd name="connsiteX1" fmla="*/ 5391150 w 5391150"/>
              <a:gd name="connsiteY1" fmla="*/ 882531 h 882531"/>
              <a:gd name="connsiteX0" fmla="*/ 0 w 7124020"/>
              <a:gd name="connsiteY0" fmla="*/ 328363 h 1229020"/>
              <a:gd name="connsiteX1" fmla="*/ 7124020 w 7124020"/>
              <a:gd name="connsiteY1" fmla="*/ 1229020 h 1229020"/>
              <a:gd name="connsiteX0" fmla="*/ 0 w 7124020"/>
              <a:gd name="connsiteY0" fmla="*/ 198399 h 1099056"/>
              <a:gd name="connsiteX1" fmla="*/ 7124020 w 7124020"/>
              <a:gd name="connsiteY1" fmla="*/ 1099056 h 1099056"/>
              <a:gd name="connsiteX0" fmla="*/ 0 w 7124020"/>
              <a:gd name="connsiteY0" fmla="*/ 279338 h 1179995"/>
              <a:gd name="connsiteX1" fmla="*/ 7124020 w 7124020"/>
              <a:gd name="connsiteY1" fmla="*/ 1179995 h 1179995"/>
              <a:gd name="connsiteX0" fmla="*/ 0 w 7124020"/>
              <a:gd name="connsiteY0" fmla="*/ 443313 h 1343970"/>
              <a:gd name="connsiteX1" fmla="*/ 7124020 w 7124020"/>
              <a:gd name="connsiteY1" fmla="*/ 1343970 h 134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24020" h="1343970">
                <a:moveTo>
                  <a:pt x="0" y="443313"/>
                </a:moveTo>
                <a:cubicBezTo>
                  <a:pt x="2129880" y="-405473"/>
                  <a:pt x="6748918" y="2344"/>
                  <a:pt x="7124020" y="1343970"/>
                </a:cubicBezTo>
              </a:path>
            </a:pathLst>
          </a:custGeom>
          <a:noFill/>
          <a:ln w="254000">
            <a:gradFill flip="none" rotWithShape="1">
              <a:gsLst>
                <a:gs pos="18000">
                  <a:schemeClr val="accent4">
                    <a:lumMod val="75000"/>
                  </a:schemeClr>
                </a:gs>
                <a:gs pos="90000">
                  <a:srgbClr val="EA5D1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  <a:scene3d>
            <a:camera prst="orthographicFront"/>
            <a:lightRig rig="threePt" dir="t"/>
          </a:scene3d>
          <a:sp3d prstMaterial="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1" name="图片 80" descr="图表, 表面图&#10;&#10;中度可信度描述已自动生成">
            <a:extLst>
              <a:ext uri="{FF2B5EF4-FFF2-40B4-BE49-F238E27FC236}">
                <a16:creationId xmlns:a16="http://schemas.microsoft.com/office/drawing/2014/main" id="{47A02DCB-CFEA-5359-18DF-F956FE78DD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86847" y="10993182"/>
            <a:ext cx="3409950" cy="21050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23F383E2-908B-7223-72E0-45D56E098E7C}"/>
              </a:ext>
            </a:extLst>
          </p:cNvPr>
          <p:cNvSpPr/>
          <p:nvPr/>
        </p:nvSpPr>
        <p:spPr>
          <a:xfrm rot="16582392" flipH="1" flipV="1">
            <a:off x="-31556081" y="9364122"/>
            <a:ext cx="3060699" cy="1773540"/>
          </a:xfrm>
          <a:custGeom>
            <a:avLst/>
            <a:gdLst>
              <a:gd name="connsiteX0" fmla="*/ 0 w 4724400"/>
              <a:gd name="connsiteY0" fmla="*/ 704850 h 990600"/>
              <a:gd name="connsiteX1" fmla="*/ 2133600 w 4724400"/>
              <a:gd name="connsiteY1" fmla="*/ 0 h 990600"/>
              <a:gd name="connsiteX2" fmla="*/ 4724400 w 4724400"/>
              <a:gd name="connsiteY2" fmla="*/ 990600 h 990600"/>
              <a:gd name="connsiteX0" fmla="*/ 0 w 2133600"/>
              <a:gd name="connsiteY0" fmla="*/ 704850 h 704850"/>
              <a:gd name="connsiteX1" fmla="*/ 2133600 w 2133600"/>
              <a:gd name="connsiteY1" fmla="*/ 0 h 704850"/>
              <a:gd name="connsiteX0" fmla="*/ 0 w 5372100"/>
              <a:gd name="connsiteY0" fmla="*/ 0 h 133350"/>
              <a:gd name="connsiteX1" fmla="*/ 5372100 w 5372100"/>
              <a:gd name="connsiteY1" fmla="*/ 133350 h 133350"/>
              <a:gd name="connsiteX0" fmla="*/ 0 w 5334000"/>
              <a:gd name="connsiteY0" fmla="*/ 285750 h 285750"/>
              <a:gd name="connsiteX1" fmla="*/ 5334000 w 5334000"/>
              <a:gd name="connsiteY1" fmla="*/ 0 h 285750"/>
              <a:gd name="connsiteX0" fmla="*/ 0 w 5391150"/>
              <a:gd name="connsiteY0" fmla="*/ 0 h 419100"/>
              <a:gd name="connsiteX1" fmla="*/ 5391150 w 5391150"/>
              <a:gd name="connsiteY1" fmla="*/ 419100 h 419100"/>
              <a:gd name="connsiteX0" fmla="*/ 0 w 5391150"/>
              <a:gd name="connsiteY0" fmla="*/ 0 h 419100"/>
              <a:gd name="connsiteX1" fmla="*/ 5391150 w 5391150"/>
              <a:gd name="connsiteY1" fmla="*/ 419100 h 419100"/>
              <a:gd name="connsiteX0" fmla="*/ 0 w 5391150"/>
              <a:gd name="connsiteY0" fmla="*/ 204669 h 623769"/>
              <a:gd name="connsiteX1" fmla="*/ 5391150 w 5391150"/>
              <a:gd name="connsiteY1" fmla="*/ 623769 h 623769"/>
              <a:gd name="connsiteX0" fmla="*/ 0 w 5391150"/>
              <a:gd name="connsiteY0" fmla="*/ 295152 h 714252"/>
              <a:gd name="connsiteX1" fmla="*/ 5391150 w 5391150"/>
              <a:gd name="connsiteY1" fmla="*/ 714252 h 714252"/>
              <a:gd name="connsiteX0" fmla="*/ 0 w 5391150"/>
              <a:gd name="connsiteY0" fmla="*/ 463431 h 882531"/>
              <a:gd name="connsiteX1" fmla="*/ 5391150 w 5391150"/>
              <a:gd name="connsiteY1" fmla="*/ 882531 h 882531"/>
              <a:gd name="connsiteX0" fmla="*/ 0 w 7124020"/>
              <a:gd name="connsiteY0" fmla="*/ 328363 h 1229020"/>
              <a:gd name="connsiteX1" fmla="*/ 7124020 w 7124020"/>
              <a:gd name="connsiteY1" fmla="*/ 1229020 h 1229020"/>
              <a:gd name="connsiteX0" fmla="*/ 0 w 7124020"/>
              <a:gd name="connsiteY0" fmla="*/ 198399 h 1099056"/>
              <a:gd name="connsiteX1" fmla="*/ 7124020 w 7124020"/>
              <a:gd name="connsiteY1" fmla="*/ 1099056 h 1099056"/>
              <a:gd name="connsiteX0" fmla="*/ 0 w 7124020"/>
              <a:gd name="connsiteY0" fmla="*/ 279338 h 1179995"/>
              <a:gd name="connsiteX1" fmla="*/ 7124020 w 7124020"/>
              <a:gd name="connsiteY1" fmla="*/ 1179995 h 1179995"/>
              <a:gd name="connsiteX0" fmla="*/ 0 w 7124020"/>
              <a:gd name="connsiteY0" fmla="*/ 443313 h 1343970"/>
              <a:gd name="connsiteX1" fmla="*/ 7124020 w 7124020"/>
              <a:gd name="connsiteY1" fmla="*/ 1343970 h 1343970"/>
              <a:gd name="connsiteX0" fmla="*/ 0 w 7124020"/>
              <a:gd name="connsiteY0" fmla="*/ 215713 h 1116370"/>
              <a:gd name="connsiteX1" fmla="*/ 7124020 w 7124020"/>
              <a:gd name="connsiteY1" fmla="*/ 1116370 h 111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24020" h="1116370">
                <a:moveTo>
                  <a:pt x="0" y="215713"/>
                </a:moveTo>
                <a:cubicBezTo>
                  <a:pt x="3425679" y="-118487"/>
                  <a:pt x="6748918" y="-225256"/>
                  <a:pt x="7124020" y="1116370"/>
                </a:cubicBezTo>
              </a:path>
            </a:pathLst>
          </a:custGeom>
          <a:noFill/>
          <a:ln w="254000">
            <a:gradFill flip="none" rotWithShape="1">
              <a:gsLst>
                <a:gs pos="18000">
                  <a:schemeClr val="accent4">
                    <a:lumMod val="75000"/>
                  </a:schemeClr>
                </a:gs>
                <a:gs pos="90000">
                  <a:srgbClr val="EA5D1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  <a:scene3d>
            <a:camera prst="orthographicFront"/>
            <a:lightRig rig="threePt" dir="t"/>
          </a:scene3d>
          <a:sp3d prstMaterial="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Rectangle: Rounded Corners 9">
            <a:extLst>
              <a:ext uri="{FF2B5EF4-FFF2-40B4-BE49-F238E27FC236}">
                <a16:creationId xmlns:a16="http://schemas.microsoft.com/office/drawing/2014/main" id="{D5671AF2-1627-31DB-2187-52FA8D507065}"/>
              </a:ext>
            </a:extLst>
          </p:cNvPr>
          <p:cNvSpPr/>
          <p:nvPr/>
        </p:nvSpPr>
        <p:spPr>
          <a:xfrm>
            <a:off x="-34486847" y="13671679"/>
            <a:ext cx="4259858" cy="1328023"/>
          </a:xfrm>
          <a:prstGeom prst="roundRect">
            <a:avLst/>
          </a:prstGeom>
          <a:solidFill>
            <a:srgbClr val="ADC2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DR-based surrogate building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125DD73F-230D-84C7-22B1-D66AE4F02957}"/>
              </a:ext>
            </a:extLst>
          </p:cNvPr>
          <p:cNvSpPr/>
          <p:nvPr/>
        </p:nvSpPr>
        <p:spPr>
          <a:xfrm>
            <a:off x="-33859411" y="9654984"/>
            <a:ext cx="2102331" cy="1191816"/>
          </a:xfrm>
          <a:prstGeom prst="roundRect">
            <a:avLst/>
          </a:prstGeom>
          <a:solidFill>
            <a:srgbClr val="1D71B8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DR-based surrogate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EAE85D20-9924-8101-DD8A-AB1D02463F3C}"/>
              </a:ext>
            </a:extLst>
          </p:cNvPr>
          <p:cNvSpPr/>
          <p:nvPr/>
        </p:nvSpPr>
        <p:spPr>
          <a:xfrm>
            <a:off x="-33934640" y="4245963"/>
            <a:ext cx="2871450" cy="1191816"/>
          </a:xfrm>
          <a:prstGeom prst="roundRect">
            <a:avLst/>
          </a:prstGeom>
          <a:solidFill>
            <a:srgbClr val="1D71B8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1140164-E7BE-ED2E-001E-5552FF110AF4}"/>
              </a:ext>
            </a:extLst>
          </p:cNvPr>
          <p:cNvGrpSpPr/>
          <p:nvPr/>
        </p:nvGrpSpPr>
        <p:grpSpPr>
          <a:xfrm>
            <a:off x="-5330028" y="-7478408"/>
            <a:ext cx="22370197" cy="20019609"/>
            <a:chOff x="-7914526" y="-4863158"/>
            <a:chExt cx="22370197" cy="20019609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CD2DA70-198B-41BB-C44A-1E92860E90B4}"/>
                </a:ext>
              </a:extLst>
            </p:cNvPr>
            <p:cNvSpPr txBox="1"/>
            <p:nvPr/>
          </p:nvSpPr>
          <p:spPr>
            <a:xfrm rot="2164377">
              <a:off x="-2398543" y="1770892"/>
              <a:ext cx="2158631" cy="1015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bliqueTopLeft">
                <a:rot lat="182425" lon="1848628" rev="1975823"/>
              </a:camera>
              <a:lightRig rig="flood" dir="t">
                <a:rot lat="0" lon="0" rev="0"/>
              </a:lightRig>
            </a:scene3d>
            <a:sp3d extrusionH="190500" contourW="12700" prstMaterial="flat">
              <a:bevelT w="82550" h="63500" prst="divot"/>
              <a:bevelB/>
            </a:sp3d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6000" b="1" dirty="0">
                  <a:ln/>
                  <a:solidFill>
                    <a:schemeClr val="accent3"/>
                  </a:solidFill>
                </a:rPr>
                <a:t>ICFEP</a:t>
              </a:r>
              <a:endParaRPr lang="zh-CN" altLang="en-US" sz="6000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1034" name="任意多边形: 形状 1033">
              <a:extLst>
                <a:ext uri="{FF2B5EF4-FFF2-40B4-BE49-F238E27FC236}">
                  <a16:creationId xmlns:a16="http://schemas.microsoft.com/office/drawing/2014/main" id="{C1046688-D848-FE7E-1C50-12D3C20E5FB2}"/>
                </a:ext>
              </a:extLst>
            </p:cNvPr>
            <p:cNvSpPr/>
            <p:nvPr/>
          </p:nvSpPr>
          <p:spPr>
            <a:xfrm rot="13952901" flipH="1">
              <a:off x="-5280626" y="11821504"/>
              <a:ext cx="2363223" cy="531144"/>
            </a:xfrm>
            <a:custGeom>
              <a:avLst/>
              <a:gdLst>
                <a:gd name="connsiteX0" fmla="*/ 0 w 4724400"/>
                <a:gd name="connsiteY0" fmla="*/ 704850 h 990600"/>
                <a:gd name="connsiteX1" fmla="*/ 2133600 w 4724400"/>
                <a:gd name="connsiteY1" fmla="*/ 0 h 990600"/>
                <a:gd name="connsiteX2" fmla="*/ 4724400 w 4724400"/>
                <a:gd name="connsiteY2" fmla="*/ 990600 h 990600"/>
                <a:gd name="connsiteX0" fmla="*/ 0 w 2133600"/>
                <a:gd name="connsiteY0" fmla="*/ 704850 h 704850"/>
                <a:gd name="connsiteX1" fmla="*/ 2133600 w 2133600"/>
                <a:gd name="connsiteY1" fmla="*/ 0 h 704850"/>
                <a:gd name="connsiteX0" fmla="*/ 0 w 5372100"/>
                <a:gd name="connsiteY0" fmla="*/ 0 h 133350"/>
                <a:gd name="connsiteX1" fmla="*/ 5372100 w 5372100"/>
                <a:gd name="connsiteY1" fmla="*/ 133350 h 133350"/>
                <a:gd name="connsiteX0" fmla="*/ 0 w 5334000"/>
                <a:gd name="connsiteY0" fmla="*/ 285750 h 285750"/>
                <a:gd name="connsiteX1" fmla="*/ 5334000 w 5334000"/>
                <a:gd name="connsiteY1" fmla="*/ 0 h 28575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204669 h 623769"/>
                <a:gd name="connsiteX1" fmla="*/ 5391150 w 5391150"/>
                <a:gd name="connsiteY1" fmla="*/ 623769 h 623769"/>
                <a:gd name="connsiteX0" fmla="*/ 0 w 5391150"/>
                <a:gd name="connsiteY0" fmla="*/ 295152 h 714252"/>
                <a:gd name="connsiteX1" fmla="*/ 5391150 w 5391150"/>
                <a:gd name="connsiteY1" fmla="*/ 714252 h 714252"/>
                <a:gd name="connsiteX0" fmla="*/ 0 w 5391150"/>
                <a:gd name="connsiteY0" fmla="*/ 463431 h 882531"/>
                <a:gd name="connsiteX1" fmla="*/ 5391150 w 5391150"/>
                <a:gd name="connsiteY1" fmla="*/ 882531 h 882531"/>
                <a:gd name="connsiteX0" fmla="*/ 0 w 7124020"/>
                <a:gd name="connsiteY0" fmla="*/ 328363 h 1229020"/>
                <a:gd name="connsiteX1" fmla="*/ 7124020 w 7124020"/>
                <a:gd name="connsiteY1" fmla="*/ 1229020 h 1229020"/>
                <a:gd name="connsiteX0" fmla="*/ 0 w 7124020"/>
                <a:gd name="connsiteY0" fmla="*/ 198399 h 1099056"/>
                <a:gd name="connsiteX1" fmla="*/ 7124020 w 7124020"/>
                <a:gd name="connsiteY1" fmla="*/ 1099056 h 1099056"/>
                <a:gd name="connsiteX0" fmla="*/ 0 w 7124020"/>
                <a:gd name="connsiteY0" fmla="*/ 279338 h 1179995"/>
                <a:gd name="connsiteX1" fmla="*/ 7124020 w 7124020"/>
                <a:gd name="connsiteY1" fmla="*/ 1179995 h 1179995"/>
                <a:gd name="connsiteX0" fmla="*/ 0 w 7124020"/>
                <a:gd name="connsiteY0" fmla="*/ 443313 h 1343970"/>
                <a:gd name="connsiteX1" fmla="*/ 7124020 w 7124020"/>
                <a:gd name="connsiteY1" fmla="*/ 1343970 h 1343970"/>
                <a:gd name="connsiteX0" fmla="*/ 0 w 7124020"/>
                <a:gd name="connsiteY0" fmla="*/ 416350 h 1317007"/>
                <a:gd name="connsiteX1" fmla="*/ 7124020 w 7124020"/>
                <a:gd name="connsiteY1" fmla="*/ 1317007 h 1317007"/>
                <a:gd name="connsiteX0" fmla="*/ 0 w 7124020"/>
                <a:gd name="connsiteY0" fmla="*/ 165303 h 1065960"/>
                <a:gd name="connsiteX1" fmla="*/ 7124020 w 7124020"/>
                <a:gd name="connsiteY1" fmla="*/ 1065960 h 1065960"/>
                <a:gd name="connsiteX0" fmla="*/ 0 w 7124020"/>
                <a:gd name="connsiteY0" fmla="*/ 136676 h 1037333"/>
                <a:gd name="connsiteX1" fmla="*/ 7124020 w 7124020"/>
                <a:gd name="connsiteY1" fmla="*/ 1037333 h 1037333"/>
                <a:gd name="connsiteX0" fmla="*/ 0 w 7124020"/>
                <a:gd name="connsiteY0" fmla="*/ 97477 h 998134"/>
                <a:gd name="connsiteX1" fmla="*/ 7124020 w 7124020"/>
                <a:gd name="connsiteY1" fmla="*/ 998134 h 998134"/>
                <a:gd name="connsiteX0" fmla="*/ 0 w 7124020"/>
                <a:gd name="connsiteY0" fmla="*/ 147799 h 1048456"/>
                <a:gd name="connsiteX1" fmla="*/ 7124020 w 7124020"/>
                <a:gd name="connsiteY1" fmla="*/ 1048456 h 1048456"/>
                <a:gd name="connsiteX0" fmla="*/ 0 w 7124020"/>
                <a:gd name="connsiteY0" fmla="*/ 321406 h 1222063"/>
                <a:gd name="connsiteX1" fmla="*/ 7124020 w 7124020"/>
                <a:gd name="connsiteY1" fmla="*/ 1222063 h 122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4020" h="1222063">
                  <a:moveTo>
                    <a:pt x="0" y="321406"/>
                  </a:moveTo>
                  <a:cubicBezTo>
                    <a:pt x="3748040" y="-289378"/>
                    <a:pt x="4203874" y="-51302"/>
                    <a:pt x="7124020" y="1222063"/>
                  </a:cubicBezTo>
                </a:path>
              </a:pathLst>
            </a:custGeom>
            <a:noFill/>
            <a:ln w="254000">
              <a:gradFill flip="none" rotWithShape="1">
                <a:gsLst>
                  <a:gs pos="18000">
                    <a:schemeClr val="accent4">
                      <a:lumMod val="75000"/>
                    </a:schemeClr>
                  </a:gs>
                  <a:gs pos="90000">
                    <a:srgbClr val="EA5D10"/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triangle"/>
            </a:ln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Rectangle: Rounded Corners 8">
              <a:extLst>
                <a:ext uri="{FF2B5EF4-FFF2-40B4-BE49-F238E27FC236}">
                  <a16:creationId xmlns:a16="http://schemas.microsoft.com/office/drawing/2014/main" id="{2D878AA3-B599-7B37-953E-A3C788344F7B}"/>
                </a:ext>
              </a:extLst>
            </p:cNvPr>
            <p:cNvSpPr/>
            <p:nvPr/>
          </p:nvSpPr>
          <p:spPr>
            <a:xfrm>
              <a:off x="-2929781" y="12107902"/>
              <a:ext cx="4259858" cy="1328023"/>
            </a:xfrm>
            <a:prstGeom prst="roundRect">
              <a:avLst/>
            </a:prstGeom>
            <a:solidFill>
              <a:srgbClr val="ADC2E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Sequential Bayesian inference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: Rounded Corners 10">
              <a:extLst>
                <a:ext uri="{FF2B5EF4-FFF2-40B4-BE49-F238E27FC236}">
                  <a16:creationId xmlns:a16="http://schemas.microsoft.com/office/drawing/2014/main" id="{B3914347-838C-323B-C629-75D020C80276}"/>
                </a:ext>
              </a:extLst>
            </p:cNvPr>
            <p:cNvSpPr/>
            <p:nvPr/>
          </p:nvSpPr>
          <p:spPr>
            <a:xfrm>
              <a:off x="525341" y="13663160"/>
              <a:ext cx="1609471" cy="646986"/>
            </a:xfrm>
            <a:prstGeom prst="roundRect">
              <a:avLst/>
            </a:prstGeom>
            <a:solidFill>
              <a:srgbClr val="1D71B8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MCMC</a:t>
              </a:r>
              <a:endPara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2B572F8B-7AAF-A5C2-CE43-8C3C7A7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7741163" y="4565618"/>
              <a:ext cx="7474344" cy="6596444"/>
            </a:xfrm>
            <a:prstGeom prst="rect">
              <a:avLst/>
            </a:prstGeom>
          </p:spPr>
        </p:pic>
        <p:sp>
          <p:nvSpPr>
            <p:cNvPr id="93" name="Rectangle: Rounded Corners 8">
              <a:extLst>
                <a:ext uri="{FF2B5EF4-FFF2-40B4-BE49-F238E27FC236}">
                  <a16:creationId xmlns:a16="http://schemas.microsoft.com/office/drawing/2014/main" id="{98E4DAA7-4823-1D67-8A82-5283B3A7E348}"/>
                </a:ext>
              </a:extLst>
            </p:cNvPr>
            <p:cNvSpPr/>
            <p:nvPr/>
          </p:nvSpPr>
          <p:spPr>
            <a:xfrm>
              <a:off x="-7914526" y="11101703"/>
              <a:ext cx="2646278" cy="715089"/>
            </a:xfrm>
            <a:prstGeom prst="roundRect">
              <a:avLst/>
            </a:prstGeom>
            <a:solidFill>
              <a:srgbClr val="ADC2E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6EBC676-7EDF-A7D3-9B9F-A83146DDCF7C}"/>
                </a:ext>
              </a:extLst>
            </p:cNvPr>
            <p:cNvSpPr/>
            <p:nvPr/>
          </p:nvSpPr>
          <p:spPr>
            <a:xfrm rot="2091439">
              <a:off x="1519162" y="3202894"/>
              <a:ext cx="2038027" cy="82431"/>
            </a:xfrm>
            <a:custGeom>
              <a:avLst/>
              <a:gdLst>
                <a:gd name="connsiteX0" fmla="*/ 0 w 4724400"/>
                <a:gd name="connsiteY0" fmla="*/ 704850 h 990600"/>
                <a:gd name="connsiteX1" fmla="*/ 2133600 w 4724400"/>
                <a:gd name="connsiteY1" fmla="*/ 0 h 990600"/>
                <a:gd name="connsiteX2" fmla="*/ 4724400 w 4724400"/>
                <a:gd name="connsiteY2" fmla="*/ 990600 h 990600"/>
                <a:gd name="connsiteX0" fmla="*/ 0 w 2133600"/>
                <a:gd name="connsiteY0" fmla="*/ 704850 h 704850"/>
                <a:gd name="connsiteX1" fmla="*/ 2133600 w 2133600"/>
                <a:gd name="connsiteY1" fmla="*/ 0 h 704850"/>
                <a:gd name="connsiteX0" fmla="*/ 0 w 5372100"/>
                <a:gd name="connsiteY0" fmla="*/ 0 h 133350"/>
                <a:gd name="connsiteX1" fmla="*/ 5372100 w 5372100"/>
                <a:gd name="connsiteY1" fmla="*/ 133350 h 133350"/>
                <a:gd name="connsiteX0" fmla="*/ 0 w 5334000"/>
                <a:gd name="connsiteY0" fmla="*/ 285750 h 285750"/>
                <a:gd name="connsiteX1" fmla="*/ 5334000 w 5334000"/>
                <a:gd name="connsiteY1" fmla="*/ 0 h 28575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204669 h 623769"/>
                <a:gd name="connsiteX1" fmla="*/ 5391150 w 5391150"/>
                <a:gd name="connsiteY1" fmla="*/ 623769 h 623769"/>
                <a:gd name="connsiteX0" fmla="*/ 0 w 5391150"/>
                <a:gd name="connsiteY0" fmla="*/ 295152 h 714252"/>
                <a:gd name="connsiteX1" fmla="*/ 5391150 w 5391150"/>
                <a:gd name="connsiteY1" fmla="*/ 714252 h 714252"/>
                <a:gd name="connsiteX0" fmla="*/ 0 w 5391150"/>
                <a:gd name="connsiteY0" fmla="*/ 463431 h 882531"/>
                <a:gd name="connsiteX1" fmla="*/ 5391150 w 5391150"/>
                <a:gd name="connsiteY1" fmla="*/ 882531 h 882531"/>
                <a:gd name="connsiteX0" fmla="*/ 0 w 7124020"/>
                <a:gd name="connsiteY0" fmla="*/ 328363 h 1229020"/>
                <a:gd name="connsiteX1" fmla="*/ 7124020 w 7124020"/>
                <a:gd name="connsiteY1" fmla="*/ 1229020 h 1229020"/>
                <a:gd name="connsiteX0" fmla="*/ 0 w 7124020"/>
                <a:gd name="connsiteY0" fmla="*/ 198399 h 1099056"/>
                <a:gd name="connsiteX1" fmla="*/ 7124020 w 7124020"/>
                <a:gd name="connsiteY1" fmla="*/ 1099056 h 1099056"/>
                <a:gd name="connsiteX0" fmla="*/ 0 w 7124020"/>
                <a:gd name="connsiteY0" fmla="*/ 279338 h 1179995"/>
                <a:gd name="connsiteX1" fmla="*/ 7124020 w 7124020"/>
                <a:gd name="connsiteY1" fmla="*/ 1179995 h 1179995"/>
                <a:gd name="connsiteX0" fmla="*/ 0 w 7124020"/>
                <a:gd name="connsiteY0" fmla="*/ 443313 h 1343970"/>
                <a:gd name="connsiteX1" fmla="*/ 7124020 w 7124020"/>
                <a:gd name="connsiteY1" fmla="*/ 1343970 h 1343970"/>
                <a:gd name="connsiteX0" fmla="*/ 0 w 7124020"/>
                <a:gd name="connsiteY0" fmla="*/ 195069 h 1095726"/>
                <a:gd name="connsiteX1" fmla="*/ 7124020 w 7124020"/>
                <a:gd name="connsiteY1" fmla="*/ 1095726 h 1095726"/>
                <a:gd name="connsiteX0" fmla="*/ 0 w 7124020"/>
                <a:gd name="connsiteY0" fmla="*/ 170567 h 1071224"/>
                <a:gd name="connsiteX1" fmla="*/ 7124020 w 7124020"/>
                <a:gd name="connsiteY1" fmla="*/ 1071224 h 1071224"/>
                <a:gd name="connsiteX0" fmla="*/ 0 w 7124020"/>
                <a:gd name="connsiteY0" fmla="*/ 82614 h 983271"/>
                <a:gd name="connsiteX1" fmla="*/ 7124020 w 7124020"/>
                <a:gd name="connsiteY1" fmla="*/ 983271 h 983271"/>
                <a:gd name="connsiteX0" fmla="*/ 0 w 7124020"/>
                <a:gd name="connsiteY0" fmla="*/ 39177 h 939834"/>
                <a:gd name="connsiteX1" fmla="*/ 7124020 w 7124020"/>
                <a:gd name="connsiteY1" fmla="*/ 939834 h 939834"/>
                <a:gd name="connsiteX0" fmla="*/ 0 w 7124020"/>
                <a:gd name="connsiteY0" fmla="*/ 12587 h 913244"/>
                <a:gd name="connsiteX1" fmla="*/ 7124020 w 7124020"/>
                <a:gd name="connsiteY1" fmla="*/ 913244 h 91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4020" h="913244">
                  <a:moveTo>
                    <a:pt x="0" y="12587"/>
                  </a:moveTo>
                  <a:cubicBezTo>
                    <a:pt x="3988878" y="-76587"/>
                    <a:pt x="3594256" y="316864"/>
                    <a:pt x="7124020" y="913244"/>
                  </a:cubicBezTo>
                </a:path>
              </a:pathLst>
            </a:custGeom>
            <a:noFill/>
            <a:ln w="254000">
              <a:gradFill flip="none" rotWithShape="1">
                <a:gsLst>
                  <a:gs pos="18000">
                    <a:schemeClr val="accent4">
                      <a:lumMod val="75000"/>
                    </a:schemeClr>
                  </a:gs>
                  <a:gs pos="90000">
                    <a:srgbClr val="EA5D10"/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triangle"/>
            </a:ln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6D7B794D-B207-6071-7B4F-1EEB1E239C63}"/>
                </a:ext>
              </a:extLst>
            </p:cNvPr>
            <p:cNvSpPr/>
            <p:nvPr/>
          </p:nvSpPr>
          <p:spPr>
            <a:xfrm>
              <a:off x="-2837237" y="-4863158"/>
              <a:ext cx="8655698" cy="6667500"/>
            </a:xfrm>
            <a:custGeom>
              <a:avLst/>
              <a:gdLst>
                <a:gd name="connsiteX0" fmla="*/ 0 w 11792317"/>
                <a:gd name="connsiteY0" fmla="*/ 0 h 6667500"/>
                <a:gd name="connsiteX1" fmla="*/ 11792317 w 11792317"/>
                <a:gd name="connsiteY1" fmla="*/ 0 h 6667500"/>
                <a:gd name="connsiteX2" fmla="*/ 11792317 w 11792317"/>
                <a:gd name="connsiteY2" fmla="*/ 3333750 h 6667500"/>
                <a:gd name="connsiteX3" fmla="*/ 11646401 w 11792317"/>
                <a:gd name="connsiteY3" fmla="*/ 3446636 h 6667500"/>
                <a:gd name="connsiteX4" fmla="*/ 11537986 w 11792317"/>
                <a:gd name="connsiteY4" fmla="*/ 3333750 h 6667500"/>
                <a:gd name="connsiteX5" fmla="*/ 10802703 w 11792317"/>
                <a:gd name="connsiteY5" fmla="*/ 4099355 h 6667500"/>
                <a:gd name="connsiteX6" fmla="*/ 7483144 w 11792317"/>
                <a:gd name="connsiteY6" fmla="*/ 6667500 h 6667500"/>
                <a:gd name="connsiteX7" fmla="*/ 4309173 w 11792317"/>
                <a:gd name="connsiteY7" fmla="*/ 6667500 h 6667500"/>
                <a:gd name="connsiteX8" fmla="*/ 0 w 11792317"/>
                <a:gd name="connsiteY8" fmla="*/ 3333750 h 6667500"/>
                <a:gd name="connsiteX9" fmla="*/ 0 w 11792317"/>
                <a:gd name="connsiteY9" fmla="*/ 0 h 66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92317" h="6667500">
                  <a:moveTo>
                    <a:pt x="0" y="0"/>
                  </a:moveTo>
                  <a:lnTo>
                    <a:pt x="11792317" y="0"/>
                  </a:lnTo>
                  <a:lnTo>
                    <a:pt x="11792317" y="3333750"/>
                  </a:lnTo>
                  <a:lnTo>
                    <a:pt x="11646401" y="3446636"/>
                  </a:lnTo>
                  <a:lnTo>
                    <a:pt x="11537986" y="3333750"/>
                  </a:lnTo>
                  <a:lnTo>
                    <a:pt x="10802703" y="4099355"/>
                  </a:lnTo>
                  <a:lnTo>
                    <a:pt x="7483144" y="6667500"/>
                  </a:lnTo>
                  <a:lnTo>
                    <a:pt x="4309173" y="6667500"/>
                  </a:lnTo>
                  <a:lnTo>
                    <a:pt x="0" y="33337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0000">
                  <a:srgbClr val="D2E4F2">
                    <a:alpha val="0"/>
                  </a:srgb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A592C47-C3F3-0C41-AD10-22CF7232BD58}"/>
                </a:ext>
              </a:extLst>
            </p:cNvPr>
            <p:cNvSpPr/>
            <p:nvPr/>
          </p:nvSpPr>
          <p:spPr>
            <a:xfrm>
              <a:off x="182588" y="4122788"/>
              <a:ext cx="14273083" cy="6864753"/>
            </a:xfrm>
            <a:custGeom>
              <a:avLst/>
              <a:gdLst>
                <a:gd name="connsiteX0" fmla="*/ 0 w 11792317"/>
                <a:gd name="connsiteY0" fmla="*/ 0 h 6667500"/>
                <a:gd name="connsiteX1" fmla="*/ 11792317 w 11792317"/>
                <a:gd name="connsiteY1" fmla="*/ 0 h 6667500"/>
                <a:gd name="connsiteX2" fmla="*/ 11792317 w 11792317"/>
                <a:gd name="connsiteY2" fmla="*/ 3333750 h 6667500"/>
                <a:gd name="connsiteX3" fmla="*/ 11646401 w 11792317"/>
                <a:gd name="connsiteY3" fmla="*/ 3446636 h 6667500"/>
                <a:gd name="connsiteX4" fmla="*/ 11537986 w 11792317"/>
                <a:gd name="connsiteY4" fmla="*/ 3333750 h 6667500"/>
                <a:gd name="connsiteX5" fmla="*/ 10802703 w 11792317"/>
                <a:gd name="connsiteY5" fmla="*/ 4099355 h 6667500"/>
                <a:gd name="connsiteX6" fmla="*/ 7483144 w 11792317"/>
                <a:gd name="connsiteY6" fmla="*/ 6667500 h 6667500"/>
                <a:gd name="connsiteX7" fmla="*/ 4309173 w 11792317"/>
                <a:gd name="connsiteY7" fmla="*/ 6667500 h 6667500"/>
                <a:gd name="connsiteX8" fmla="*/ 0 w 11792317"/>
                <a:gd name="connsiteY8" fmla="*/ 3333750 h 6667500"/>
                <a:gd name="connsiteX9" fmla="*/ 0 w 11792317"/>
                <a:gd name="connsiteY9" fmla="*/ 0 h 66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92317" h="6667500">
                  <a:moveTo>
                    <a:pt x="0" y="0"/>
                  </a:moveTo>
                  <a:lnTo>
                    <a:pt x="11792317" y="0"/>
                  </a:lnTo>
                  <a:lnTo>
                    <a:pt x="11792317" y="3333750"/>
                  </a:lnTo>
                  <a:lnTo>
                    <a:pt x="11646401" y="3446636"/>
                  </a:lnTo>
                  <a:lnTo>
                    <a:pt x="11537986" y="3333750"/>
                  </a:lnTo>
                  <a:lnTo>
                    <a:pt x="10802703" y="4099355"/>
                  </a:lnTo>
                  <a:lnTo>
                    <a:pt x="7483144" y="6667500"/>
                  </a:lnTo>
                  <a:lnTo>
                    <a:pt x="4309173" y="6667500"/>
                  </a:lnTo>
                  <a:lnTo>
                    <a:pt x="0" y="33337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6000">
                  <a:srgbClr val="D2E4F2">
                    <a:alpha val="0"/>
                  </a:srgb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36A662C-ABF8-7038-DEF1-5528AC35798E}"/>
                </a:ext>
              </a:extLst>
            </p:cNvPr>
            <p:cNvSpPr/>
            <p:nvPr/>
          </p:nvSpPr>
          <p:spPr>
            <a:xfrm rot="8035563">
              <a:off x="916616" y="10701312"/>
              <a:ext cx="3243116" cy="921501"/>
            </a:xfrm>
            <a:custGeom>
              <a:avLst/>
              <a:gdLst>
                <a:gd name="connsiteX0" fmla="*/ 0 w 4724400"/>
                <a:gd name="connsiteY0" fmla="*/ 704850 h 990600"/>
                <a:gd name="connsiteX1" fmla="*/ 2133600 w 4724400"/>
                <a:gd name="connsiteY1" fmla="*/ 0 h 990600"/>
                <a:gd name="connsiteX2" fmla="*/ 4724400 w 4724400"/>
                <a:gd name="connsiteY2" fmla="*/ 990600 h 990600"/>
                <a:gd name="connsiteX0" fmla="*/ 0 w 2133600"/>
                <a:gd name="connsiteY0" fmla="*/ 704850 h 704850"/>
                <a:gd name="connsiteX1" fmla="*/ 2133600 w 2133600"/>
                <a:gd name="connsiteY1" fmla="*/ 0 h 704850"/>
                <a:gd name="connsiteX0" fmla="*/ 0 w 5372100"/>
                <a:gd name="connsiteY0" fmla="*/ 0 h 133350"/>
                <a:gd name="connsiteX1" fmla="*/ 5372100 w 5372100"/>
                <a:gd name="connsiteY1" fmla="*/ 133350 h 133350"/>
                <a:gd name="connsiteX0" fmla="*/ 0 w 5334000"/>
                <a:gd name="connsiteY0" fmla="*/ 285750 h 285750"/>
                <a:gd name="connsiteX1" fmla="*/ 5334000 w 5334000"/>
                <a:gd name="connsiteY1" fmla="*/ 0 h 28575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0 h 419100"/>
                <a:gd name="connsiteX1" fmla="*/ 5391150 w 5391150"/>
                <a:gd name="connsiteY1" fmla="*/ 419100 h 419100"/>
                <a:gd name="connsiteX0" fmla="*/ 0 w 5391150"/>
                <a:gd name="connsiteY0" fmla="*/ 204669 h 623769"/>
                <a:gd name="connsiteX1" fmla="*/ 5391150 w 5391150"/>
                <a:gd name="connsiteY1" fmla="*/ 623769 h 623769"/>
                <a:gd name="connsiteX0" fmla="*/ 0 w 5391150"/>
                <a:gd name="connsiteY0" fmla="*/ 295152 h 714252"/>
                <a:gd name="connsiteX1" fmla="*/ 5391150 w 5391150"/>
                <a:gd name="connsiteY1" fmla="*/ 714252 h 714252"/>
                <a:gd name="connsiteX0" fmla="*/ 0 w 5391150"/>
                <a:gd name="connsiteY0" fmla="*/ 463431 h 882531"/>
                <a:gd name="connsiteX1" fmla="*/ 5391150 w 5391150"/>
                <a:gd name="connsiteY1" fmla="*/ 882531 h 882531"/>
                <a:gd name="connsiteX0" fmla="*/ 0 w 7124020"/>
                <a:gd name="connsiteY0" fmla="*/ 328363 h 1229020"/>
                <a:gd name="connsiteX1" fmla="*/ 7124020 w 7124020"/>
                <a:gd name="connsiteY1" fmla="*/ 1229020 h 1229020"/>
                <a:gd name="connsiteX0" fmla="*/ 0 w 7124020"/>
                <a:gd name="connsiteY0" fmla="*/ 198399 h 1099056"/>
                <a:gd name="connsiteX1" fmla="*/ 7124020 w 7124020"/>
                <a:gd name="connsiteY1" fmla="*/ 1099056 h 1099056"/>
                <a:gd name="connsiteX0" fmla="*/ 0 w 7124020"/>
                <a:gd name="connsiteY0" fmla="*/ 279338 h 1179995"/>
                <a:gd name="connsiteX1" fmla="*/ 7124020 w 7124020"/>
                <a:gd name="connsiteY1" fmla="*/ 1179995 h 1179995"/>
                <a:gd name="connsiteX0" fmla="*/ 0 w 7124020"/>
                <a:gd name="connsiteY0" fmla="*/ 443313 h 1343970"/>
                <a:gd name="connsiteX1" fmla="*/ 7124020 w 7124020"/>
                <a:gd name="connsiteY1" fmla="*/ 1343970 h 1343970"/>
                <a:gd name="connsiteX0" fmla="*/ 0 w 7124020"/>
                <a:gd name="connsiteY0" fmla="*/ 373409 h 1274066"/>
                <a:gd name="connsiteX1" fmla="*/ 7124020 w 7124020"/>
                <a:gd name="connsiteY1" fmla="*/ 1274066 h 1274066"/>
                <a:gd name="connsiteX0" fmla="*/ 0 w 7124020"/>
                <a:gd name="connsiteY0" fmla="*/ 26219 h 926876"/>
                <a:gd name="connsiteX1" fmla="*/ 7124020 w 7124020"/>
                <a:gd name="connsiteY1" fmla="*/ 926876 h 926876"/>
                <a:gd name="connsiteX0" fmla="*/ 0 w 7124020"/>
                <a:gd name="connsiteY0" fmla="*/ 0 h 900657"/>
                <a:gd name="connsiteX1" fmla="*/ 7124020 w 7124020"/>
                <a:gd name="connsiteY1" fmla="*/ 900657 h 900657"/>
                <a:gd name="connsiteX0" fmla="*/ 0 w 7124020"/>
                <a:gd name="connsiteY0" fmla="*/ 0 h 900657"/>
                <a:gd name="connsiteX1" fmla="*/ 7124020 w 7124020"/>
                <a:gd name="connsiteY1" fmla="*/ 900657 h 900657"/>
                <a:gd name="connsiteX0" fmla="*/ 0 w 7124020"/>
                <a:gd name="connsiteY0" fmla="*/ 0 h 900657"/>
                <a:gd name="connsiteX1" fmla="*/ 7124020 w 7124020"/>
                <a:gd name="connsiteY1" fmla="*/ 900657 h 90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4020" h="900657">
                  <a:moveTo>
                    <a:pt x="0" y="0"/>
                  </a:moveTo>
                  <a:cubicBezTo>
                    <a:pt x="3527804" y="287732"/>
                    <a:pt x="3343498" y="152254"/>
                    <a:pt x="7124020" y="900657"/>
                  </a:cubicBezTo>
                </a:path>
              </a:pathLst>
            </a:custGeom>
            <a:noFill/>
            <a:ln w="254000">
              <a:gradFill flip="none" rotWithShape="1">
                <a:gsLst>
                  <a:gs pos="18000">
                    <a:schemeClr val="accent4">
                      <a:lumMod val="75000"/>
                    </a:schemeClr>
                  </a:gs>
                  <a:gs pos="90000">
                    <a:srgbClr val="EA5D10"/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triangle"/>
            </a:ln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Rectangle: Rounded Corners 8">
              <a:extLst>
                <a:ext uri="{FF2B5EF4-FFF2-40B4-BE49-F238E27FC236}">
                  <a16:creationId xmlns:a16="http://schemas.microsoft.com/office/drawing/2014/main" id="{4DAE55FA-472C-0510-F46B-C4B16C0F02F9}"/>
                </a:ext>
              </a:extLst>
            </p:cNvPr>
            <p:cNvSpPr/>
            <p:nvPr/>
          </p:nvSpPr>
          <p:spPr>
            <a:xfrm>
              <a:off x="321034" y="1718566"/>
              <a:ext cx="2342791" cy="715089"/>
            </a:xfrm>
            <a:prstGeom prst="roundRect">
              <a:avLst/>
            </a:prstGeom>
            <a:solidFill>
              <a:srgbClr val="ADC2E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0" name="Picture 4" descr="UQLab – Risk, Safety and Uncertainty Quantification | ETH Zurich">
              <a:extLst>
                <a:ext uri="{FF2B5EF4-FFF2-40B4-BE49-F238E27FC236}">
                  <a16:creationId xmlns:a16="http://schemas.microsoft.com/office/drawing/2014/main" id="{BB37B0D9-1CD7-FCE0-E7CE-7DC89FB0A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39410" y="13956121"/>
              <a:ext cx="1279394" cy="120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DDE17-60BD-2716-EC1D-3750746BF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85159" y="-8485374"/>
            <a:ext cx="7918803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5F4537-5641-14F3-EBA2-742085A6C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8862" y="-1081499"/>
            <a:ext cx="8020417" cy="106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9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3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57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Yang, Ningxin</dc:creator>
  <cp:lastModifiedBy>Yang, Ningxin</cp:lastModifiedBy>
  <cp:revision>1</cp:revision>
  <dcterms:created xsi:type="dcterms:W3CDTF">2024-02-11T22:02:33Z</dcterms:created>
  <dcterms:modified xsi:type="dcterms:W3CDTF">2024-02-14T12:59:52Z</dcterms:modified>
</cp:coreProperties>
</file>