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CF824-7A7B-45E8-86B6-F48ECD77215E}" v="30" dt="2023-10-20T09:35:00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Ningxin" userId="5918a3b4-6e1b-478f-b1f3-3d2f23dd4d48" providerId="ADAL" clId="{AA0CF824-7A7B-45E8-86B6-F48ECD77215E}"/>
    <pc:docChg chg="undo custSel addSld modSld">
      <pc:chgData name="Yang, Ningxin" userId="5918a3b4-6e1b-478f-b1f3-3d2f23dd4d48" providerId="ADAL" clId="{AA0CF824-7A7B-45E8-86B6-F48ECD77215E}" dt="2023-10-20T09:37:21.624" v="539" actId="20577"/>
      <pc:docMkLst>
        <pc:docMk/>
      </pc:docMkLst>
      <pc:sldChg chg="addSp delSp modSp new mod">
        <pc:chgData name="Yang, Ningxin" userId="5918a3b4-6e1b-478f-b1f3-3d2f23dd4d48" providerId="ADAL" clId="{AA0CF824-7A7B-45E8-86B6-F48ECD77215E}" dt="2023-10-18T14:38:57.787" v="440" actId="1076"/>
        <pc:sldMkLst>
          <pc:docMk/>
          <pc:sldMk cId="3644960664" sldId="256"/>
        </pc:sldMkLst>
        <pc:spChg chg="del">
          <ac:chgData name="Yang, Ningxin" userId="5918a3b4-6e1b-478f-b1f3-3d2f23dd4d48" providerId="ADAL" clId="{AA0CF824-7A7B-45E8-86B6-F48ECD77215E}" dt="2023-10-18T09:32:55.317" v="2" actId="478"/>
          <ac:spMkLst>
            <pc:docMk/>
            <pc:sldMk cId="3644960664" sldId="256"/>
            <ac:spMk id="2" creationId="{41BA5059-2E67-F9C8-6D91-E3AC87D3958C}"/>
          </ac:spMkLst>
        </pc:spChg>
        <pc:spChg chg="del">
          <ac:chgData name="Yang, Ningxin" userId="5918a3b4-6e1b-478f-b1f3-3d2f23dd4d48" providerId="ADAL" clId="{AA0CF824-7A7B-45E8-86B6-F48ECD77215E}" dt="2023-10-18T09:32:52.934" v="1" actId="478"/>
          <ac:spMkLst>
            <pc:docMk/>
            <pc:sldMk cId="3644960664" sldId="256"/>
            <ac:spMk id="3" creationId="{20919E67-8948-C7FE-16D7-4AC5C7543125}"/>
          </ac:spMkLst>
        </pc:spChg>
        <pc:spChg chg="add del mod">
          <ac:chgData name="Yang, Ningxin" userId="5918a3b4-6e1b-478f-b1f3-3d2f23dd4d48" providerId="ADAL" clId="{AA0CF824-7A7B-45E8-86B6-F48ECD77215E}" dt="2023-10-18T09:36:51.799" v="48" actId="478"/>
          <ac:spMkLst>
            <pc:docMk/>
            <pc:sldMk cId="3644960664" sldId="256"/>
            <ac:spMk id="4" creationId="{88CFDF2C-0DE9-FE6B-3E44-9E8B89BD2842}"/>
          </ac:spMkLst>
        </pc:spChg>
        <pc:spChg chg="add del mod">
          <ac:chgData name="Yang, Ningxin" userId="5918a3b4-6e1b-478f-b1f3-3d2f23dd4d48" providerId="ADAL" clId="{AA0CF824-7A7B-45E8-86B6-F48ECD77215E}" dt="2023-10-18T09:36:50.877" v="47" actId="478"/>
          <ac:spMkLst>
            <pc:docMk/>
            <pc:sldMk cId="3644960664" sldId="256"/>
            <ac:spMk id="5" creationId="{22A73F88-1EBB-A6F6-EAF5-1905594BBE40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6" creationId="{87EA4F57-3643-4FDB-B7B2-D8312B9062AD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7" creationId="{C1799663-AB08-C6EA-C7DC-180F1CBD2E40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8" creationId="{C57E5C3D-8B7C-32CF-F9C6-18FFA66C04A4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12" creationId="{0A5C0357-AC15-D271-F1C6-60E7F1F3DF76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13" creationId="{D592226C-529D-4BF7-5726-063DB1C96DB3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14" creationId="{3270E2AC-7805-5D30-748F-BA616BAF5341}"/>
          </ac:spMkLst>
        </pc:spChg>
        <pc:spChg chg="add mod">
          <ac:chgData name="Yang, Ningxin" userId="5918a3b4-6e1b-478f-b1f3-3d2f23dd4d48" providerId="ADAL" clId="{AA0CF824-7A7B-45E8-86B6-F48ECD77215E}" dt="2023-10-18T13:54:19.769" v="431" actId="14100"/>
          <ac:spMkLst>
            <pc:docMk/>
            <pc:sldMk cId="3644960664" sldId="256"/>
            <ac:spMk id="16" creationId="{AC19AB55-AEBB-B031-0CC5-E5577D71E243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20" creationId="{811FD555-804C-19D8-A5F3-243406583C13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24" creationId="{6A505BA1-62C3-92F5-286A-B49249B5C0E0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25" creationId="{F81314A2-9D88-B0F4-BF4F-7E4DB96A36EA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26" creationId="{6E497B3D-BD1C-83EB-1024-7DF85891C244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34" creationId="{581DFC7D-9CED-C916-B5D5-A81BB4D8C01E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35" creationId="{53B382D5-9968-87E8-4252-87C9191CFAAD}"/>
          </ac:spMkLst>
        </pc:spChg>
        <pc:spChg chg="add del mod">
          <ac:chgData name="Yang, Ningxin" userId="5918a3b4-6e1b-478f-b1f3-3d2f23dd4d48" providerId="ADAL" clId="{AA0CF824-7A7B-45E8-86B6-F48ECD77215E}" dt="2023-10-18T09:48:00.975" v="248" actId="478"/>
          <ac:spMkLst>
            <pc:docMk/>
            <pc:sldMk cId="3644960664" sldId="256"/>
            <ac:spMk id="44" creationId="{27D0F072-87B1-6B5D-B690-102090146644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47" creationId="{A89FBB38-CF87-D2E3-D84C-08F6C520047A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54" creationId="{FD0E4894-CD16-FCFF-2712-25DEDD7B73E7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55" creationId="{0F9F2F98-268C-1AA1-FF31-0E5DEF13F16A}"/>
          </ac:spMkLst>
        </pc:spChg>
        <pc:spChg chg="add mod">
          <ac:chgData name="Yang, Ningxin" userId="5918a3b4-6e1b-478f-b1f3-3d2f23dd4d48" providerId="ADAL" clId="{AA0CF824-7A7B-45E8-86B6-F48ECD77215E}" dt="2023-10-18T14:38:45.600" v="438" actId="6549"/>
          <ac:spMkLst>
            <pc:docMk/>
            <pc:sldMk cId="3644960664" sldId="256"/>
            <ac:spMk id="57" creationId="{79ABED29-05BC-34E1-64A0-52CF3D15C49E}"/>
          </ac:spMkLst>
        </pc:spChg>
        <pc:spChg chg="add mod">
          <ac:chgData name="Yang, Ningxin" userId="5918a3b4-6e1b-478f-b1f3-3d2f23dd4d48" providerId="ADAL" clId="{AA0CF824-7A7B-45E8-86B6-F48ECD77215E}" dt="2023-10-18T14:38:50.935" v="439" actId="1076"/>
          <ac:spMkLst>
            <pc:docMk/>
            <pc:sldMk cId="3644960664" sldId="256"/>
            <ac:spMk id="58" creationId="{B91B10D6-EF2F-09FF-E3CD-A008B604DD78}"/>
          </ac:spMkLst>
        </pc:spChg>
        <pc:grpChg chg="add mod">
          <ac:chgData name="Yang, Ningxin" userId="5918a3b4-6e1b-478f-b1f3-3d2f23dd4d48" providerId="ADAL" clId="{AA0CF824-7A7B-45E8-86B6-F48ECD77215E}" dt="2023-10-18T14:38:57.787" v="440" actId="1076"/>
          <ac:grpSpMkLst>
            <pc:docMk/>
            <pc:sldMk cId="3644960664" sldId="256"/>
            <ac:grpSpMk id="56" creationId="{71F30FA0-5A6E-2DD4-0F47-155749E760A0}"/>
          </ac:grpSpMkLst>
        </pc:grp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10" creationId="{C2DAABF5-18D0-5FF7-8CEA-BF8B4E299A8B}"/>
          </ac:cxnSpMkLst>
        </pc:cxnChg>
        <pc:cxnChg chg="add del mod">
          <ac:chgData name="Yang, Ningxin" userId="5918a3b4-6e1b-478f-b1f3-3d2f23dd4d48" providerId="ADAL" clId="{AA0CF824-7A7B-45E8-86B6-F48ECD77215E}" dt="2023-10-18T09:43:00.388" v="156" actId="478"/>
          <ac:cxnSpMkLst>
            <pc:docMk/>
            <pc:sldMk cId="3644960664" sldId="256"/>
            <ac:cxnSpMk id="11" creationId="{B3458135-0F4D-39E3-CBBB-C292D4E9CE73}"/>
          </ac:cxnSpMkLst>
        </pc:cxnChg>
        <pc:cxnChg chg="add mod">
          <ac:chgData name="Yang, Ningxin" userId="5918a3b4-6e1b-478f-b1f3-3d2f23dd4d48" providerId="ADAL" clId="{AA0CF824-7A7B-45E8-86B6-F48ECD77215E}" dt="2023-10-18T13:54:19.769" v="431" actId="14100"/>
          <ac:cxnSpMkLst>
            <pc:docMk/>
            <pc:sldMk cId="3644960664" sldId="256"/>
            <ac:cxnSpMk id="21" creationId="{B7224848-2666-5F23-70DB-FB9BFAF1FBDE}"/>
          </ac:cxnSpMkLst>
        </pc:cxn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29" creationId="{CBCC26A3-4248-D9B1-95C6-6283EF6A26B2}"/>
          </ac:cxnSpMkLst>
        </pc:cxn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43" creationId="{C33B1B37-A496-BA1E-BAC0-0679802D0698}"/>
          </ac:cxnSpMkLst>
        </pc:cxn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50" creationId="{A87799A8-58C1-0D92-FC70-20D1F97BEFD1}"/>
          </ac:cxnSpMkLst>
        </pc:cxn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53" creationId="{DACCA1C9-BF4C-F102-8EB3-C702FDB29416}"/>
          </ac:cxnSpMkLst>
        </pc:cxnChg>
      </pc:sldChg>
      <pc:sldChg chg="addSp delSp modSp new mod">
        <pc:chgData name="Yang, Ningxin" userId="5918a3b4-6e1b-478f-b1f3-3d2f23dd4d48" providerId="ADAL" clId="{AA0CF824-7A7B-45E8-86B6-F48ECD77215E}" dt="2023-10-20T09:31:02.343" v="456" actId="1076"/>
        <pc:sldMkLst>
          <pc:docMk/>
          <pc:sldMk cId="2687671043" sldId="257"/>
        </pc:sldMkLst>
        <pc:spChg chg="del">
          <ac:chgData name="Yang, Ningxin" userId="5918a3b4-6e1b-478f-b1f3-3d2f23dd4d48" providerId="ADAL" clId="{AA0CF824-7A7B-45E8-86B6-F48ECD77215E}" dt="2023-10-20T09:27:24.764" v="442" actId="478"/>
          <ac:spMkLst>
            <pc:docMk/>
            <pc:sldMk cId="2687671043" sldId="257"/>
            <ac:spMk id="2" creationId="{E09569DD-F7DE-532A-0AB0-34B570821B48}"/>
          </ac:spMkLst>
        </pc:spChg>
        <pc:spChg chg="del">
          <ac:chgData name="Yang, Ningxin" userId="5918a3b4-6e1b-478f-b1f3-3d2f23dd4d48" providerId="ADAL" clId="{AA0CF824-7A7B-45E8-86B6-F48ECD77215E}" dt="2023-10-20T09:27:25.879" v="443" actId="478"/>
          <ac:spMkLst>
            <pc:docMk/>
            <pc:sldMk cId="2687671043" sldId="257"/>
            <ac:spMk id="3" creationId="{66A16420-D411-D21D-D70E-D23A974CAECA}"/>
          </ac:spMkLst>
        </pc:spChg>
        <pc:spChg chg="add mod">
          <ac:chgData name="Yang, Ningxin" userId="5918a3b4-6e1b-478f-b1f3-3d2f23dd4d48" providerId="ADAL" clId="{AA0CF824-7A7B-45E8-86B6-F48ECD77215E}" dt="2023-10-20T09:28:00.262" v="452" actId="1076"/>
          <ac:spMkLst>
            <pc:docMk/>
            <pc:sldMk cId="2687671043" sldId="257"/>
            <ac:spMk id="4" creationId="{1DB59D96-6EFD-8B5F-E068-494545BD7FCF}"/>
          </ac:spMkLst>
        </pc:spChg>
        <pc:picChg chg="add mod">
          <ac:chgData name="Yang, Ningxin" userId="5918a3b4-6e1b-478f-b1f3-3d2f23dd4d48" providerId="ADAL" clId="{AA0CF824-7A7B-45E8-86B6-F48ECD77215E}" dt="2023-10-20T09:30:47.112" v="454" actId="1076"/>
          <ac:picMkLst>
            <pc:docMk/>
            <pc:sldMk cId="2687671043" sldId="257"/>
            <ac:picMk id="6" creationId="{86F4C9C5-1C89-42F8-82F8-0D2D412B9D59}"/>
          </ac:picMkLst>
        </pc:picChg>
        <pc:picChg chg="add mod">
          <ac:chgData name="Yang, Ningxin" userId="5918a3b4-6e1b-478f-b1f3-3d2f23dd4d48" providerId="ADAL" clId="{AA0CF824-7A7B-45E8-86B6-F48ECD77215E}" dt="2023-10-20T09:31:02.343" v="456" actId="1076"/>
          <ac:picMkLst>
            <pc:docMk/>
            <pc:sldMk cId="2687671043" sldId="257"/>
            <ac:picMk id="8" creationId="{1438FEB4-12C2-A43E-3B3E-07F3078EB2BB}"/>
          </ac:picMkLst>
        </pc:picChg>
      </pc:sldChg>
      <pc:sldChg chg="addSp delSp modSp new mod">
        <pc:chgData name="Yang, Ningxin" userId="5918a3b4-6e1b-478f-b1f3-3d2f23dd4d48" providerId="ADAL" clId="{AA0CF824-7A7B-45E8-86B6-F48ECD77215E}" dt="2023-10-20T09:35:33.250" v="496" actId="1076"/>
        <pc:sldMkLst>
          <pc:docMk/>
          <pc:sldMk cId="1130272032" sldId="258"/>
        </pc:sldMkLst>
        <pc:spChg chg="del">
          <ac:chgData name="Yang, Ningxin" userId="5918a3b4-6e1b-478f-b1f3-3d2f23dd4d48" providerId="ADAL" clId="{AA0CF824-7A7B-45E8-86B6-F48ECD77215E}" dt="2023-10-20T09:31:09.433" v="458" actId="478"/>
          <ac:spMkLst>
            <pc:docMk/>
            <pc:sldMk cId="1130272032" sldId="258"/>
            <ac:spMk id="2" creationId="{75D863EC-5F3B-0E45-39D2-D676D9BCACBE}"/>
          </ac:spMkLst>
        </pc:spChg>
        <pc:spChg chg="del">
          <ac:chgData name="Yang, Ningxin" userId="5918a3b4-6e1b-478f-b1f3-3d2f23dd4d48" providerId="ADAL" clId="{AA0CF824-7A7B-45E8-86B6-F48ECD77215E}" dt="2023-10-20T09:31:10.766" v="459" actId="478"/>
          <ac:spMkLst>
            <pc:docMk/>
            <pc:sldMk cId="1130272032" sldId="258"/>
            <ac:spMk id="3" creationId="{96C4FF58-446D-3276-C98A-FB67CB9EBADF}"/>
          </ac:spMkLst>
        </pc:spChg>
        <pc:spChg chg="add mod">
          <ac:chgData name="Yang, Ningxin" userId="5918a3b4-6e1b-478f-b1f3-3d2f23dd4d48" providerId="ADAL" clId="{AA0CF824-7A7B-45E8-86B6-F48ECD77215E}" dt="2023-10-20T09:31:22.421" v="467" actId="20577"/>
          <ac:spMkLst>
            <pc:docMk/>
            <pc:sldMk cId="1130272032" sldId="258"/>
            <ac:spMk id="4" creationId="{19BFC86C-F0CD-8210-6AEE-58FA335A306E}"/>
          </ac:spMkLst>
        </pc:spChg>
        <pc:picChg chg="add mod">
          <ac:chgData name="Yang, Ningxin" userId="5918a3b4-6e1b-478f-b1f3-3d2f23dd4d48" providerId="ADAL" clId="{AA0CF824-7A7B-45E8-86B6-F48ECD77215E}" dt="2023-10-20T09:32:59.155" v="471" actId="1076"/>
          <ac:picMkLst>
            <pc:docMk/>
            <pc:sldMk cId="1130272032" sldId="258"/>
            <ac:picMk id="6" creationId="{807B5C01-6134-BB2A-C563-90F20DC8598E}"/>
          </ac:picMkLst>
        </pc:picChg>
        <pc:picChg chg="add mod">
          <ac:chgData name="Yang, Ningxin" userId="5918a3b4-6e1b-478f-b1f3-3d2f23dd4d48" providerId="ADAL" clId="{AA0CF824-7A7B-45E8-86B6-F48ECD77215E}" dt="2023-10-20T09:33:22.267" v="474" actId="1076"/>
          <ac:picMkLst>
            <pc:docMk/>
            <pc:sldMk cId="1130272032" sldId="258"/>
            <ac:picMk id="8" creationId="{C44E9015-3DBD-4B2F-3BC3-2423EFD50AB7}"/>
          </ac:picMkLst>
        </pc:picChg>
        <pc:picChg chg="add mod">
          <ac:chgData name="Yang, Ningxin" userId="5918a3b4-6e1b-478f-b1f3-3d2f23dd4d48" providerId="ADAL" clId="{AA0CF824-7A7B-45E8-86B6-F48ECD77215E}" dt="2023-10-20T09:33:36.769" v="478" actId="1076"/>
          <ac:picMkLst>
            <pc:docMk/>
            <pc:sldMk cId="1130272032" sldId="258"/>
            <ac:picMk id="10" creationId="{815F468C-6BE2-4D33-FE31-A1FCFC59BA52}"/>
          </ac:picMkLst>
        </pc:picChg>
        <pc:picChg chg="add mod">
          <ac:chgData name="Yang, Ningxin" userId="5918a3b4-6e1b-478f-b1f3-3d2f23dd4d48" providerId="ADAL" clId="{AA0CF824-7A7B-45E8-86B6-F48ECD77215E}" dt="2023-10-20T09:33:49.196" v="481" actId="1076"/>
          <ac:picMkLst>
            <pc:docMk/>
            <pc:sldMk cId="1130272032" sldId="258"/>
            <ac:picMk id="12" creationId="{BF406393-597D-CEDC-F271-ECA367C03901}"/>
          </ac:picMkLst>
        </pc:picChg>
        <pc:picChg chg="add mod">
          <ac:chgData name="Yang, Ningxin" userId="5918a3b4-6e1b-478f-b1f3-3d2f23dd4d48" providerId="ADAL" clId="{AA0CF824-7A7B-45E8-86B6-F48ECD77215E}" dt="2023-10-20T09:34:01.026" v="484" actId="1076"/>
          <ac:picMkLst>
            <pc:docMk/>
            <pc:sldMk cId="1130272032" sldId="258"/>
            <ac:picMk id="14" creationId="{7DCD5F0D-E48B-A9C9-74A7-D14FFBBBDF72}"/>
          </ac:picMkLst>
        </pc:picChg>
        <pc:picChg chg="add mod">
          <ac:chgData name="Yang, Ningxin" userId="5918a3b4-6e1b-478f-b1f3-3d2f23dd4d48" providerId="ADAL" clId="{AA0CF824-7A7B-45E8-86B6-F48ECD77215E}" dt="2023-10-20T09:35:33.250" v="496" actId="1076"/>
          <ac:picMkLst>
            <pc:docMk/>
            <pc:sldMk cId="1130272032" sldId="258"/>
            <ac:picMk id="16" creationId="{FCE9E122-41DD-5F78-B8D0-0540017F3201}"/>
          </ac:picMkLst>
        </pc:picChg>
      </pc:sldChg>
      <pc:sldChg chg="addSp delSp modSp new mod">
        <pc:chgData name="Yang, Ningxin" userId="5918a3b4-6e1b-478f-b1f3-3d2f23dd4d48" providerId="ADAL" clId="{AA0CF824-7A7B-45E8-86B6-F48ECD77215E}" dt="2023-10-20T09:37:21.624" v="539" actId="20577"/>
        <pc:sldMkLst>
          <pc:docMk/>
          <pc:sldMk cId="1271617307" sldId="259"/>
        </pc:sldMkLst>
        <pc:spChg chg="del">
          <ac:chgData name="Yang, Ningxin" userId="5918a3b4-6e1b-478f-b1f3-3d2f23dd4d48" providerId="ADAL" clId="{AA0CF824-7A7B-45E8-86B6-F48ECD77215E}" dt="2023-10-20T09:34:53.477" v="486" actId="478"/>
          <ac:spMkLst>
            <pc:docMk/>
            <pc:sldMk cId="1271617307" sldId="259"/>
            <ac:spMk id="2" creationId="{00C4FBEE-9C52-73E0-965A-0762E20C7987}"/>
          </ac:spMkLst>
        </pc:spChg>
        <pc:spChg chg="del">
          <ac:chgData name="Yang, Ningxin" userId="5918a3b4-6e1b-478f-b1f3-3d2f23dd4d48" providerId="ADAL" clId="{AA0CF824-7A7B-45E8-86B6-F48ECD77215E}" dt="2023-10-20T09:34:55.197" v="487" actId="478"/>
          <ac:spMkLst>
            <pc:docMk/>
            <pc:sldMk cId="1271617307" sldId="259"/>
            <ac:spMk id="3" creationId="{3744AB11-6EC8-B5D4-05F2-59BAA2EECA9E}"/>
          </ac:spMkLst>
        </pc:spChg>
        <pc:spChg chg="add mod">
          <ac:chgData name="Yang, Ningxin" userId="5918a3b4-6e1b-478f-b1f3-3d2f23dd4d48" providerId="ADAL" clId="{AA0CF824-7A7B-45E8-86B6-F48ECD77215E}" dt="2023-10-20T09:37:21.624" v="539" actId="20577"/>
          <ac:spMkLst>
            <pc:docMk/>
            <pc:sldMk cId="1271617307" sldId="259"/>
            <ac:spMk id="4" creationId="{B862D70A-1524-8064-D799-A55CB7E764FF}"/>
          </ac:spMkLst>
        </pc:spChg>
        <pc:picChg chg="add mod">
          <ac:chgData name="Yang, Ningxin" userId="5918a3b4-6e1b-478f-b1f3-3d2f23dd4d48" providerId="ADAL" clId="{AA0CF824-7A7B-45E8-86B6-F48ECD77215E}" dt="2023-10-20T09:36:41.450" v="501" actId="1076"/>
          <ac:picMkLst>
            <pc:docMk/>
            <pc:sldMk cId="1271617307" sldId="259"/>
            <ac:picMk id="6" creationId="{79ABBE55-0660-2BD2-3915-37A4A7F4622B}"/>
          </ac:picMkLst>
        </pc:picChg>
        <pc:picChg chg="add mod">
          <ac:chgData name="Yang, Ningxin" userId="5918a3b4-6e1b-478f-b1f3-3d2f23dd4d48" providerId="ADAL" clId="{AA0CF824-7A7B-45E8-86B6-F48ECD77215E}" dt="2023-10-20T09:36:55.778" v="505" actId="1076"/>
          <ac:picMkLst>
            <pc:docMk/>
            <pc:sldMk cId="1271617307" sldId="259"/>
            <ac:picMk id="8" creationId="{8B245E5D-7AD7-6152-AE5D-F1C9C5C010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BFD9-E0D8-9F7B-C8F1-B3BF4BE43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73CD2-D5E7-92F8-2DB0-9B0169707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EDBCD-4D8F-D4AF-4397-892B04F2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EEE9F-40EB-B554-708C-E45E71DF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1DC03-1B39-5455-38A3-42E8E9A5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8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4978-476C-3D36-5C16-B596F83D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D6B68-2368-7B4D-F890-B4FCC426C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1B6F0-1194-ECD0-E02C-47F999C9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DA71D-D701-5E9B-6DFE-14E29A65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72918-AD14-0D68-B92D-C2385C2A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76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B73FB-1616-5014-8AC1-8A12F6101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D7BE2-C70E-9341-5BD6-5EA40F896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B893-19AB-52E9-D5FF-AA5A3CB2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731DE-14F9-C3ED-D047-1A54E4A0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BCE69-1999-FD0E-484E-CBC39961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2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E377-894B-4A4D-39DA-4BA7C7AB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45E6-3DFE-29A6-3948-5CA3F27E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490E-135F-9143-AB1A-C68DC0D2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94F01-226D-D0E7-4AFE-B3A20338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7E470-28D6-AAE6-5FA1-6E44150D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35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D98B-A07B-D287-D8CF-5560C913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364B7-86CD-94E2-7693-58A5CA8D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3B40E-8251-DA06-8A9C-E9E4C134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2FB90-1083-4976-A749-6243BB11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D0222-7EF8-14FC-11F6-5485060E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71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3DBC-FA55-6669-6F8B-FC0BEEAB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BA90-112C-19B3-ADE8-3A55F01C2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B4DE9-08AF-5305-F5A1-7659A3B36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78034-20C0-6883-85DB-FF6A67CB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50745-E730-1DB2-E2BA-8B143E70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440F4-8B06-F57C-AF6B-85994254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63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26F8-E820-7B1D-4D7F-61A6C58E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E5261-F3E4-F171-0553-87C218D7C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B698C-8EB3-ACE0-8B2A-9D5F1D402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765ED-40ED-323F-8E91-91B027D93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30B2F-A900-82A5-CB5C-10FE6E162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7101E-1B5C-C978-27CE-41A1F1AB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03AC9-01BD-82A4-125D-EE554CE0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3F765-9362-57C8-2612-C76CD210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79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BA70-BC94-2816-BE6D-8C85F678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75FC5-886E-187B-34E9-9BB84F5B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F2E01-F2D8-3AAC-461B-73760408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68963-D675-D155-628A-11ACE169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77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7CCB5-50B5-3485-5AB3-F68E21E3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C6CC9-0BFE-749A-32A6-9E17FCFA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1D510-D4B0-3773-5AE5-CE035CE1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6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7C84-2C12-0BC7-E111-D606E4D3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E8D7-4C5D-E4FC-68B5-B15406AF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91F96-31C0-F058-587E-BE2E45081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FBC2A-1436-3911-587A-6499CA78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35448-4F3F-BBDE-F145-2299404B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E2AD7-94A6-A4E9-365D-5F99EAE6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14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6D8E-15E3-7FB5-351C-8DF5C677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193B3-12B2-3E5B-3728-58310772D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A9D31-5E8A-28A9-D285-E2E8A3B8D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5903A-6C7A-E069-50A1-7BBFD0F7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AF293-EC52-B9EA-2E99-6B7889A5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B381A-54C3-5FE5-CADF-EAF43F9C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7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9FCEB-D1F8-1F42-40A6-FDB4C103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9FC61-EF55-BA04-015E-A2BA46191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734D5-0EDA-0D58-8440-0BB864DC5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2D4AD-4FDC-4EE3-8F76-4FF667C9CD2F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BC5A8-B50D-93E2-2A1C-331C47660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E1F0D-98EC-645C-8C5B-6D46692D7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79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1F30FA0-5A6E-2DD4-0F47-155749E760A0}"/>
              </a:ext>
            </a:extLst>
          </p:cNvPr>
          <p:cNvGrpSpPr/>
          <p:nvPr/>
        </p:nvGrpSpPr>
        <p:grpSpPr>
          <a:xfrm>
            <a:off x="447892" y="572394"/>
            <a:ext cx="10443453" cy="4759556"/>
            <a:chOff x="412382" y="288308"/>
            <a:chExt cx="10443453" cy="475955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EA4F57-3643-4FDB-B7B2-D8312B9062AD}"/>
                </a:ext>
              </a:extLst>
            </p:cNvPr>
            <p:cNvSpPr/>
            <p:nvPr/>
          </p:nvSpPr>
          <p:spPr>
            <a:xfrm>
              <a:off x="8535321" y="3180703"/>
              <a:ext cx="1393791" cy="1313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sz="4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799663-AB08-C6EA-C7DC-180F1CBD2E40}"/>
                </a:ext>
              </a:extLst>
            </p:cNvPr>
            <p:cNvSpPr/>
            <p:nvPr/>
          </p:nvSpPr>
          <p:spPr>
            <a:xfrm>
              <a:off x="5173185" y="3180703"/>
              <a:ext cx="1393791" cy="1313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b="1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sz="4000" b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GB" sz="4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7E5C3D-8B7C-32CF-F9C6-18FFA66C04A4}"/>
                </a:ext>
              </a:extLst>
            </p:cNvPr>
            <p:cNvSpPr/>
            <p:nvPr/>
          </p:nvSpPr>
          <p:spPr>
            <a:xfrm>
              <a:off x="1811048" y="3180703"/>
              <a:ext cx="1393791" cy="1313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sz="4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2DAABF5-18D0-5FF7-8CEA-BF8B4E299A8B}"/>
                </a:ext>
              </a:extLst>
            </p:cNvPr>
            <p:cNvCxnSpPr>
              <a:cxnSpLocks/>
              <a:stCxn id="8" idx="6"/>
              <a:endCxn id="7" idx="2"/>
            </p:cNvCxnSpPr>
            <p:nvPr/>
          </p:nvCxnSpPr>
          <p:spPr>
            <a:xfrm>
              <a:off x="3204839" y="3837547"/>
              <a:ext cx="19683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5C0357-AC15-D271-F1C6-60E7F1F3DF76}"/>
                </a:ext>
              </a:extLst>
            </p:cNvPr>
            <p:cNvSpPr txBox="1"/>
            <p:nvPr/>
          </p:nvSpPr>
          <p:spPr>
            <a:xfrm>
              <a:off x="1307935" y="4678532"/>
              <a:ext cx="2400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Posterior after stage t-1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92226C-529D-4BF7-5726-063DB1C96DB3}"/>
                </a:ext>
              </a:extLst>
            </p:cNvPr>
            <p:cNvSpPr txBox="1"/>
            <p:nvPr/>
          </p:nvSpPr>
          <p:spPr>
            <a:xfrm>
              <a:off x="4690739" y="4678532"/>
              <a:ext cx="2230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Posterior after stage 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70E2AC-7805-5D30-748F-BA616BAF5341}"/>
                </a:ext>
              </a:extLst>
            </p:cNvPr>
            <p:cNvSpPr txBox="1"/>
            <p:nvPr/>
          </p:nvSpPr>
          <p:spPr>
            <a:xfrm>
              <a:off x="8032208" y="4678532"/>
              <a:ext cx="2400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Posterior after stage t+1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19AB55-AEBB-B031-0CC5-E5577D71E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3184" y="785260"/>
              <a:ext cx="1393200" cy="13136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b="1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GB" sz="4000" b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GB" sz="4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1FD555-804C-19D8-A5F3-243406583C13}"/>
                </a:ext>
              </a:extLst>
            </p:cNvPr>
            <p:cNvSpPr txBox="1"/>
            <p:nvPr/>
          </p:nvSpPr>
          <p:spPr>
            <a:xfrm>
              <a:off x="4626619" y="333695"/>
              <a:ext cx="2294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Observation for stage 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224848-2666-5F23-70DB-FB9BFAF1FBDE}"/>
                </a:ext>
              </a:extLst>
            </p:cNvPr>
            <p:cNvCxnSpPr>
              <a:cxnSpLocks/>
              <a:stCxn id="16" idx="4"/>
              <a:endCxn id="7" idx="0"/>
            </p:cNvCxnSpPr>
            <p:nvPr/>
          </p:nvCxnSpPr>
          <p:spPr>
            <a:xfrm>
              <a:off x="5869784" y="2098948"/>
              <a:ext cx="297" cy="10817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505BA1-62C3-92F5-286A-B49249B5C0E0}"/>
                </a:ext>
              </a:extLst>
            </p:cNvPr>
            <p:cNvSpPr/>
            <p:nvPr/>
          </p:nvSpPr>
          <p:spPr>
            <a:xfrm>
              <a:off x="8535321" y="785260"/>
              <a:ext cx="1393791" cy="13136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GB" sz="4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1314A2-9D88-B0F4-BF4F-7E4DB96A36EA}"/>
                </a:ext>
              </a:extLst>
            </p:cNvPr>
            <p:cNvSpPr txBox="1"/>
            <p:nvPr/>
          </p:nvSpPr>
          <p:spPr>
            <a:xfrm>
              <a:off x="3781046" y="2298283"/>
              <a:ext cx="2089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 for stage 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497B3D-BD1C-83EB-1024-7DF85891C244}"/>
                </a:ext>
              </a:extLst>
            </p:cNvPr>
            <p:cNvSpPr txBox="1"/>
            <p:nvPr/>
          </p:nvSpPr>
          <p:spPr>
            <a:xfrm>
              <a:off x="7005134" y="2298283"/>
              <a:ext cx="237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 k+1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BCC26A3-4248-D9B1-95C6-6283EF6A26B2}"/>
                </a:ext>
              </a:extLst>
            </p:cNvPr>
            <p:cNvCxnSpPr>
              <a:cxnSpLocks/>
              <a:stCxn id="7" idx="6"/>
              <a:endCxn id="6" idx="2"/>
            </p:cNvCxnSpPr>
            <p:nvPr/>
          </p:nvCxnSpPr>
          <p:spPr>
            <a:xfrm>
              <a:off x="6566976" y="3837547"/>
              <a:ext cx="196834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1DFC7D-9CED-C916-B5D5-A81BB4D8C01E}"/>
                </a:ext>
              </a:extLst>
            </p:cNvPr>
            <p:cNvSpPr txBox="1"/>
            <p:nvPr/>
          </p:nvSpPr>
          <p:spPr>
            <a:xfrm>
              <a:off x="3327468" y="3375621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Prior for stage 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B382D5-9968-87E8-4252-87C9191CFAAD}"/>
                </a:ext>
              </a:extLst>
            </p:cNvPr>
            <p:cNvSpPr txBox="1"/>
            <p:nvPr/>
          </p:nvSpPr>
          <p:spPr>
            <a:xfrm>
              <a:off x="6599363" y="3385982"/>
              <a:ext cx="1872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Prior for stage t+1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33B1B37-A496-BA1E-BAC0-0679802D0698}"/>
                </a:ext>
              </a:extLst>
            </p:cNvPr>
            <p:cNvCxnSpPr>
              <a:cxnSpLocks/>
              <a:stCxn id="24" idx="4"/>
              <a:endCxn id="6" idx="0"/>
            </p:cNvCxnSpPr>
            <p:nvPr/>
          </p:nvCxnSpPr>
          <p:spPr>
            <a:xfrm>
              <a:off x="9232217" y="2098948"/>
              <a:ext cx="0" cy="10817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89FBB38-CF87-D2E3-D84C-08F6C520047A}"/>
                </a:ext>
              </a:extLst>
            </p:cNvPr>
            <p:cNvSpPr txBox="1"/>
            <p:nvPr/>
          </p:nvSpPr>
          <p:spPr>
            <a:xfrm>
              <a:off x="8193120" y="333695"/>
              <a:ext cx="2539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Observation for stage t+1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87799A8-58C1-0D92-FC70-20D1F97BEFD1}"/>
                </a:ext>
              </a:extLst>
            </p:cNvPr>
            <p:cNvCxnSpPr>
              <a:cxnSpLocks/>
            </p:cNvCxnSpPr>
            <p:nvPr/>
          </p:nvCxnSpPr>
          <p:spPr>
            <a:xfrm>
              <a:off x="1307935" y="3837547"/>
              <a:ext cx="503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ACCA1C9-BF4C-F102-8EB3-C702FDB29416}"/>
                </a:ext>
              </a:extLst>
            </p:cNvPr>
            <p:cNvCxnSpPr>
              <a:cxnSpLocks/>
            </p:cNvCxnSpPr>
            <p:nvPr/>
          </p:nvCxnSpPr>
          <p:spPr>
            <a:xfrm>
              <a:off x="9929112" y="3837547"/>
              <a:ext cx="503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D0E4894-CD16-FCFF-2712-25DEDD7B73E7}"/>
                </a:ext>
              </a:extLst>
            </p:cNvPr>
            <p:cNvSpPr txBox="1"/>
            <p:nvPr/>
          </p:nvSpPr>
          <p:spPr>
            <a:xfrm>
              <a:off x="820996" y="34682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F9F2F98-268C-1AA1-FF31-0E5DEF13F16A}"/>
                </a:ext>
              </a:extLst>
            </p:cNvPr>
            <p:cNvSpPr txBox="1"/>
            <p:nvPr/>
          </p:nvSpPr>
          <p:spPr>
            <a:xfrm>
              <a:off x="10440337" y="34682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9ABED29-05BC-34E1-64A0-52CF3D15C49E}"/>
                </a:ext>
              </a:extLst>
            </p:cNvPr>
            <p:cNvSpPr txBox="1"/>
            <p:nvPr/>
          </p:nvSpPr>
          <p:spPr>
            <a:xfrm>
              <a:off x="412382" y="288308"/>
              <a:ext cx="3659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Soil parameters inferred at stage k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91B10D6-EF2F-09FF-E3CD-A008B604DD78}"/>
                </a:ext>
              </a:extLst>
            </p:cNvPr>
            <p:cNvSpPr txBox="1"/>
            <p:nvPr/>
          </p:nvSpPr>
          <p:spPr>
            <a:xfrm>
              <a:off x="412382" y="890977"/>
              <a:ext cx="2666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GB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Observations at stage k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96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B59D96-6EFD-8B5F-E068-494545BD7FCF}"/>
              </a:ext>
            </a:extLst>
          </p:cNvPr>
          <p:cNvSpPr txBox="1"/>
          <p:nvPr/>
        </p:nvSpPr>
        <p:spPr>
          <a:xfrm>
            <a:off x="293511" y="282222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Run30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4C9C5-1C89-42F8-82F8-0D2D412B9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68" y="1122009"/>
            <a:ext cx="5057775" cy="4772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38FEB4-12C2-A43E-3B3E-07F3078EB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618" y="1122009"/>
            <a:ext cx="50006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7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BFC86C-F0CD-8210-6AEE-58FA335A306E}"/>
              </a:ext>
            </a:extLst>
          </p:cNvPr>
          <p:cNvSpPr txBox="1"/>
          <p:nvPr/>
        </p:nvSpPr>
        <p:spPr>
          <a:xfrm>
            <a:off x="293511" y="282222"/>
            <a:ext cx="90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Run120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B5C01-6134-BB2A-C563-90F20DC8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928553"/>
            <a:ext cx="2949148" cy="2672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4E9015-3DBD-4B2F-3BC3-2423EFD50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631" y="605387"/>
            <a:ext cx="3398409" cy="32007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5F468C-6BE2-4D33-FE31-A1FCFC59B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080" y="928553"/>
            <a:ext cx="3398409" cy="30452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406393-597D-CEDC-F271-ECA367C03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" y="3973794"/>
            <a:ext cx="2957287" cy="27745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CD5F0D-E48B-A9C9-74A7-D14FFBBBDF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631" y="3806140"/>
            <a:ext cx="3635728" cy="33512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E9E122-41DD-5F78-B8D0-0540017F32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0079" y="3979071"/>
            <a:ext cx="3398410" cy="317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7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62D70A-1524-8064-D799-A55CB7E764FF}"/>
              </a:ext>
            </a:extLst>
          </p:cNvPr>
          <p:cNvSpPr txBox="1"/>
          <p:nvPr/>
        </p:nvSpPr>
        <p:spPr>
          <a:xfrm>
            <a:off x="282222" y="474133"/>
            <a:ext cx="37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MCMC (</a:t>
            </a:r>
            <a:r>
              <a:rPr lang="en-US" altLang="zh-CN" dirty="0"/>
              <a:t>Ground truth: 14700,92250 </a:t>
            </a:r>
            <a:r>
              <a:rPr lang="en-GB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BBE55-0660-2BD2-3915-37A4A7F46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2" y="1484975"/>
            <a:ext cx="4051124" cy="3073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245E5D-7AD7-6152-AE5D-F1C9C5C0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057" y="1484975"/>
            <a:ext cx="4488921" cy="340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1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78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Ningxin</dc:creator>
  <cp:lastModifiedBy>Yang, Ningxin</cp:lastModifiedBy>
  <cp:revision>1</cp:revision>
  <dcterms:created xsi:type="dcterms:W3CDTF">2023-10-18T09:32:46Z</dcterms:created>
  <dcterms:modified xsi:type="dcterms:W3CDTF">2023-10-20T09:37:25Z</dcterms:modified>
</cp:coreProperties>
</file>