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CF824-7A7B-45E8-86B6-F48ECD77215E}" v="4" dt="2023-10-23T15:47:1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AA0CF824-7A7B-45E8-86B6-F48ECD77215E}"/>
    <pc:docChg chg="undo custSel addSld modSld sldOrd">
      <pc:chgData name="Yang, Ningxin" userId="5918a3b4-6e1b-478f-b1f3-3d2f23dd4d48" providerId="ADAL" clId="{AA0CF824-7A7B-45E8-86B6-F48ECD77215E}" dt="2023-10-24T09:28:28.078" v="600" actId="1076"/>
      <pc:docMkLst>
        <pc:docMk/>
      </pc:docMkLst>
      <pc:sldChg chg="addSp delSp modSp new mod">
        <pc:chgData name="Yang, Ningxin" userId="5918a3b4-6e1b-478f-b1f3-3d2f23dd4d48" providerId="ADAL" clId="{AA0CF824-7A7B-45E8-86B6-F48ECD77215E}" dt="2023-10-18T14:38:57.787" v="440" actId="1076"/>
        <pc:sldMkLst>
          <pc:docMk/>
          <pc:sldMk cId="3644960664" sldId="256"/>
        </pc:sldMkLst>
        <pc:spChg chg="del">
          <ac:chgData name="Yang, Ningxin" userId="5918a3b4-6e1b-478f-b1f3-3d2f23dd4d48" providerId="ADAL" clId="{AA0CF824-7A7B-45E8-86B6-F48ECD77215E}" dt="2023-10-18T09:32:55.317" v="2" actId="478"/>
          <ac:spMkLst>
            <pc:docMk/>
            <pc:sldMk cId="3644960664" sldId="256"/>
            <ac:spMk id="2" creationId="{41BA5059-2E67-F9C8-6D91-E3AC87D3958C}"/>
          </ac:spMkLst>
        </pc:spChg>
        <pc:spChg chg="del">
          <ac:chgData name="Yang, Ningxin" userId="5918a3b4-6e1b-478f-b1f3-3d2f23dd4d48" providerId="ADAL" clId="{AA0CF824-7A7B-45E8-86B6-F48ECD77215E}" dt="2023-10-18T09:32:52.934" v="1" actId="478"/>
          <ac:spMkLst>
            <pc:docMk/>
            <pc:sldMk cId="3644960664" sldId="256"/>
            <ac:spMk id="3" creationId="{20919E67-8948-C7FE-16D7-4AC5C7543125}"/>
          </ac:spMkLst>
        </pc:spChg>
        <pc:spChg chg="add del mod">
          <ac:chgData name="Yang, Ningxin" userId="5918a3b4-6e1b-478f-b1f3-3d2f23dd4d48" providerId="ADAL" clId="{AA0CF824-7A7B-45E8-86B6-F48ECD77215E}" dt="2023-10-18T09:36:51.799" v="48" actId="478"/>
          <ac:spMkLst>
            <pc:docMk/>
            <pc:sldMk cId="3644960664" sldId="256"/>
            <ac:spMk id="4" creationId="{88CFDF2C-0DE9-FE6B-3E44-9E8B89BD2842}"/>
          </ac:spMkLst>
        </pc:spChg>
        <pc:spChg chg="add del mod">
          <ac:chgData name="Yang, Ningxin" userId="5918a3b4-6e1b-478f-b1f3-3d2f23dd4d48" providerId="ADAL" clId="{AA0CF824-7A7B-45E8-86B6-F48ECD77215E}" dt="2023-10-18T09:36:50.877" v="47" actId="478"/>
          <ac:spMkLst>
            <pc:docMk/>
            <pc:sldMk cId="3644960664" sldId="256"/>
            <ac:spMk id="5" creationId="{22A73F88-1EBB-A6F6-EAF5-1905594BB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6" creationId="{87EA4F57-3643-4FDB-B7B2-D8312B9062AD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7" creationId="{C1799663-AB08-C6EA-C7DC-180F1CBD2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8" creationId="{C57E5C3D-8B7C-32CF-F9C6-18FFA66C04A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2" creationId="{0A5C0357-AC15-D271-F1C6-60E7F1F3DF76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3" creationId="{D592226C-529D-4BF7-5726-063DB1C96DB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4" creationId="{3270E2AC-7805-5D30-748F-BA616BAF5341}"/>
          </ac:spMkLst>
        </pc:spChg>
        <pc:spChg chg="add mod">
          <ac:chgData name="Yang, Ningxin" userId="5918a3b4-6e1b-478f-b1f3-3d2f23dd4d48" providerId="ADAL" clId="{AA0CF824-7A7B-45E8-86B6-F48ECD77215E}" dt="2023-10-18T13:54:19.769" v="431" actId="14100"/>
          <ac:spMkLst>
            <pc:docMk/>
            <pc:sldMk cId="3644960664" sldId="256"/>
            <ac:spMk id="16" creationId="{AC19AB55-AEBB-B031-0CC5-E5577D71E24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0" creationId="{811FD555-804C-19D8-A5F3-243406583C1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4" creationId="{6A505BA1-62C3-92F5-286A-B49249B5C0E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5" creationId="{F81314A2-9D88-B0F4-BF4F-7E4DB96A36E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6" creationId="{6E497B3D-BD1C-83EB-1024-7DF85891C2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4" creationId="{581DFC7D-9CED-C916-B5D5-A81BB4D8C01E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5" creationId="{53B382D5-9968-87E8-4252-87C9191CFAAD}"/>
          </ac:spMkLst>
        </pc:spChg>
        <pc:spChg chg="add del mod">
          <ac:chgData name="Yang, Ningxin" userId="5918a3b4-6e1b-478f-b1f3-3d2f23dd4d48" providerId="ADAL" clId="{AA0CF824-7A7B-45E8-86B6-F48ECD77215E}" dt="2023-10-18T09:48:00.975" v="248" actId="478"/>
          <ac:spMkLst>
            <pc:docMk/>
            <pc:sldMk cId="3644960664" sldId="256"/>
            <ac:spMk id="44" creationId="{27D0F072-87B1-6B5D-B690-1020901466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47" creationId="{A89FBB38-CF87-D2E3-D84C-08F6C520047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4" creationId="{FD0E4894-CD16-FCFF-2712-25DEDD7B73E7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5" creationId="{0F9F2F98-268C-1AA1-FF31-0E5DEF13F16A}"/>
          </ac:spMkLst>
        </pc:spChg>
        <pc:spChg chg="add mod">
          <ac:chgData name="Yang, Ningxin" userId="5918a3b4-6e1b-478f-b1f3-3d2f23dd4d48" providerId="ADAL" clId="{AA0CF824-7A7B-45E8-86B6-F48ECD77215E}" dt="2023-10-18T14:38:45.600" v="438" actId="6549"/>
          <ac:spMkLst>
            <pc:docMk/>
            <pc:sldMk cId="3644960664" sldId="256"/>
            <ac:spMk id="57" creationId="{79ABED29-05BC-34E1-64A0-52CF3D15C49E}"/>
          </ac:spMkLst>
        </pc:spChg>
        <pc:spChg chg="add mod">
          <ac:chgData name="Yang, Ningxin" userId="5918a3b4-6e1b-478f-b1f3-3d2f23dd4d48" providerId="ADAL" clId="{AA0CF824-7A7B-45E8-86B6-F48ECD77215E}" dt="2023-10-18T14:38:50.935" v="439" actId="1076"/>
          <ac:spMkLst>
            <pc:docMk/>
            <pc:sldMk cId="3644960664" sldId="256"/>
            <ac:spMk id="58" creationId="{B91B10D6-EF2F-09FF-E3CD-A008B604DD78}"/>
          </ac:spMkLst>
        </pc:spChg>
        <pc:grpChg chg="add mod">
          <ac:chgData name="Yang, Ningxin" userId="5918a3b4-6e1b-478f-b1f3-3d2f23dd4d48" providerId="ADAL" clId="{AA0CF824-7A7B-45E8-86B6-F48ECD77215E}" dt="2023-10-18T14:38:57.787" v="440" actId="1076"/>
          <ac:grpSpMkLst>
            <pc:docMk/>
            <pc:sldMk cId="3644960664" sldId="256"/>
            <ac:grpSpMk id="56" creationId="{71F30FA0-5A6E-2DD4-0F47-155749E760A0}"/>
          </ac:grpSpMkLst>
        </pc:grp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10" creationId="{C2DAABF5-18D0-5FF7-8CEA-BF8B4E299A8B}"/>
          </ac:cxnSpMkLst>
        </pc:cxnChg>
        <pc:cxnChg chg="add del mod">
          <ac:chgData name="Yang, Ningxin" userId="5918a3b4-6e1b-478f-b1f3-3d2f23dd4d48" providerId="ADAL" clId="{AA0CF824-7A7B-45E8-86B6-F48ECD77215E}" dt="2023-10-18T09:43:00.388" v="156" actId="478"/>
          <ac:cxnSpMkLst>
            <pc:docMk/>
            <pc:sldMk cId="3644960664" sldId="256"/>
            <ac:cxnSpMk id="11" creationId="{B3458135-0F4D-39E3-CBBB-C292D4E9CE73}"/>
          </ac:cxnSpMkLst>
        </pc:cxnChg>
        <pc:cxnChg chg="add mod">
          <ac:chgData name="Yang, Ningxin" userId="5918a3b4-6e1b-478f-b1f3-3d2f23dd4d48" providerId="ADAL" clId="{AA0CF824-7A7B-45E8-86B6-F48ECD77215E}" dt="2023-10-18T13:54:19.769" v="431" actId="14100"/>
          <ac:cxnSpMkLst>
            <pc:docMk/>
            <pc:sldMk cId="3644960664" sldId="256"/>
            <ac:cxnSpMk id="21" creationId="{B7224848-2666-5F23-70DB-FB9BFAF1FBDE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29" creationId="{CBCC26A3-4248-D9B1-95C6-6283EF6A26B2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43" creationId="{C33B1B37-A496-BA1E-BAC0-0679802D0698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0" creationId="{A87799A8-58C1-0D92-FC70-20D1F97BEFD1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3" creationId="{DACCA1C9-BF4C-F102-8EB3-C702FDB29416}"/>
          </ac:cxnSpMkLst>
        </pc:cxnChg>
      </pc:sldChg>
      <pc:sldChg chg="addSp delSp modSp new mod ord">
        <pc:chgData name="Yang, Ningxin" userId="5918a3b4-6e1b-478f-b1f3-3d2f23dd4d48" providerId="ADAL" clId="{AA0CF824-7A7B-45E8-86B6-F48ECD77215E}" dt="2023-10-23T13:37:05.144" v="545"/>
        <pc:sldMkLst>
          <pc:docMk/>
          <pc:sldMk cId="2687671043" sldId="257"/>
        </pc:sldMkLst>
        <pc:spChg chg="del">
          <ac:chgData name="Yang, Ningxin" userId="5918a3b4-6e1b-478f-b1f3-3d2f23dd4d48" providerId="ADAL" clId="{AA0CF824-7A7B-45E8-86B6-F48ECD77215E}" dt="2023-10-20T09:27:24.764" v="442" actId="478"/>
          <ac:spMkLst>
            <pc:docMk/>
            <pc:sldMk cId="2687671043" sldId="257"/>
            <ac:spMk id="2" creationId="{E09569DD-F7DE-532A-0AB0-34B570821B48}"/>
          </ac:spMkLst>
        </pc:spChg>
        <pc:spChg chg="del">
          <ac:chgData name="Yang, Ningxin" userId="5918a3b4-6e1b-478f-b1f3-3d2f23dd4d48" providerId="ADAL" clId="{AA0CF824-7A7B-45E8-86B6-F48ECD77215E}" dt="2023-10-20T09:27:25.879" v="443" actId="478"/>
          <ac:spMkLst>
            <pc:docMk/>
            <pc:sldMk cId="2687671043" sldId="257"/>
            <ac:spMk id="3" creationId="{66A16420-D411-D21D-D70E-D23A974CAECA}"/>
          </ac:spMkLst>
        </pc:spChg>
        <pc:spChg chg="add mod">
          <ac:chgData name="Yang, Ningxin" userId="5918a3b4-6e1b-478f-b1f3-3d2f23dd4d48" providerId="ADAL" clId="{AA0CF824-7A7B-45E8-86B6-F48ECD77215E}" dt="2023-10-20T09:28:00.262" v="452" actId="1076"/>
          <ac:spMkLst>
            <pc:docMk/>
            <pc:sldMk cId="2687671043" sldId="257"/>
            <ac:spMk id="4" creationId="{1DB59D96-6EFD-8B5F-E068-494545BD7FCF}"/>
          </ac:spMkLst>
        </pc:spChg>
        <pc:picChg chg="add mod">
          <ac:chgData name="Yang, Ningxin" userId="5918a3b4-6e1b-478f-b1f3-3d2f23dd4d48" providerId="ADAL" clId="{AA0CF824-7A7B-45E8-86B6-F48ECD77215E}" dt="2023-10-20T15:32:47.880" v="541" actId="1076"/>
          <ac:picMkLst>
            <pc:docMk/>
            <pc:sldMk cId="2687671043" sldId="257"/>
            <ac:picMk id="6" creationId="{86F4C9C5-1C89-42F8-82F8-0D2D412B9D59}"/>
          </ac:picMkLst>
        </pc:picChg>
        <pc:picChg chg="add mod">
          <ac:chgData name="Yang, Ningxin" userId="5918a3b4-6e1b-478f-b1f3-3d2f23dd4d48" providerId="ADAL" clId="{AA0CF824-7A7B-45E8-86B6-F48ECD77215E}" dt="2023-10-20T15:32:48.983" v="542" actId="1076"/>
          <ac:picMkLst>
            <pc:docMk/>
            <pc:sldMk cId="2687671043" sldId="257"/>
            <ac:picMk id="8" creationId="{1438FEB4-12C2-A43E-3B3E-07F3078EB2BB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3T15:32:24.683" v="559" actId="1076"/>
        <pc:sldMkLst>
          <pc:docMk/>
          <pc:sldMk cId="1130272032" sldId="258"/>
        </pc:sldMkLst>
        <pc:spChg chg="del">
          <ac:chgData name="Yang, Ningxin" userId="5918a3b4-6e1b-478f-b1f3-3d2f23dd4d48" providerId="ADAL" clId="{AA0CF824-7A7B-45E8-86B6-F48ECD77215E}" dt="2023-10-20T09:31:09.433" v="458" actId="478"/>
          <ac:spMkLst>
            <pc:docMk/>
            <pc:sldMk cId="1130272032" sldId="258"/>
            <ac:spMk id="2" creationId="{75D863EC-5F3B-0E45-39D2-D676D9BCACBE}"/>
          </ac:spMkLst>
        </pc:spChg>
        <pc:spChg chg="del">
          <ac:chgData name="Yang, Ningxin" userId="5918a3b4-6e1b-478f-b1f3-3d2f23dd4d48" providerId="ADAL" clId="{AA0CF824-7A7B-45E8-86B6-F48ECD77215E}" dt="2023-10-20T09:31:10.766" v="459" actId="478"/>
          <ac:spMkLst>
            <pc:docMk/>
            <pc:sldMk cId="1130272032" sldId="258"/>
            <ac:spMk id="3" creationId="{96C4FF58-446D-3276-C98A-FB67CB9EBADF}"/>
          </ac:spMkLst>
        </pc:spChg>
        <pc:spChg chg="add mod">
          <ac:chgData name="Yang, Ningxin" userId="5918a3b4-6e1b-478f-b1f3-3d2f23dd4d48" providerId="ADAL" clId="{AA0CF824-7A7B-45E8-86B6-F48ECD77215E}" dt="2023-10-20T09:31:22.421" v="467" actId="20577"/>
          <ac:spMkLst>
            <pc:docMk/>
            <pc:sldMk cId="1130272032" sldId="258"/>
            <ac:spMk id="4" creationId="{19BFC86C-F0CD-8210-6AEE-58FA335A306E}"/>
          </ac:spMkLst>
        </pc:spChg>
        <pc:grpChg chg="mod">
          <ac:chgData name="Yang, Ningxin" userId="5918a3b4-6e1b-478f-b1f3-3d2f23dd4d48" providerId="ADAL" clId="{AA0CF824-7A7B-45E8-86B6-F48ECD77215E}" dt="2023-10-23T13:28:52.925" v="543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del mod">
          <ac:chgData name="Yang, Ningxin" userId="5918a3b4-6e1b-478f-b1f3-3d2f23dd4d48" providerId="ADAL" clId="{AA0CF824-7A7B-45E8-86B6-F48ECD77215E}" dt="2023-10-23T15:31:59.942" v="552" actId="478"/>
          <ac:picMkLst>
            <pc:docMk/>
            <pc:sldMk cId="1130272032" sldId="258"/>
            <ac:picMk id="4" creationId="{CAC2E9A1-45D5-3CB8-45A3-8161AFE3BA53}"/>
          </ac:picMkLst>
        </pc:picChg>
        <pc:picChg chg="add mod">
          <ac:chgData name="Yang, Ningxin" userId="5918a3b4-6e1b-478f-b1f3-3d2f23dd4d48" providerId="ADAL" clId="{AA0CF824-7A7B-45E8-86B6-F48ECD77215E}" dt="2023-10-20T09:32:59.155" v="471" actId="1076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AA0CF824-7A7B-45E8-86B6-F48ECD77215E}" dt="2023-10-23T15:32:24.683" v="559" actId="1076"/>
          <ac:picMkLst>
            <pc:docMk/>
            <pc:sldMk cId="1130272032" sldId="258"/>
            <ac:picMk id="7" creationId="{32F3F1DF-7135-27F4-E441-26B90857A4A2}"/>
          </ac:picMkLst>
        </pc:picChg>
        <pc:picChg chg="add mod">
          <ac:chgData name="Yang, Ningxin" userId="5918a3b4-6e1b-478f-b1f3-3d2f23dd4d48" providerId="ADAL" clId="{AA0CF824-7A7B-45E8-86B6-F48ECD77215E}" dt="2023-10-20T09:33:22.267" v="474" actId="1076"/>
          <ac:picMkLst>
            <pc:docMk/>
            <pc:sldMk cId="1130272032" sldId="258"/>
            <ac:picMk id="8" creationId="{C44E9015-3DBD-4B2F-3BC3-2423EFD50AB7}"/>
          </ac:picMkLst>
        </pc:picChg>
        <pc:picChg chg="add mod">
          <ac:chgData name="Yang, Ningxin" userId="5918a3b4-6e1b-478f-b1f3-3d2f23dd4d48" providerId="ADAL" clId="{AA0CF824-7A7B-45E8-86B6-F48ECD77215E}" dt="2023-10-20T09:33:36.769" v="478" actId="1076"/>
          <ac:picMkLst>
            <pc:docMk/>
            <pc:sldMk cId="1130272032" sldId="258"/>
            <ac:picMk id="10" creationId="{815F468C-6BE2-4D33-FE31-A1FCFC59BA52}"/>
          </ac:picMkLst>
        </pc:picChg>
        <pc:picChg chg="add mod">
          <ac:chgData name="Yang, Ningxin" userId="5918a3b4-6e1b-478f-b1f3-3d2f23dd4d48" providerId="ADAL" clId="{AA0CF824-7A7B-45E8-86B6-F48ECD77215E}" dt="2023-10-20T09:33:49.196" v="481" actId="1076"/>
          <ac:picMkLst>
            <pc:docMk/>
            <pc:sldMk cId="1130272032" sldId="258"/>
            <ac:picMk id="12" creationId="{BF406393-597D-CEDC-F271-ECA367C03901}"/>
          </ac:picMkLst>
        </pc:picChg>
        <pc:picChg chg="add mod">
          <ac:chgData name="Yang, Ningxin" userId="5918a3b4-6e1b-478f-b1f3-3d2f23dd4d48" providerId="ADAL" clId="{AA0CF824-7A7B-45E8-86B6-F48ECD77215E}" dt="2023-10-20T09:34:01.026" v="484" actId="1076"/>
          <ac:picMkLst>
            <pc:docMk/>
            <pc:sldMk cId="1130272032" sldId="258"/>
            <ac:picMk id="14" creationId="{7DCD5F0D-E48B-A9C9-74A7-D14FFBBBDF72}"/>
          </ac:picMkLst>
        </pc:picChg>
        <pc:picChg chg="add mod">
          <ac:chgData name="Yang, Ningxin" userId="5918a3b4-6e1b-478f-b1f3-3d2f23dd4d48" providerId="ADAL" clId="{AA0CF824-7A7B-45E8-86B6-F48ECD77215E}" dt="2023-10-20T09:35:33.250" v="496" actId="1076"/>
          <ac:picMkLst>
            <pc:docMk/>
            <pc:sldMk cId="1130272032" sldId="258"/>
            <ac:picMk id="16" creationId="{FCE9E122-41DD-5F78-B8D0-0540017F3201}"/>
          </ac:picMkLst>
        </pc:picChg>
      </pc:sldChg>
      <pc:sldChg chg="addSp delSp modSp new mod ord">
        <pc:chgData name="Yang, Ningxin" userId="5918a3b4-6e1b-478f-b1f3-3d2f23dd4d48" providerId="ADAL" clId="{AA0CF824-7A7B-45E8-86B6-F48ECD77215E}" dt="2023-10-23T15:47:33.820" v="575" actId="478"/>
        <pc:sldMkLst>
          <pc:docMk/>
          <pc:sldMk cId="1271617307" sldId="259"/>
        </pc:sldMkLst>
        <pc:spChg chg="del">
          <ac:chgData name="Yang, Ningxin" userId="5918a3b4-6e1b-478f-b1f3-3d2f23dd4d48" providerId="ADAL" clId="{AA0CF824-7A7B-45E8-86B6-F48ECD77215E}" dt="2023-10-20T09:34:53.477" v="486" actId="478"/>
          <ac:spMkLst>
            <pc:docMk/>
            <pc:sldMk cId="1271617307" sldId="259"/>
            <ac:spMk id="2" creationId="{00C4FBEE-9C52-73E0-965A-0762E20C7987}"/>
          </ac:spMkLst>
        </pc:spChg>
        <pc:spChg chg="del">
          <ac:chgData name="Yang, Ningxin" userId="5918a3b4-6e1b-478f-b1f3-3d2f23dd4d48" providerId="ADAL" clId="{AA0CF824-7A7B-45E8-86B6-F48ECD77215E}" dt="2023-10-20T09:34:55.197" v="487" actId="478"/>
          <ac:spMkLst>
            <pc:docMk/>
            <pc:sldMk cId="1271617307" sldId="259"/>
            <ac:spMk id="3" creationId="{3744AB11-6EC8-B5D4-05F2-59BAA2EECA9E}"/>
          </ac:spMkLst>
        </pc:spChg>
        <pc:spChg chg="add del mod">
          <ac:chgData name="Yang, Ningxin" userId="5918a3b4-6e1b-478f-b1f3-3d2f23dd4d48" providerId="ADAL" clId="{AA0CF824-7A7B-45E8-86B6-F48ECD77215E}" dt="2023-10-23T15:47:33.820" v="575" actId="478"/>
          <ac:spMkLst>
            <pc:docMk/>
            <pc:sldMk cId="1271617307" sldId="259"/>
            <ac:spMk id="4" creationId="{B862D70A-1524-8064-D799-A55CB7E764FF}"/>
          </ac:spMkLst>
        </pc:spChg>
        <pc:picChg chg="add mod">
          <ac:chgData name="Yang, Ningxin" userId="5918a3b4-6e1b-478f-b1f3-3d2f23dd4d48" providerId="ADAL" clId="{AA0CF824-7A7B-45E8-86B6-F48ECD77215E}" dt="2023-10-23T15:47:31.352" v="574" actId="1076"/>
          <ac:picMkLst>
            <pc:docMk/>
            <pc:sldMk cId="1271617307" sldId="259"/>
            <ac:picMk id="2" creationId="{CB2C0163-739D-3C08-D384-21DCBF52F5C0}"/>
          </ac:picMkLst>
        </pc:picChg>
        <pc:picChg chg="add mod">
          <ac:chgData name="Yang, Ningxin" userId="5918a3b4-6e1b-478f-b1f3-3d2f23dd4d48" providerId="ADAL" clId="{AA0CF824-7A7B-45E8-86B6-F48ECD77215E}" dt="2023-10-20T09:36:41.450" v="501" actId="1076"/>
          <ac:picMkLst>
            <pc:docMk/>
            <pc:sldMk cId="1271617307" sldId="259"/>
            <ac:picMk id="6" creationId="{79ABBE55-0660-2BD2-3915-37A4A7F4622B}"/>
          </ac:picMkLst>
        </pc:picChg>
        <pc:picChg chg="add mod">
          <ac:chgData name="Yang, Ningxin" userId="5918a3b4-6e1b-478f-b1f3-3d2f23dd4d48" providerId="ADAL" clId="{AA0CF824-7A7B-45E8-86B6-F48ECD77215E}" dt="2023-10-20T09:36:55.778" v="505" actId="1076"/>
          <ac:picMkLst>
            <pc:docMk/>
            <pc:sldMk cId="1271617307" sldId="259"/>
            <ac:picMk id="8" creationId="{8B245E5D-7AD7-6152-AE5D-F1C9C5C01041}"/>
          </ac:picMkLst>
        </pc:picChg>
      </pc:sldChg>
      <pc:sldChg chg="addSp delSp modSp new mod ord setBg">
        <pc:chgData name="Yang, Ningxin" userId="5918a3b4-6e1b-478f-b1f3-3d2f23dd4d48" providerId="ADAL" clId="{AA0CF824-7A7B-45E8-86B6-F48ECD77215E}" dt="2023-10-23T15:47:25.160" v="570"/>
        <pc:sldMkLst>
          <pc:docMk/>
          <pc:sldMk cId="3546733875" sldId="260"/>
        </pc:sldMkLst>
        <pc:spChg chg="del">
          <ac:chgData name="Yang, Ningxin" userId="5918a3b4-6e1b-478f-b1f3-3d2f23dd4d48" providerId="ADAL" clId="{AA0CF824-7A7B-45E8-86B6-F48ECD77215E}" dt="2023-10-23T15:47:10.952" v="565" actId="478"/>
          <ac:spMkLst>
            <pc:docMk/>
            <pc:sldMk cId="3546733875" sldId="260"/>
            <ac:spMk id="2" creationId="{0A666DEC-315C-FAE7-2B04-90D8EAA22AAD}"/>
          </ac:spMkLst>
        </pc:spChg>
        <pc:spChg chg="del">
          <ac:chgData name="Yang, Ningxin" userId="5918a3b4-6e1b-478f-b1f3-3d2f23dd4d48" providerId="ADAL" clId="{AA0CF824-7A7B-45E8-86B6-F48ECD77215E}" dt="2023-10-23T15:47:09.850" v="564" actId="478"/>
          <ac:spMkLst>
            <pc:docMk/>
            <pc:sldMk cId="3546733875" sldId="260"/>
            <ac:spMk id="3" creationId="{AFB8C52D-BB60-663C-9D78-1990858B122E}"/>
          </ac:spMkLst>
        </pc:spChg>
        <pc:spChg chg="add">
          <ac:chgData name="Yang, Ningxin" userId="5918a3b4-6e1b-478f-b1f3-3d2f23dd4d48" providerId="ADAL" clId="{AA0CF824-7A7B-45E8-86B6-F48ECD77215E}" dt="2023-10-23T15:47:18.257" v="568" actId="26606"/>
          <ac:spMkLst>
            <pc:docMk/>
            <pc:sldMk cId="3546733875" sldId="260"/>
            <ac:spMk id="9" creationId="{69D184B2-2226-4E31-BCCB-444330767440}"/>
          </ac:spMkLst>
        </pc:spChg>
        <pc:spChg chg="add">
          <ac:chgData name="Yang, Ningxin" userId="5918a3b4-6e1b-478f-b1f3-3d2f23dd4d48" providerId="ADAL" clId="{AA0CF824-7A7B-45E8-86B6-F48ECD77215E}" dt="2023-10-23T15:47:18.257" v="568" actId="26606"/>
          <ac:spMkLst>
            <pc:docMk/>
            <pc:sldMk cId="3546733875" sldId="260"/>
            <ac:spMk id="11" creationId="{1AC4D4E3-486A-464A-8EC8-D44881097267}"/>
          </ac:spMkLst>
        </pc:spChg>
        <pc:spChg chg="add">
          <ac:chgData name="Yang, Ningxin" userId="5918a3b4-6e1b-478f-b1f3-3d2f23dd4d48" providerId="ADAL" clId="{AA0CF824-7A7B-45E8-86B6-F48ECD77215E}" dt="2023-10-23T15:47:18.257" v="568" actId="26606"/>
          <ac:spMkLst>
            <pc:docMk/>
            <pc:sldMk cId="3546733875" sldId="260"/>
            <ac:spMk id="13" creationId="{864DE13E-58EB-4475-B79C-0D4FC651239B}"/>
          </ac:spMkLst>
        </pc:spChg>
        <pc:graphicFrameChg chg="add mod modGraphic">
          <ac:chgData name="Yang, Ningxin" userId="5918a3b4-6e1b-478f-b1f3-3d2f23dd4d48" providerId="ADAL" clId="{AA0CF824-7A7B-45E8-86B6-F48ECD77215E}" dt="2023-10-23T15:47:18.257" v="568" actId="26606"/>
          <ac:graphicFrameMkLst>
            <pc:docMk/>
            <pc:sldMk cId="3546733875" sldId="260"/>
            <ac:graphicFrameMk id="4" creationId="{25506E4B-8A34-00C0-9E95-70FDBF358494}"/>
          </ac:graphicFrameMkLst>
        </pc:graphicFrameChg>
      </pc:sldChg>
      <pc:sldChg chg="addSp delSp modSp new mod">
        <pc:chgData name="Yang, Ningxin" userId="5918a3b4-6e1b-478f-b1f3-3d2f23dd4d48" providerId="ADAL" clId="{AA0CF824-7A7B-45E8-86B6-F48ECD77215E}" dt="2023-10-24T09:28:28.078" v="600" actId="1076"/>
        <pc:sldMkLst>
          <pc:docMk/>
          <pc:sldMk cId="1200447660" sldId="262"/>
        </pc:sldMkLst>
        <pc:spChg chg="del">
          <ac:chgData name="Yang, Ningxin" userId="5918a3b4-6e1b-478f-b1f3-3d2f23dd4d48" providerId="ADAL" clId="{AA0CF824-7A7B-45E8-86B6-F48ECD77215E}" dt="2023-10-24T09:22:43.841" v="577" actId="478"/>
          <ac:spMkLst>
            <pc:docMk/>
            <pc:sldMk cId="1200447660" sldId="262"/>
            <ac:spMk id="2" creationId="{D611D0F9-4EAC-908A-B6BC-D0CF83212FF9}"/>
          </ac:spMkLst>
        </pc:spChg>
        <pc:spChg chg="del">
          <ac:chgData name="Yang, Ningxin" userId="5918a3b4-6e1b-478f-b1f3-3d2f23dd4d48" providerId="ADAL" clId="{AA0CF824-7A7B-45E8-86B6-F48ECD77215E}" dt="2023-10-24T09:22:44.658" v="578" actId="478"/>
          <ac:spMkLst>
            <pc:docMk/>
            <pc:sldMk cId="1200447660" sldId="262"/>
            <ac:spMk id="3" creationId="{5015D727-8F2B-EF91-49D5-B911E3C86EC4}"/>
          </ac:spMkLst>
        </pc:spChg>
        <pc:picChg chg="add mod">
          <ac:chgData name="Yang, Ningxin" userId="5918a3b4-6e1b-478f-b1f3-3d2f23dd4d48" providerId="ADAL" clId="{AA0CF824-7A7B-45E8-86B6-F48ECD77215E}" dt="2023-10-24T09:23:07.575" v="581" actId="1076"/>
          <ac:picMkLst>
            <pc:docMk/>
            <pc:sldMk cId="1200447660" sldId="262"/>
            <ac:picMk id="5" creationId="{6001C69C-0BE8-BE38-580D-216F6E082C19}"/>
          </ac:picMkLst>
        </pc:picChg>
        <pc:picChg chg="add del mod">
          <ac:chgData name="Yang, Ningxin" userId="5918a3b4-6e1b-478f-b1f3-3d2f23dd4d48" providerId="ADAL" clId="{AA0CF824-7A7B-45E8-86B6-F48ECD77215E}" dt="2023-10-24T09:24:24.454" v="594" actId="478"/>
          <ac:picMkLst>
            <pc:docMk/>
            <pc:sldMk cId="1200447660" sldId="262"/>
            <ac:picMk id="7" creationId="{DFFB2D1C-B4A3-55D4-3E9A-D55ABF40B9BE}"/>
          </ac:picMkLst>
        </pc:picChg>
        <pc:picChg chg="add mod">
          <ac:chgData name="Yang, Ningxin" userId="5918a3b4-6e1b-478f-b1f3-3d2f23dd4d48" providerId="ADAL" clId="{AA0CF824-7A7B-45E8-86B6-F48ECD77215E}" dt="2023-10-24T09:23:55.966" v="587" actId="1076"/>
          <ac:picMkLst>
            <pc:docMk/>
            <pc:sldMk cId="1200447660" sldId="262"/>
            <ac:picMk id="9" creationId="{E023E4E0-C69C-720A-20A4-5DE107305B44}"/>
          </ac:picMkLst>
        </pc:picChg>
        <pc:picChg chg="add mod">
          <ac:chgData name="Yang, Ningxin" userId="5918a3b4-6e1b-478f-b1f3-3d2f23dd4d48" providerId="ADAL" clId="{AA0CF824-7A7B-45E8-86B6-F48ECD77215E}" dt="2023-10-24T09:24:09.046" v="590" actId="1076"/>
          <ac:picMkLst>
            <pc:docMk/>
            <pc:sldMk cId="1200447660" sldId="262"/>
            <ac:picMk id="11" creationId="{71E529A4-B2EF-5912-01B2-BDC6D795A242}"/>
          </ac:picMkLst>
        </pc:picChg>
        <pc:picChg chg="add mod">
          <ac:chgData name="Yang, Ningxin" userId="5918a3b4-6e1b-478f-b1f3-3d2f23dd4d48" providerId="ADAL" clId="{AA0CF824-7A7B-45E8-86B6-F48ECD77215E}" dt="2023-10-24T09:24:20.582" v="593" actId="1076"/>
          <ac:picMkLst>
            <pc:docMk/>
            <pc:sldMk cId="1200447660" sldId="262"/>
            <ac:picMk id="13" creationId="{0721329B-A5A5-B502-E1A6-EFB1A1B01965}"/>
          </ac:picMkLst>
        </pc:picChg>
        <pc:picChg chg="add mod">
          <ac:chgData name="Yang, Ningxin" userId="5918a3b4-6e1b-478f-b1f3-3d2f23dd4d48" providerId="ADAL" clId="{AA0CF824-7A7B-45E8-86B6-F48ECD77215E}" dt="2023-10-24T09:27:58.270" v="597" actId="1076"/>
          <ac:picMkLst>
            <pc:docMk/>
            <pc:sldMk cId="1200447660" sldId="262"/>
            <ac:picMk id="15" creationId="{6F06CB42-19AC-B8AD-B98F-052BA1E6B387}"/>
          </ac:picMkLst>
        </pc:picChg>
        <pc:picChg chg="add mod">
          <ac:chgData name="Yang, Ningxin" userId="5918a3b4-6e1b-478f-b1f3-3d2f23dd4d48" providerId="ADAL" clId="{AA0CF824-7A7B-45E8-86B6-F48ECD77215E}" dt="2023-10-24T09:28:28.078" v="600" actId="1076"/>
          <ac:picMkLst>
            <pc:docMk/>
            <pc:sldMk cId="1200447660" sldId="262"/>
            <ac:picMk id="17" creationId="{E936CB61-D14E-F5E2-6F19-D80F97D37EBF}"/>
          </ac:picMkLst>
        </pc:picChg>
      </pc:sldChg>
    </pc:docChg>
  </pc:docChgLst>
  <pc:docChgLst>
    <pc:chgData name="Yang, Ningxin" userId="5918a3b4-6e1b-478f-b1f3-3d2f23dd4d48" providerId="ADAL" clId="{638573AB-3E92-44C5-926D-FC72006CC606}"/>
    <pc:docChg chg="undo custSel addSld modSld">
      <pc:chgData name="Yang, Ningxin" userId="5918a3b4-6e1b-478f-b1f3-3d2f23dd4d48" providerId="ADAL" clId="{638573AB-3E92-44C5-926D-FC72006CC606}" dt="2023-10-23T20:30:44.423" v="91" actId="14100"/>
      <pc:docMkLst>
        <pc:docMk/>
      </pc:docMkLst>
      <pc:sldChg chg="addSp delSp modSp mod">
        <pc:chgData name="Yang, Ningxin" userId="5918a3b4-6e1b-478f-b1f3-3d2f23dd4d48" providerId="ADAL" clId="{638573AB-3E92-44C5-926D-FC72006CC606}" dt="2023-10-22T21:35:22.670" v="59" actId="465"/>
        <pc:sldMkLst>
          <pc:docMk/>
          <pc:sldMk cId="2687671043" sldId="257"/>
        </pc:sldMkLst>
        <pc:spChg chg="del">
          <ac:chgData name="Yang, Ningxin" userId="5918a3b4-6e1b-478f-b1f3-3d2f23dd4d48" providerId="ADAL" clId="{638573AB-3E92-44C5-926D-FC72006CC606}" dt="2023-10-22T21:02:35.364" v="10" actId="478"/>
          <ac:spMkLst>
            <pc:docMk/>
            <pc:sldMk cId="2687671043" sldId="257"/>
            <ac:spMk id="4" creationId="{1DB59D96-6EFD-8B5F-E068-494545BD7FCF}"/>
          </ac:spMkLst>
        </pc:spChg>
        <pc:picChg chg="add del mod">
          <ac:chgData name="Yang, Ningxin" userId="5918a3b4-6e1b-478f-b1f3-3d2f23dd4d48" providerId="ADAL" clId="{638573AB-3E92-44C5-926D-FC72006CC606}" dt="2023-10-22T21:08:12.482" v="23" actId="478"/>
          <ac:picMkLst>
            <pc:docMk/>
            <pc:sldMk cId="2687671043" sldId="257"/>
            <ac:picMk id="3" creationId="{E3AE4218-51B5-58C7-7D95-A6627282BC7B}"/>
          </ac:picMkLst>
        </pc:picChg>
        <pc:picChg chg="del">
          <ac:chgData name="Yang, Ningxin" userId="5918a3b4-6e1b-478f-b1f3-3d2f23dd4d48" providerId="ADAL" clId="{638573AB-3E92-44C5-926D-FC72006CC606}" dt="2023-10-22T16:51:33.676" v="1" actId="478"/>
          <ac:picMkLst>
            <pc:docMk/>
            <pc:sldMk cId="2687671043" sldId="257"/>
            <ac:picMk id="6" creationId="{86F4C9C5-1C89-42F8-82F8-0D2D412B9D59}"/>
          </ac:picMkLst>
        </pc:picChg>
        <pc:picChg chg="add del mod">
          <ac:chgData name="Yang, Ningxin" userId="5918a3b4-6e1b-478f-b1f3-3d2f23dd4d48" providerId="ADAL" clId="{638573AB-3E92-44C5-926D-FC72006CC606}" dt="2023-10-22T21:08:11.916" v="21" actId="478"/>
          <ac:picMkLst>
            <pc:docMk/>
            <pc:sldMk cId="2687671043" sldId="257"/>
            <ac:picMk id="6" creationId="{B2065ED7-5558-3348-153A-10BC32887FC1}"/>
          </ac:picMkLst>
        </pc:picChg>
        <pc:picChg chg="del">
          <ac:chgData name="Yang, Ningxin" userId="5918a3b4-6e1b-478f-b1f3-3d2f23dd4d48" providerId="ADAL" clId="{638573AB-3E92-44C5-926D-FC72006CC606}" dt="2023-10-22T16:51:33.132" v="0" actId="478"/>
          <ac:picMkLst>
            <pc:docMk/>
            <pc:sldMk cId="2687671043" sldId="257"/>
            <ac:picMk id="8" creationId="{1438FEB4-12C2-A43E-3B3E-07F3078EB2BB}"/>
          </ac:picMkLst>
        </pc:picChg>
        <pc:picChg chg="add mod">
          <ac:chgData name="Yang, Ningxin" userId="5918a3b4-6e1b-478f-b1f3-3d2f23dd4d48" providerId="ADAL" clId="{638573AB-3E92-44C5-926D-FC72006CC606}" dt="2023-10-22T21:34:47.988" v="56" actId="554"/>
          <ac:picMkLst>
            <pc:docMk/>
            <pc:sldMk cId="2687671043" sldId="257"/>
            <ac:picMk id="8" creationId="{D94A4363-C6BF-3EC3-A410-ADBA963F9A1D}"/>
          </ac:picMkLst>
        </pc:picChg>
        <pc:picChg chg="add del mod">
          <ac:chgData name="Yang, Ningxin" userId="5918a3b4-6e1b-478f-b1f3-3d2f23dd4d48" providerId="ADAL" clId="{638573AB-3E92-44C5-926D-FC72006CC606}" dt="2023-10-22T21:27:47.177" v="42" actId="478"/>
          <ac:picMkLst>
            <pc:docMk/>
            <pc:sldMk cId="2687671043" sldId="257"/>
            <ac:picMk id="10" creationId="{F79DC8DD-7706-6951-FA24-AF125A89D62F}"/>
          </ac:picMkLst>
        </pc:picChg>
        <pc:picChg chg="add mod">
          <ac:chgData name="Yang, Ningxin" userId="5918a3b4-6e1b-478f-b1f3-3d2f23dd4d48" providerId="ADAL" clId="{638573AB-3E92-44C5-926D-FC72006CC606}" dt="2023-10-22T21:35:14.336" v="58" actId="465"/>
          <ac:picMkLst>
            <pc:docMk/>
            <pc:sldMk cId="2687671043" sldId="257"/>
            <ac:picMk id="12" creationId="{5B803D9F-BFD8-F406-D7E4-2DDF9F5E41B5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14" creationId="{B141AC10-5184-1D14-31C8-90884D0025A4}"/>
          </ac:picMkLst>
        </pc:picChg>
        <pc:picChg chg="add mod">
          <ac:chgData name="Yang, Ningxin" userId="5918a3b4-6e1b-478f-b1f3-3d2f23dd4d48" providerId="ADAL" clId="{638573AB-3E92-44C5-926D-FC72006CC606}" dt="2023-10-22T21:34:37.110" v="54" actId="408"/>
          <ac:picMkLst>
            <pc:docMk/>
            <pc:sldMk cId="2687671043" sldId="257"/>
            <ac:picMk id="16" creationId="{F8CD6F92-079F-E8F7-8282-D488659BA079}"/>
          </ac:picMkLst>
        </pc:picChg>
        <pc:picChg chg="add mod">
          <ac:chgData name="Yang, Ningxin" userId="5918a3b4-6e1b-478f-b1f3-3d2f23dd4d48" providerId="ADAL" clId="{638573AB-3E92-44C5-926D-FC72006CC606}" dt="2023-10-22T21:35:22.670" v="59" actId="465"/>
          <ac:picMkLst>
            <pc:docMk/>
            <pc:sldMk cId="2687671043" sldId="257"/>
            <ac:picMk id="18" creationId="{BFA1D60E-B689-5483-BD49-2C5656747537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20" creationId="{B3A3CC50-695D-6485-921B-DF3AC6423F7D}"/>
          </ac:picMkLst>
        </pc:picChg>
      </pc:sldChg>
      <pc:sldChg chg="addSp delSp modSp mod">
        <pc:chgData name="Yang, Ningxin" userId="5918a3b4-6e1b-478f-b1f3-3d2f23dd4d48" providerId="ADAL" clId="{638573AB-3E92-44C5-926D-FC72006CC606}" dt="2023-10-22T22:12:21.580" v="80" actId="1076"/>
        <pc:sldMkLst>
          <pc:docMk/>
          <pc:sldMk cId="1130272032" sldId="258"/>
        </pc:sldMkLst>
        <pc:spChg chg="del">
          <ac:chgData name="Yang, Ningxin" userId="5918a3b4-6e1b-478f-b1f3-3d2f23dd4d48" providerId="ADAL" clId="{638573AB-3E92-44C5-926D-FC72006CC606}" dt="2023-10-22T22:11:29.757" v="65" actId="478"/>
          <ac:spMkLst>
            <pc:docMk/>
            <pc:sldMk cId="1130272032" sldId="258"/>
            <ac:spMk id="4" creationId="{19BFC86C-F0CD-8210-6AEE-58FA335A306E}"/>
          </ac:spMkLst>
        </pc:spChg>
        <pc:grpChg chg="add mod">
          <ac:chgData name="Yang, Ningxin" userId="5918a3b4-6e1b-478f-b1f3-3d2f23dd4d48" providerId="ADAL" clId="{638573AB-3E92-44C5-926D-FC72006CC606}" dt="2023-10-22T22:12:21.580" v="80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3" creationId="{3EC245CE-D77D-3C56-26A9-6576F214D616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6" creationId="{5C9F5E0D-7A83-5B48-0703-487C6A313CEE}"/>
          </ac:picMkLst>
        </pc:picChg>
        <pc:picChg chg="del">
          <ac:chgData name="Yang, Ningxin" userId="5918a3b4-6e1b-478f-b1f3-3d2f23dd4d48" providerId="ADAL" clId="{638573AB-3E92-44C5-926D-FC72006CC606}" dt="2023-10-22T16:51:35.380" v="2" actId="478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8" creationId="{228B42B3-52AB-41CD-4F1E-201AA0DB6DFD}"/>
          </ac:picMkLst>
        </pc:picChg>
        <pc:picChg chg="del">
          <ac:chgData name="Yang, Ningxin" userId="5918a3b4-6e1b-478f-b1f3-3d2f23dd4d48" providerId="ADAL" clId="{638573AB-3E92-44C5-926D-FC72006CC606}" dt="2023-10-22T16:51:35.922" v="3" actId="478"/>
          <ac:picMkLst>
            <pc:docMk/>
            <pc:sldMk cId="1130272032" sldId="258"/>
            <ac:picMk id="8" creationId="{C44E9015-3DBD-4B2F-3BC3-2423EFD50AB7}"/>
          </ac:picMkLst>
        </pc:picChg>
        <pc:picChg chg="del">
          <ac:chgData name="Yang, Ningxin" userId="5918a3b4-6e1b-478f-b1f3-3d2f23dd4d48" providerId="ADAL" clId="{638573AB-3E92-44C5-926D-FC72006CC606}" dt="2023-10-22T16:51:36.431" v="4" actId="478"/>
          <ac:picMkLst>
            <pc:docMk/>
            <pc:sldMk cId="1130272032" sldId="258"/>
            <ac:picMk id="10" creationId="{815F468C-6BE2-4D33-FE31-A1FCFC59BA52}"/>
          </ac:picMkLst>
        </pc:picChg>
        <pc:picChg chg="del">
          <ac:chgData name="Yang, Ningxin" userId="5918a3b4-6e1b-478f-b1f3-3d2f23dd4d48" providerId="ADAL" clId="{638573AB-3E92-44C5-926D-FC72006CC606}" dt="2023-10-22T16:51:37.864" v="7" actId="478"/>
          <ac:picMkLst>
            <pc:docMk/>
            <pc:sldMk cId="1130272032" sldId="258"/>
            <ac:picMk id="12" creationId="{BF406393-597D-CEDC-F271-ECA367C03901}"/>
          </ac:picMkLst>
        </pc:picChg>
        <pc:picChg chg="del">
          <ac:chgData name="Yang, Ningxin" userId="5918a3b4-6e1b-478f-b1f3-3d2f23dd4d48" providerId="ADAL" clId="{638573AB-3E92-44C5-926D-FC72006CC606}" dt="2023-10-22T16:51:37.372" v="6" actId="478"/>
          <ac:picMkLst>
            <pc:docMk/>
            <pc:sldMk cId="1130272032" sldId="258"/>
            <ac:picMk id="14" creationId="{7DCD5F0D-E48B-A9C9-74A7-D14FFBBBDF72}"/>
          </ac:picMkLst>
        </pc:picChg>
        <pc:picChg chg="del">
          <ac:chgData name="Yang, Ningxin" userId="5918a3b4-6e1b-478f-b1f3-3d2f23dd4d48" providerId="ADAL" clId="{638573AB-3E92-44C5-926D-FC72006CC606}" dt="2023-10-22T16:51:37.014" v="5" actId="478"/>
          <ac:picMkLst>
            <pc:docMk/>
            <pc:sldMk cId="1130272032" sldId="258"/>
            <ac:picMk id="16" creationId="{FCE9E122-41DD-5F78-B8D0-0540017F3201}"/>
          </ac:picMkLst>
        </pc:picChg>
      </pc:sldChg>
      <pc:sldChg chg="delSp mod">
        <pc:chgData name="Yang, Ningxin" userId="5918a3b4-6e1b-478f-b1f3-3d2f23dd4d48" providerId="ADAL" clId="{638573AB-3E92-44C5-926D-FC72006CC606}" dt="2023-10-22T16:51:39.556" v="9" actId="478"/>
        <pc:sldMkLst>
          <pc:docMk/>
          <pc:sldMk cId="1271617307" sldId="259"/>
        </pc:sldMkLst>
        <pc:picChg chg="del">
          <ac:chgData name="Yang, Ningxin" userId="5918a3b4-6e1b-478f-b1f3-3d2f23dd4d48" providerId="ADAL" clId="{638573AB-3E92-44C5-926D-FC72006CC606}" dt="2023-10-22T16:51:39.151" v="8" actId="478"/>
          <ac:picMkLst>
            <pc:docMk/>
            <pc:sldMk cId="1271617307" sldId="259"/>
            <ac:picMk id="6" creationId="{79ABBE55-0660-2BD2-3915-37A4A7F4622B}"/>
          </ac:picMkLst>
        </pc:picChg>
        <pc:picChg chg="del">
          <ac:chgData name="Yang, Ningxin" userId="5918a3b4-6e1b-478f-b1f3-3d2f23dd4d48" providerId="ADAL" clId="{638573AB-3E92-44C5-926D-FC72006CC606}" dt="2023-10-22T16:51:39.556" v="9" actId="478"/>
          <ac:picMkLst>
            <pc:docMk/>
            <pc:sldMk cId="1271617307" sldId="259"/>
            <ac:picMk id="8" creationId="{8B245E5D-7AD7-6152-AE5D-F1C9C5C01041}"/>
          </ac:picMkLst>
        </pc:picChg>
      </pc:sldChg>
      <pc:sldChg chg="addSp delSp modSp new mod">
        <pc:chgData name="Yang, Ningxin" userId="5918a3b4-6e1b-478f-b1f3-3d2f23dd4d48" providerId="ADAL" clId="{638573AB-3E92-44C5-926D-FC72006CC606}" dt="2023-10-23T20:30:44.423" v="91" actId="14100"/>
        <pc:sldMkLst>
          <pc:docMk/>
          <pc:sldMk cId="2473441770" sldId="261"/>
        </pc:sldMkLst>
        <pc:spChg chg="del">
          <ac:chgData name="Yang, Ningxin" userId="5918a3b4-6e1b-478f-b1f3-3d2f23dd4d48" providerId="ADAL" clId="{638573AB-3E92-44C5-926D-FC72006CC606}" dt="2023-10-23T19:31:25.091" v="82" actId="478"/>
          <ac:spMkLst>
            <pc:docMk/>
            <pc:sldMk cId="2473441770" sldId="261"/>
            <ac:spMk id="2" creationId="{4649CBA0-2ECF-DA87-2664-078E121F6E19}"/>
          </ac:spMkLst>
        </pc:spChg>
        <pc:spChg chg="del">
          <ac:chgData name="Yang, Ningxin" userId="5918a3b4-6e1b-478f-b1f3-3d2f23dd4d48" providerId="ADAL" clId="{638573AB-3E92-44C5-926D-FC72006CC606}" dt="2023-10-23T19:31:26.291" v="83" actId="478"/>
          <ac:spMkLst>
            <pc:docMk/>
            <pc:sldMk cId="2473441770" sldId="261"/>
            <ac:spMk id="3" creationId="{1D1CEF6F-7578-1827-60BC-451D81A075A2}"/>
          </ac:spMkLst>
        </pc:spChg>
        <pc:spChg chg="add mod">
          <ac:chgData name="Yang, Ningxin" userId="5918a3b4-6e1b-478f-b1f3-3d2f23dd4d48" providerId="ADAL" clId="{638573AB-3E92-44C5-926D-FC72006CC606}" dt="2023-10-23T20:30:44.423" v="91" actId="14100"/>
          <ac:spMkLst>
            <pc:docMk/>
            <pc:sldMk cId="2473441770" sldId="261"/>
            <ac:spMk id="5" creationId="{A8D37DC0-9FAD-9A46-778C-7DB7EF91F3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FD9-E0D8-9F7B-C8F1-B3BF4BE4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3CD2-D5E7-92F8-2DB0-9B016970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BCD-4D8F-D4AF-4397-892B04F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EE9F-40EB-B554-708C-E45E71D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C03-1B39-5455-38A3-42E8E9A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8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978-476C-3D36-5C16-B596F83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6B68-2368-7B4D-F890-B4FCC426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B6F0-1194-ECD0-E02C-47F999C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71D-D701-5E9B-6DFE-14E29A6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918-AD14-0D68-B92D-C2385C2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73FB-1616-5014-8AC1-8A12F610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7BE2-C70E-9341-5BD6-5EA40F89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B893-19AB-52E9-D5FF-AA5A3CB2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1DE-14F9-C3ED-D047-1A54E4A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E69-1999-FD0E-484E-CBC3996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377-894B-4A4D-39DA-4BA7C7A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5E6-3DFE-29A6-3948-5CA3F27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490E-135F-9143-AB1A-C68DC0D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4F01-226D-D0E7-4AFE-B3A2033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E470-28D6-AAE6-5FA1-6E44150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98B-A07B-D287-D8CF-5560C91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64B7-86CD-94E2-7693-58A5CA8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B40E-8251-DA06-8A9C-E9E4C13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FB90-1083-4976-A749-6243BB1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222-7EF8-14FC-11F6-5485060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DBC-FA55-6669-6F8B-FC0BEEAB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A90-112C-19B3-ADE8-3A55F01C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4DE9-08AF-5305-F5A1-7659A3B3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8034-20C0-6883-85DB-FF6A67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0745-E730-1DB2-E2BA-8B143E7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40F4-8B06-F57C-AF6B-8599425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6F8-E820-7B1D-4D7F-61A6C58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5261-F3E4-F171-0553-87C218D7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698C-8EB3-ACE0-8B2A-9D5F1D40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65ED-40ED-323F-8E91-91B027D9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B2F-A900-82A5-CB5C-10FE6E16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101E-1B5C-C978-27CE-41A1F1A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03AC9-01BD-82A4-125D-EE554CE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F765-9362-57C8-2612-C76CD2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BA70-BC94-2816-BE6D-8C85F67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5FC5-886E-187B-34E9-9BB84F5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2E01-F2D8-3AAC-461B-7376040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8963-D675-D155-628A-11ACE16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CCB5-50B5-3485-5AB3-F68E21E3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6CC9-0BFE-749A-32A6-9E17FCF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D510-D4B0-3773-5AE5-CE035CE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7C84-2C12-0BC7-E111-D606E4D3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D7-4C5D-E4FC-68B5-B15406A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F96-31C0-F058-587E-BE2E4508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C2A-1436-3911-587A-6499CA7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5448-4F3F-BBDE-F145-2299404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2AD7-94A6-A4E9-365D-5F99EAE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6D8E-15E3-7FB5-351C-8DF5C677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3B3-12B2-3E5B-3728-58310772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9D31-5E8A-28A9-D285-E2E8A3B8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903A-6C7A-E069-50A1-7BBFD0F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293-EC52-B9EA-2E99-6B7889A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381A-54C3-5FE5-CADF-EAF43F9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9FCEB-D1F8-1F42-40A6-FDB4C10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C61-EF55-BA04-015E-A2BA4619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4D5-0EDA-0D58-8440-0BB864DC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5A8-B50D-93E2-2A1C-331C476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F0D-98EC-645C-8C5B-6D46692D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C0163-739D-3C08-D384-21DCBF52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11" y="1309312"/>
            <a:ext cx="8900064" cy="48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506E4B-8A34-00C0-9E95-70FDBF358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4977"/>
              </p:ext>
            </p:extLst>
          </p:nvPr>
        </p:nvGraphicFramePr>
        <p:xfrm>
          <a:off x="1263578" y="1476355"/>
          <a:ext cx="9664849" cy="372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227">
                  <a:extLst>
                    <a:ext uri="{9D8B030D-6E8A-4147-A177-3AD203B41FA5}">
                      <a16:colId xmlns:a16="http://schemas.microsoft.com/office/drawing/2014/main" val="111956025"/>
                    </a:ext>
                  </a:extLst>
                </a:gridCol>
                <a:gridCol w="2093139">
                  <a:extLst>
                    <a:ext uri="{9D8B030D-6E8A-4147-A177-3AD203B41FA5}">
                      <a16:colId xmlns:a16="http://schemas.microsoft.com/office/drawing/2014/main" val="2616075805"/>
                    </a:ext>
                  </a:extLst>
                </a:gridCol>
                <a:gridCol w="2031261">
                  <a:extLst>
                    <a:ext uri="{9D8B030D-6E8A-4147-A177-3AD203B41FA5}">
                      <a16:colId xmlns:a16="http://schemas.microsoft.com/office/drawing/2014/main" val="707217565"/>
                    </a:ext>
                  </a:extLst>
                </a:gridCol>
                <a:gridCol w="2031261">
                  <a:extLst>
                    <a:ext uri="{9D8B030D-6E8A-4147-A177-3AD203B41FA5}">
                      <a16:colId xmlns:a16="http://schemas.microsoft.com/office/drawing/2014/main" val="697877941"/>
                    </a:ext>
                  </a:extLst>
                </a:gridCol>
                <a:gridCol w="2233961">
                  <a:extLst>
                    <a:ext uri="{9D8B030D-6E8A-4147-A177-3AD203B41FA5}">
                      <a16:colId xmlns:a16="http://schemas.microsoft.com/office/drawing/2014/main" val="264910566"/>
                    </a:ext>
                  </a:extLst>
                </a:gridCol>
              </a:tblGrid>
              <a:tr h="8543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Input parameter range (MPa)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Ground truth (kPa)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u="none" strike="noStrike">
                          <a:effectLst/>
                        </a:rPr>
                        <a:t>Sampler method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FE Simulation runs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extLst>
                  <a:ext uri="{0D108BD9-81ED-4DB2-BD59-A6C34878D82A}">
                    <a16:rowId xmlns:a16="http://schemas.microsoft.com/office/drawing/2014/main" val="979003434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100-202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14213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750815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53-227.4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62915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120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extLst>
                  <a:ext uri="{0D108BD9-81ED-4DB2-BD59-A6C34878D82A}">
                    <a16:rowId xmlns:a16="http://schemas.microsoft.com/office/drawing/2014/main" val="2274904666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38.9-150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64906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49892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53.5-150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85774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52582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G5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55-183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97856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87868"/>
                  </a:ext>
                </a:extLst>
              </a:tr>
              <a:tr h="4787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55-183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138519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337" marR="21337" marT="21337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0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1F30FA0-5A6E-2DD4-0F47-155749E760A0}"/>
              </a:ext>
            </a:extLst>
          </p:cNvPr>
          <p:cNvGrpSpPr/>
          <p:nvPr/>
        </p:nvGrpSpPr>
        <p:grpSpPr>
          <a:xfrm>
            <a:off x="447892" y="572394"/>
            <a:ext cx="10443453" cy="4759556"/>
            <a:chOff x="412382" y="288308"/>
            <a:chExt cx="10443453" cy="47595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A4F57-3643-4FDB-B7B2-D8312B9062AD}"/>
                </a:ext>
              </a:extLst>
            </p:cNvPr>
            <p:cNvSpPr/>
            <p:nvPr/>
          </p:nvSpPr>
          <p:spPr>
            <a:xfrm>
              <a:off x="8535321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799663-AB08-C6EA-C7DC-180F1CBD2E40}"/>
                </a:ext>
              </a:extLst>
            </p:cNvPr>
            <p:cNvSpPr/>
            <p:nvPr/>
          </p:nvSpPr>
          <p:spPr>
            <a:xfrm>
              <a:off x="5173185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E5C3D-8B7C-32CF-F9C6-18FFA66C04A4}"/>
                </a:ext>
              </a:extLst>
            </p:cNvPr>
            <p:cNvSpPr/>
            <p:nvPr/>
          </p:nvSpPr>
          <p:spPr>
            <a:xfrm>
              <a:off x="1811048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DAABF5-18D0-5FF7-8CEA-BF8B4E299A8B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3204839" y="3837547"/>
              <a:ext cx="196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C0357-AC15-D271-F1C6-60E7F1F3DF76}"/>
                </a:ext>
              </a:extLst>
            </p:cNvPr>
            <p:cNvSpPr txBox="1"/>
            <p:nvPr/>
          </p:nvSpPr>
          <p:spPr>
            <a:xfrm>
              <a:off x="1307935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2226C-529D-4BF7-5726-063DB1C96DB3}"/>
                </a:ext>
              </a:extLst>
            </p:cNvPr>
            <p:cNvSpPr txBox="1"/>
            <p:nvPr/>
          </p:nvSpPr>
          <p:spPr>
            <a:xfrm>
              <a:off x="4690739" y="46785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0E2AC-7805-5D30-748F-BA616BAF5341}"/>
                </a:ext>
              </a:extLst>
            </p:cNvPr>
            <p:cNvSpPr txBox="1"/>
            <p:nvPr/>
          </p:nvSpPr>
          <p:spPr>
            <a:xfrm>
              <a:off x="8032208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t+1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9AB55-AEBB-B031-0CC5-E5577D71E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184" y="785260"/>
              <a:ext cx="1393200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FD555-804C-19D8-A5F3-243406583C13}"/>
                </a:ext>
              </a:extLst>
            </p:cNvPr>
            <p:cNvSpPr txBox="1"/>
            <p:nvPr/>
          </p:nvSpPr>
          <p:spPr>
            <a:xfrm>
              <a:off x="4626619" y="33369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24848-2666-5F23-70DB-FB9BFAF1FBDE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>
              <a:off x="5869784" y="2098948"/>
              <a:ext cx="297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5BA1-62C3-92F5-286A-B49249B5C0E0}"/>
                </a:ext>
              </a:extLst>
            </p:cNvPr>
            <p:cNvSpPr/>
            <p:nvPr/>
          </p:nvSpPr>
          <p:spPr>
            <a:xfrm>
              <a:off x="8535321" y="785260"/>
              <a:ext cx="1393791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14A2-9D88-B0F4-BF4F-7E4DB96A36EA}"/>
                </a:ext>
              </a:extLst>
            </p:cNvPr>
            <p:cNvSpPr txBox="1"/>
            <p:nvPr/>
          </p:nvSpPr>
          <p:spPr>
            <a:xfrm>
              <a:off x="3781046" y="2298283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for stage 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7B3D-BD1C-83EB-1024-7DF85891C244}"/>
                </a:ext>
              </a:extLst>
            </p:cNvPr>
            <p:cNvSpPr txBox="1"/>
            <p:nvPr/>
          </p:nvSpPr>
          <p:spPr>
            <a:xfrm>
              <a:off x="7005134" y="2298283"/>
              <a:ext cx="2375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k+1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C26A3-4248-D9B1-95C6-6283EF6A26B2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6566976" y="3837547"/>
              <a:ext cx="1968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DFC7D-9CED-C916-B5D5-A81BB4D8C01E}"/>
                </a:ext>
              </a:extLst>
            </p:cNvPr>
            <p:cNvSpPr txBox="1"/>
            <p:nvPr/>
          </p:nvSpPr>
          <p:spPr>
            <a:xfrm>
              <a:off x="3327468" y="33756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B382D5-9968-87E8-4252-87C9191CFAAD}"/>
                </a:ext>
              </a:extLst>
            </p:cNvPr>
            <p:cNvSpPr txBox="1"/>
            <p:nvPr/>
          </p:nvSpPr>
          <p:spPr>
            <a:xfrm>
              <a:off x="6599363" y="3385982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t+1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3B1B37-A496-BA1E-BAC0-0679802D0698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>
              <a:off x="9232217" y="2098948"/>
              <a:ext cx="0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9FBB38-CF87-D2E3-D84C-08F6C520047A}"/>
                </a:ext>
              </a:extLst>
            </p:cNvPr>
            <p:cNvSpPr txBox="1"/>
            <p:nvPr/>
          </p:nvSpPr>
          <p:spPr>
            <a:xfrm>
              <a:off x="8193120" y="333695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t+1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99A8-58C1-0D92-FC70-20D1F97B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935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CCA1C9-BF4C-F102-8EB3-C702FDB294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12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4894-CD16-FCFF-2712-25DEDD7B73E7}"/>
                </a:ext>
              </a:extLst>
            </p:cNvPr>
            <p:cNvSpPr txBox="1"/>
            <p:nvPr/>
          </p:nvSpPr>
          <p:spPr>
            <a:xfrm>
              <a:off x="820996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9F2F98-268C-1AA1-FF31-0E5DEF13F16A}"/>
                </a:ext>
              </a:extLst>
            </p:cNvPr>
            <p:cNvSpPr txBox="1"/>
            <p:nvPr/>
          </p:nvSpPr>
          <p:spPr>
            <a:xfrm>
              <a:off x="10440337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ABED29-05BC-34E1-64A0-52CF3D15C49E}"/>
                </a:ext>
              </a:extLst>
            </p:cNvPr>
            <p:cNvSpPr txBox="1"/>
            <p:nvPr/>
          </p:nvSpPr>
          <p:spPr>
            <a:xfrm>
              <a:off x="412382" y="288308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Soil parameters inferred at stage k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1B10D6-EF2F-09FF-E3CD-A008B604DD78}"/>
                </a:ext>
              </a:extLst>
            </p:cNvPr>
            <p:cNvSpPr txBox="1"/>
            <p:nvPr/>
          </p:nvSpPr>
          <p:spPr>
            <a:xfrm>
              <a:off x="412382" y="890977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Observations at stage k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96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25D9EF6-BA18-D635-DD93-0AF1675529FF}"/>
              </a:ext>
            </a:extLst>
          </p:cNvPr>
          <p:cNvGrpSpPr/>
          <p:nvPr/>
        </p:nvGrpSpPr>
        <p:grpSpPr>
          <a:xfrm>
            <a:off x="1140423" y="673100"/>
            <a:ext cx="5814043" cy="1475635"/>
            <a:chOff x="595911" y="1543050"/>
            <a:chExt cx="5814043" cy="1475635"/>
          </a:xfrm>
        </p:grpSpPr>
        <p:pic>
          <p:nvPicPr>
            <p:cNvPr id="3" name="图片 2" descr="图表, 直方图&#10;&#10;描述已自动生成">
              <a:extLst>
                <a:ext uri="{FF2B5EF4-FFF2-40B4-BE49-F238E27FC236}">
                  <a16:creationId xmlns:a16="http://schemas.microsoft.com/office/drawing/2014/main" id="{3EC245CE-D77D-3C56-26A9-6576F214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11" y="1543050"/>
              <a:ext cx="1800000" cy="1475635"/>
            </a:xfrm>
            <a:prstGeom prst="rect">
              <a:avLst/>
            </a:prstGeom>
          </p:spPr>
        </p:pic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5C9F5E0D-7A83-5B48-0703-487C6A313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627" y="1543050"/>
              <a:ext cx="1800000" cy="1475635"/>
            </a:xfrm>
            <a:prstGeom prst="rect">
              <a:avLst/>
            </a:prstGeom>
          </p:spPr>
        </p:pic>
        <p:pic>
          <p:nvPicPr>
            <p:cNvPr id="8" name="图片 7" descr="图表, 散点图&#10;&#10;描述已自动生成">
              <a:extLst>
                <a:ext uri="{FF2B5EF4-FFF2-40B4-BE49-F238E27FC236}">
                  <a16:creationId xmlns:a16="http://schemas.microsoft.com/office/drawing/2014/main" id="{228B42B3-52AB-41CD-4F1E-201AA0DB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954" y="1543050"/>
              <a:ext cx="1800000" cy="1475635"/>
            </a:xfrm>
            <a:prstGeom prst="rect">
              <a:avLst/>
            </a:prstGeom>
          </p:spPr>
        </p:pic>
      </p:grpSp>
      <p:pic>
        <p:nvPicPr>
          <p:cNvPr id="7" name="Picture 6" descr="A diagram of excavating and ground truth&#10;&#10;Description automatically generated">
            <a:extLst>
              <a:ext uri="{FF2B5EF4-FFF2-40B4-BE49-F238E27FC236}">
                <a16:creationId xmlns:a16="http://schemas.microsoft.com/office/drawing/2014/main" id="{32F3F1DF-7135-27F4-E441-26B90857A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81" y="2390775"/>
            <a:ext cx="1800000" cy="19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7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表面图&#10;&#10;描述已自动生成">
            <a:extLst>
              <a:ext uri="{FF2B5EF4-FFF2-40B4-BE49-F238E27FC236}">
                <a16:creationId xmlns:a16="http://schemas.microsoft.com/office/drawing/2014/main" id="{D94A4363-C6BF-3EC3-A410-ADBA963F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6" y="0"/>
            <a:ext cx="1800000" cy="1870554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5B803D9F-BFD8-F406-D7E4-2DDF9F5E4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0"/>
            <a:ext cx="1800000" cy="1933399"/>
          </a:xfrm>
          <a:prstGeom prst="rect">
            <a:avLst/>
          </a:prstGeom>
        </p:spPr>
      </p:pic>
      <p:pic>
        <p:nvPicPr>
          <p:cNvPr id="14" name="图片 13" descr="图表, 表面图&#10;&#10;描述已自动生成">
            <a:extLst>
              <a:ext uri="{FF2B5EF4-FFF2-40B4-BE49-F238E27FC236}">
                <a16:creationId xmlns:a16="http://schemas.microsoft.com/office/drawing/2014/main" id="{B141AC10-5184-1D14-31C8-90884D00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46" y="1933399"/>
            <a:ext cx="1800000" cy="1828598"/>
          </a:xfrm>
          <a:prstGeom prst="rect">
            <a:avLst/>
          </a:prstGeom>
        </p:spPr>
      </p:pic>
      <p:pic>
        <p:nvPicPr>
          <p:cNvPr id="16" name="图片 15" descr="图表, 表面图&#10;&#10;描述已自动生成">
            <a:extLst>
              <a:ext uri="{FF2B5EF4-FFF2-40B4-BE49-F238E27FC236}">
                <a16:creationId xmlns:a16="http://schemas.microsoft.com/office/drawing/2014/main" id="{F8CD6F92-079F-E8F7-8282-D488659BA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62845"/>
            <a:ext cx="1800000" cy="1870554"/>
          </a:xfrm>
          <a:prstGeom prst="rect">
            <a:avLst/>
          </a:prstGeom>
        </p:spPr>
      </p:pic>
      <p:pic>
        <p:nvPicPr>
          <p:cNvPr id="18" name="图片 17" descr="图表, 表面图&#10;&#10;描述已自动生成">
            <a:extLst>
              <a:ext uri="{FF2B5EF4-FFF2-40B4-BE49-F238E27FC236}">
                <a16:creationId xmlns:a16="http://schemas.microsoft.com/office/drawing/2014/main" id="{BFA1D60E-B689-5483-BD49-2C5656747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28" y="1912421"/>
            <a:ext cx="1800000" cy="1870554"/>
          </a:xfrm>
          <a:prstGeom prst="rect">
            <a:avLst/>
          </a:prstGeom>
        </p:spPr>
      </p:pic>
      <p:pic>
        <p:nvPicPr>
          <p:cNvPr id="20" name="图片 19" descr="图表, 表面图&#10;&#10;描述已自动生成">
            <a:extLst>
              <a:ext uri="{FF2B5EF4-FFF2-40B4-BE49-F238E27FC236}">
                <a16:creationId xmlns:a16="http://schemas.microsoft.com/office/drawing/2014/main" id="{B3A3CC50-695D-6485-921B-DF3AC6423F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11" y="1933399"/>
            <a:ext cx="1800000" cy="18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8D37DC0-9FAD-9A46-778C-7DB7EF91F382}"/>
              </a:ext>
            </a:extLst>
          </p:cNvPr>
          <p:cNvSpPr txBox="1"/>
          <p:nvPr/>
        </p:nvSpPr>
        <p:spPr>
          <a:xfrm>
            <a:off x="3047999" y="1386348"/>
            <a:ext cx="4680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14213.92</a:t>
            </a:r>
          </a:p>
          <a:p>
            <a:r>
              <a:rPr lang="zh-CN" altLang="en-US" dirty="0"/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62915.81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64906.05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85774.29</a:t>
            </a:r>
          </a:p>
          <a:p>
            <a:r>
              <a:rPr lang="zh-CN" altLang="en-US" dirty="0"/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97856.69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138519.4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44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1C69C-0BE8-BE38-580D-216F6E08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1" y="97655"/>
            <a:ext cx="3600000" cy="3684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23E4E0-C69C-720A-20A4-5DE107305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31" y="3782423"/>
            <a:ext cx="3600000" cy="3620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529A4-B2EF-5912-01B2-BDC6D795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231" y="3782423"/>
            <a:ext cx="3600000" cy="3684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21329B-A5A5-B502-E1A6-EFB1A1B01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145" y="3718479"/>
            <a:ext cx="3600000" cy="3684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06CB42-19AC-B8AD-B98F-052BA1E6B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231" y="0"/>
            <a:ext cx="3600000" cy="36847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36CB61-D14E-F5E2-6F19-D80F97D37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8145" y="97655"/>
            <a:ext cx="3600000" cy="36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130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2023-10-18T09:32:46Z</dcterms:created>
  <dcterms:modified xsi:type="dcterms:W3CDTF">2023-10-24T09:28:28Z</dcterms:modified>
</cp:coreProperties>
</file>