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12BBE-EA20-47A1-BED2-2D9709E948DA}" v="15" dt="2023-10-16T23:22:2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Ningxin" userId="5918a3b4-6e1b-478f-b1f3-3d2f23dd4d48" providerId="ADAL" clId="{75212BBE-EA20-47A1-BED2-2D9709E948DA}"/>
    <pc:docChg chg="undo custSel modSld">
      <pc:chgData name="Yang, Ningxin" userId="5918a3b4-6e1b-478f-b1f3-3d2f23dd4d48" providerId="ADAL" clId="{75212BBE-EA20-47A1-BED2-2D9709E948DA}" dt="2023-10-16T23:22:25.802" v="354" actId="571"/>
      <pc:docMkLst>
        <pc:docMk/>
      </pc:docMkLst>
      <pc:sldChg chg="addSp delSp modSp mod">
        <pc:chgData name="Yang, Ningxin" userId="5918a3b4-6e1b-478f-b1f3-3d2f23dd4d48" providerId="ADAL" clId="{75212BBE-EA20-47A1-BED2-2D9709E948DA}" dt="2023-10-16T23:06:44.192" v="278" actId="20577"/>
        <pc:sldMkLst>
          <pc:docMk/>
          <pc:sldMk cId="1269534935" sldId="256"/>
        </pc:sldMkLst>
        <pc:spChg chg="del">
          <ac:chgData name="Yang, Ningxin" userId="5918a3b4-6e1b-478f-b1f3-3d2f23dd4d48" providerId="ADAL" clId="{75212BBE-EA20-47A1-BED2-2D9709E948DA}" dt="2023-10-16T21:01:11.675" v="4" actId="478"/>
          <ac:spMkLst>
            <pc:docMk/>
            <pc:sldMk cId="1269534935" sldId="256"/>
            <ac:spMk id="2" creationId="{5F9FF611-3F31-FDC4-08F9-E1154B96E434}"/>
          </ac:spMkLst>
        </pc:spChg>
        <pc:spChg chg="del">
          <ac:chgData name="Yang, Ningxin" userId="5918a3b4-6e1b-478f-b1f3-3d2f23dd4d48" providerId="ADAL" clId="{75212BBE-EA20-47A1-BED2-2D9709E948DA}" dt="2023-10-16T21:01:12.840" v="5" actId="478"/>
          <ac:spMkLst>
            <pc:docMk/>
            <pc:sldMk cId="1269534935" sldId="256"/>
            <ac:spMk id="3" creationId="{A5E5019A-7301-5A76-28A9-0ECC41EB8B8F}"/>
          </ac:spMkLst>
        </pc:spChg>
        <pc:spChg chg="add mod">
          <ac:chgData name="Yang, Ningxin" userId="5918a3b4-6e1b-478f-b1f3-3d2f23dd4d48" providerId="ADAL" clId="{75212BBE-EA20-47A1-BED2-2D9709E948DA}" dt="2023-10-16T22:08:24.930" v="199" actId="1076"/>
          <ac:spMkLst>
            <pc:docMk/>
            <pc:sldMk cId="1269534935" sldId="256"/>
            <ac:spMk id="4" creationId="{D4FD6F92-73DF-A1FE-AF33-D04C2F071993}"/>
          </ac:spMkLst>
        </pc:spChg>
        <pc:spChg chg="add del mod">
          <ac:chgData name="Yang, Ningxin" userId="5918a3b4-6e1b-478f-b1f3-3d2f23dd4d48" providerId="ADAL" clId="{75212BBE-EA20-47A1-BED2-2D9709E948DA}" dt="2023-10-16T22:08:06.822" v="191" actId="21"/>
          <ac:spMkLst>
            <pc:docMk/>
            <pc:sldMk cId="1269534935" sldId="256"/>
            <ac:spMk id="6" creationId="{48152AFC-FC71-4519-B5F2-77DA1E8CF2DF}"/>
          </ac:spMkLst>
        </pc:spChg>
        <pc:spChg chg="add mod">
          <ac:chgData name="Yang, Ningxin" userId="5918a3b4-6e1b-478f-b1f3-3d2f23dd4d48" providerId="ADAL" clId="{75212BBE-EA20-47A1-BED2-2D9709E948DA}" dt="2023-10-16T21:50:23.764" v="101" actId="20577"/>
          <ac:spMkLst>
            <pc:docMk/>
            <pc:sldMk cId="1269534935" sldId="256"/>
            <ac:spMk id="8" creationId="{8A69FB37-FA63-C7F8-5404-BDCDA19C16F1}"/>
          </ac:spMkLst>
        </pc:spChg>
        <pc:spChg chg="add del mod">
          <ac:chgData name="Yang, Ningxin" userId="5918a3b4-6e1b-478f-b1f3-3d2f23dd4d48" providerId="ADAL" clId="{75212BBE-EA20-47A1-BED2-2D9709E948DA}" dt="2023-10-16T22:08:06.829" v="193"/>
          <ac:spMkLst>
            <pc:docMk/>
            <pc:sldMk cId="1269534935" sldId="256"/>
            <ac:spMk id="19" creationId="{D7CED6DF-3532-C26C-6B66-356D7C512D49}"/>
          </ac:spMkLst>
        </pc:spChg>
        <pc:spChg chg="add mod">
          <ac:chgData name="Yang, Ningxin" userId="5918a3b4-6e1b-478f-b1f3-3d2f23dd4d48" providerId="ADAL" clId="{75212BBE-EA20-47A1-BED2-2D9709E948DA}" dt="2023-10-16T22:35:09.186" v="251" actId="20577"/>
          <ac:spMkLst>
            <pc:docMk/>
            <pc:sldMk cId="1269534935" sldId="256"/>
            <ac:spMk id="21" creationId="{28FEC12D-1B24-50B1-35B6-6C604DE0C2B0}"/>
          </ac:spMkLst>
        </pc:spChg>
        <pc:spChg chg="add mod">
          <ac:chgData name="Yang, Ningxin" userId="5918a3b4-6e1b-478f-b1f3-3d2f23dd4d48" providerId="ADAL" clId="{75212BBE-EA20-47A1-BED2-2D9709E948DA}" dt="2023-10-16T23:06:44.192" v="278" actId="20577"/>
          <ac:spMkLst>
            <pc:docMk/>
            <pc:sldMk cId="1269534935" sldId="256"/>
            <ac:spMk id="30" creationId="{C0E7F7AC-9E3A-F53B-2679-01BC88612CF0}"/>
          </ac:spMkLst>
        </pc:spChg>
        <pc:spChg chg="add mod">
          <ac:chgData name="Yang, Ningxin" userId="5918a3b4-6e1b-478f-b1f3-3d2f23dd4d48" providerId="ADAL" clId="{75212BBE-EA20-47A1-BED2-2D9709E948DA}" dt="2023-10-16T22:12:08.755" v="227" actId="20577"/>
          <ac:spMkLst>
            <pc:docMk/>
            <pc:sldMk cId="1269534935" sldId="256"/>
            <ac:spMk id="31" creationId="{77E91D56-3478-5AC3-E4B4-F4066FCB2B6B}"/>
          </ac:spMkLst>
        </pc:spChg>
        <pc:spChg chg="add mod">
          <ac:chgData name="Yang, Ningxin" userId="5918a3b4-6e1b-478f-b1f3-3d2f23dd4d48" providerId="ADAL" clId="{75212BBE-EA20-47A1-BED2-2D9709E948DA}" dt="2023-10-16T22:20:38.077" v="229" actId="20577"/>
          <ac:spMkLst>
            <pc:docMk/>
            <pc:sldMk cId="1269534935" sldId="256"/>
            <ac:spMk id="32" creationId="{405B29A8-5780-0001-FD43-FFDEEB93C75C}"/>
          </ac:spMkLst>
        </pc:spChg>
        <pc:spChg chg="add mod">
          <ac:chgData name="Yang, Ningxin" userId="5918a3b4-6e1b-478f-b1f3-3d2f23dd4d48" providerId="ADAL" clId="{75212BBE-EA20-47A1-BED2-2D9709E948DA}" dt="2023-10-16T22:25:02.099" v="247" actId="20577"/>
          <ac:spMkLst>
            <pc:docMk/>
            <pc:sldMk cId="1269534935" sldId="256"/>
            <ac:spMk id="41" creationId="{ABC68352-22BD-5C03-1CC7-71121FC8771C}"/>
          </ac:spMkLst>
        </pc:spChg>
        <pc:picChg chg="del">
          <ac:chgData name="Yang, Ningxin" userId="5918a3b4-6e1b-478f-b1f3-3d2f23dd4d48" providerId="ADAL" clId="{75212BBE-EA20-47A1-BED2-2D9709E948DA}" dt="2023-10-16T21:01:07.940" v="0" actId="478"/>
          <ac:picMkLst>
            <pc:docMk/>
            <pc:sldMk cId="1269534935" sldId="256"/>
            <ac:picMk id="5" creationId="{07E49B8F-6269-C74E-A283-77D85047A25F}"/>
          </ac:picMkLst>
        </pc:picChg>
        <pc:picChg chg="del">
          <ac:chgData name="Yang, Ningxin" userId="5918a3b4-6e1b-478f-b1f3-3d2f23dd4d48" providerId="ADAL" clId="{75212BBE-EA20-47A1-BED2-2D9709E948DA}" dt="2023-10-16T21:01:08.507" v="1" actId="478"/>
          <ac:picMkLst>
            <pc:docMk/>
            <pc:sldMk cId="1269534935" sldId="256"/>
            <ac:picMk id="7" creationId="{297486B8-FA68-133F-072C-23A1F90BACEF}"/>
          </ac:picMkLst>
        </pc:picChg>
        <pc:picChg chg="del">
          <ac:chgData name="Yang, Ningxin" userId="5918a3b4-6e1b-478f-b1f3-3d2f23dd4d48" providerId="ADAL" clId="{75212BBE-EA20-47A1-BED2-2D9709E948DA}" dt="2023-10-16T21:01:09.256" v="2" actId="478"/>
          <ac:picMkLst>
            <pc:docMk/>
            <pc:sldMk cId="1269534935" sldId="256"/>
            <ac:picMk id="9" creationId="{74734864-E12C-77F0-53CC-AEF59AB59BC1}"/>
          </ac:picMkLst>
        </pc:picChg>
        <pc:picChg chg="del">
          <ac:chgData name="Yang, Ningxin" userId="5918a3b4-6e1b-478f-b1f3-3d2f23dd4d48" providerId="ADAL" clId="{75212BBE-EA20-47A1-BED2-2D9709E948DA}" dt="2023-10-16T21:01:10.167" v="3" actId="478"/>
          <ac:picMkLst>
            <pc:docMk/>
            <pc:sldMk cId="1269534935" sldId="256"/>
            <ac:picMk id="11" creationId="{F8232010-FD5F-6A3D-0218-7C5822E1A394}"/>
          </ac:picMkLst>
        </pc:picChg>
        <pc:picChg chg="add mod">
          <ac:chgData name="Yang, Ningxin" userId="5918a3b4-6e1b-478f-b1f3-3d2f23dd4d48" providerId="ADAL" clId="{75212BBE-EA20-47A1-BED2-2D9709E948DA}" dt="2023-10-16T22:08:24.930" v="199" actId="1076"/>
          <ac:picMkLst>
            <pc:docMk/>
            <pc:sldMk cId="1269534935" sldId="256"/>
            <ac:picMk id="12" creationId="{CFDACB30-120B-5F17-1DC3-89654D677FC2}"/>
          </ac:picMkLst>
        </pc:picChg>
        <pc:picChg chg="add mod">
          <ac:chgData name="Yang, Ningxin" userId="5918a3b4-6e1b-478f-b1f3-3d2f23dd4d48" providerId="ADAL" clId="{75212BBE-EA20-47A1-BED2-2D9709E948DA}" dt="2023-10-16T22:08:24.930" v="199" actId="1076"/>
          <ac:picMkLst>
            <pc:docMk/>
            <pc:sldMk cId="1269534935" sldId="256"/>
            <ac:picMk id="14" creationId="{DCF9EC4E-20C8-32E2-43C3-B61FC134D5FE}"/>
          </ac:picMkLst>
        </pc:picChg>
        <pc:picChg chg="add mod">
          <ac:chgData name="Yang, Ningxin" userId="5918a3b4-6e1b-478f-b1f3-3d2f23dd4d48" providerId="ADAL" clId="{75212BBE-EA20-47A1-BED2-2D9709E948DA}" dt="2023-10-16T22:08:24.930" v="199" actId="1076"/>
          <ac:picMkLst>
            <pc:docMk/>
            <pc:sldMk cId="1269534935" sldId="256"/>
            <ac:picMk id="16" creationId="{FB956103-C1AF-BE5C-2C9F-3A40DFFFEB70}"/>
          </ac:picMkLst>
        </pc:picChg>
        <pc:picChg chg="add mod">
          <ac:chgData name="Yang, Ningxin" userId="5918a3b4-6e1b-478f-b1f3-3d2f23dd4d48" providerId="ADAL" clId="{75212BBE-EA20-47A1-BED2-2D9709E948DA}" dt="2023-10-16T22:08:24.930" v="199" actId="1076"/>
          <ac:picMkLst>
            <pc:docMk/>
            <pc:sldMk cId="1269534935" sldId="256"/>
            <ac:picMk id="18" creationId="{DB0D86D8-1DAD-92B3-135F-32EA31B53A59}"/>
          </ac:picMkLst>
        </pc:picChg>
        <pc:picChg chg="add mod">
          <ac:chgData name="Yang, Ningxin" userId="5918a3b4-6e1b-478f-b1f3-3d2f23dd4d48" providerId="ADAL" clId="{75212BBE-EA20-47A1-BED2-2D9709E948DA}" dt="2023-10-16T22:08:28.087" v="202" actId="1076"/>
          <ac:picMkLst>
            <pc:docMk/>
            <pc:sldMk cId="1269534935" sldId="256"/>
            <ac:picMk id="23" creationId="{01BC16D0-1D3B-E2BA-F749-7D9126CBEB14}"/>
          </ac:picMkLst>
        </pc:picChg>
        <pc:picChg chg="add mod">
          <ac:chgData name="Yang, Ningxin" userId="5918a3b4-6e1b-478f-b1f3-3d2f23dd4d48" providerId="ADAL" clId="{75212BBE-EA20-47A1-BED2-2D9709E948DA}" dt="2023-10-16T22:09:11.147" v="213" actId="1076"/>
          <ac:picMkLst>
            <pc:docMk/>
            <pc:sldMk cId="1269534935" sldId="256"/>
            <ac:picMk id="25" creationId="{D1DB4861-77F8-4E95-112B-EDFF3CE6D11A}"/>
          </ac:picMkLst>
        </pc:picChg>
        <pc:picChg chg="add mod">
          <ac:chgData name="Yang, Ningxin" userId="5918a3b4-6e1b-478f-b1f3-3d2f23dd4d48" providerId="ADAL" clId="{75212BBE-EA20-47A1-BED2-2D9709E948DA}" dt="2023-10-16T22:09:05.851" v="211" actId="1076"/>
          <ac:picMkLst>
            <pc:docMk/>
            <pc:sldMk cId="1269534935" sldId="256"/>
            <ac:picMk id="27" creationId="{E02E9BBC-B907-3E5E-27F2-85AF9C60F9ED}"/>
          </ac:picMkLst>
        </pc:picChg>
        <pc:picChg chg="add mod">
          <ac:chgData name="Yang, Ningxin" userId="5918a3b4-6e1b-478f-b1f3-3d2f23dd4d48" providerId="ADAL" clId="{75212BBE-EA20-47A1-BED2-2D9709E948DA}" dt="2023-10-16T22:09:29.823" v="218" actId="1076"/>
          <ac:picMkLst>
            <pc:docMk/>
            <pc:sldMk cId="1269534935" sldId="256"/>
            <ac:picMk id="29" creationId="{8FB070FD-3F8F-9A70-05E4-77C8D7BBC1AD}"/>
          </ac:picMkLst>
        </pc:picChg>
        <pc:picChg chg="add mod">
          <ac:chgData name="Yang, Ningxin" userId="5918a3b4-6e1b-478f-b1f3-3d2f23dd4d48" providerId="ADAL" clId="{75212BBE-EA20-47A1-BED2-2D9709E948DA}" dt="2023-10-16T22:23:49.812" v="232" actId="1076"/>
          <ac:picMkLst>
            <pc:docMk/>
            <pc:sldMk cId="1269534935" sldId="256"/>
            <ac:picMk id="34" creationId="{E9BAD66D-DC15-F320-C0AB-56D94A32D10D}"/>
          </ac:picMkLst>
        </pc:picChg>
        <pc:picChg chg="add mod">
          <ac:chgData name="Yang, Ningxin" userId="5918a3b4-6e1b-478f-b1f3-3d2f23dd4d48" providerId="ADAL" clId="{75212BBE-EA20-47A1-BED2-2D9709E948DA}" dt="2023-10-16T22:24:00.506" v="236" actId="1076"/>
          <ac:picMkLst>
            <pc:docMk/>
            <pc:sldMk cId="1269534935" sldId="256"/>
            <ac:picMk id="36" creationId="{12BA11EB-52CB-052B-C126-4B7FB79C1DC6}"/>
          </ac:picMkLst>
        </pc:picChg>
        <pc:picChg chg="add mod">
          <ac:chgData name="Yang, Ningxin" userId="5918a3b4-6e1b-478f-b1f3-3d2f23dd4d48" providerId="ADAL" clId="{75212BBE-EA20-47A1-BED2-2D9709E948DA}" dt="2023-10-16T22:24:17.306" v="241" actId="1076"/>
          <ac:picMkLst>
            <pc:docMk/>
            <pc:sldMk cId="1269534935" sldId="256"/>
            <ac:picMk id="38" creationId="{953DE874-D497-2142-AD51-9738A0821510}"/>
          </ac:picMkLst>
        </pc:picChg>
        <pc:picChg chg="add mod">
          <ac:chgData name="Yang, Ningxin" userId="5918a3b4-6e1b-478f-b1f3-3d2f23dd4d48" providerId="ADAL" clId="{75212BBE-EA20-47A1-BED2-2D9709E948DA}" dt="2023-10-16T22:24:32.920" v="244" actId="1076"/>
          <ac:picMkLst>
            <pc:docMk/>
            <pc:sldMk cId="1269534935" sldId="256"/>
            <ac:picMk id="40" creationId="{AE4CAC8C-1EC1-8D1A-1FD5-4A891E74B769}"/>
          </ac:picMkLst>
        </pc:picChg>
      </pc:sldChg>
      <pc:sldChg chg="addSp delSp modSp mod">
        <pc:chgData name="Yang, Ningxin" userId="5918a3b4-6e1b-478f-b1f3-3d2f23dd4d48" providerId="ADAL" clId="{75212BBE-EA20-47A1-BED2-2D9709E948DA}" dt="2023-10-16T23:22:25.802" v="354" actId="571"/>
        <pc:sldMkLst>
          <pc:docMk/>
          <pc:sldMk cId="3277120130" sldId="257"/>
        </pc:sldMkLst>
        <pc:spChg chg="add mod">
          <ac:chgData name="Yang, Ningxin" userId="5918a3b4-6e1b-478f-b1f3-3d2f23dd4d48" providerId="ADAL" clId="{75212BBE-EA20-47A1-BED2-2D9709E948DA}" dt="2023-10-16T22:58:05.130" v="254" actId="20577"/>
          <ac:spMkLst>
            <pc:docMk/>
            <pc:sldMk cId="3277120130" sldId="257"/>
            <ac:spMk id="2" creationId="{C6B3B698-A1ED-655D-524B-242A653D6CDC}"/>
          </ac:spMkLst>
        </pc:spChg>
        <pc:spChg chg="add mod">
          <ac:chgData name="Yang, Ningxin" userId="5918a3b4-6e1b-478f-b1f3-3d2f23dd4d48" providerId="ADAL" clId="{75212BBE-EA20-47A1-BED2-2D9709E948DA}" dt="2023-10-16T23:01:11.306" v="270" actId="1076"/>
          <ac:spMkLst>
            <pc:docMk/>
            <pc:sldMk cId="3277120130" sldId="257"/>
            <ac:spMk id="14" creationId="{CAFA0E65-8956-F5CE-3045-F1E65CA21763}"/>
          </ac:spMkLst>
        </pc:spChg>
        <pc:spChg chg="add mod">
          <ac:chgData name="Yang, Ningxin" userId="5918a3b4-6e1b-478f-b1f3-3d2f23dd4d48" providerId="ADAL" clId="{75212BBE-EA20-47A1-BED2-2D9709E948DA}" dt="2023-10-16T23:02:15.056" v="275" actId="1076"/>
          <ac:spMkLst>
            <pc:docMk/>
            <pc:sldMk cId="3277120130" sldId="257"/>
            <ac:spMk id="15" creationId="{F5F58BED-9632-CADE-F544-9E42DC26E532}"/>
          </ac:spMkLst>
        </pc:spChg>
        <pc:spChg chg="add mod">
          <ac:chgData name="Yang, Ningxin" userId="5918a3b4-6e1b-478f-b1f3-3d2f23dd4d48" providerId="ADAL" clId="{75212BBE-EA20-47A1-BED2-2D9709E948DA}" dt="2023-10-16T23:07:16.509" v="293" actId="20577"/>
          <ac:spMkLst>
            <pc:docMk/>
            <pc:sldMk cId="3277120130" sldId="257"/>
            <ac:spMk id="16" creationId="{C530831D-A54E-9A1C-17BA-A9613390E6B0}"/>
          </ac:spMkLst>
        </pc:spChg>
        <pc:spChg chg="add mod">
          <ac:chgData name="Yang, Ningxin" userId="5918a3b4-6e1b-478f-b1f3-3d2f23dd4d48" providerId="ADAL" clId="{75212BBE-EA20-47A1-BED2-2D9709E948DA}" dt="2023-10-16T23:13:50.002" v="333" actId="1076"/>
          <ac:spMkLst>
            <pc:docMk/>
            <pc:sldMk cId="3277120130" sldId="257"/>
            <ac:spMk id="25" creationId="{E7BABC35-B5DA-7C5B-8B06-EF192105F495}"/>
          </ac:spMkLst>
        </pc:spChg>
        <pc:spChg chg="add mod">
          <ac:chgData name="Yang, Ningxin" userId="5918a3b4-6e1b-478f-b1f3-3d2f23dd4d48" providerId="ADAL" clId="{75212BBE-EA20-47A1-BED2-2D9709E948DA}" dt="2023-10-16T23:17:20.023" v="353" actId="20577"/>
          <ac:spMkLst>
            <pc:docMk/>
            <pc:sldMk cId="3277120130" sldId="257"/>
            <ac:spMk id="36" creationId="{72229A67-8189-61C2-DD8A-AE7408D6EFEB}"/>
          </ac:spMkLst>
        </pc:spChg>
        <pc:spChg chg="add mod">
          <ac:chgData name="Yang, Ningxin" userId="5918a3b4-6e1b-478f-b1f3-3d2f23dd4d48" providerId="ADAL" clId="{75212BBE-EA20-47A1-BED2-2D9709E948DA}" dt="2023-10-16T23:22:25.802" v="354" actId="571"/>
          <ac:spMkLst>
            <pc:docMk/>
            <pc:sldMk cId="3277120130" sldId="257"/>
            <ac:spMk id="37" creationId="{6BF4AE0B-43A6-77D4-83A8-3E28CACD4FBB}"/>
          </ac:spMkLst>
        </pc:spChg>
        <pc:picChg chg="add mod">
          <ac:chgData name="Yang, Ningxin" userId="5918a3b4-6e1b-478f-b1f3-3d2f23dd4d48" providerId="ADAL" clId="{75212BBE-EA20-47A1-BED2-2D9709E948DA}" dt="2023-10-16T23:01:32.227" v="273" actId="1076"/>
          <ac:picMkLst>
            <pc:docMk/>
            <pc:sldMk cId="3277120130" sldId="257"/>
            <ac:picMk id="4" creationId="{2895EFF4-6D38-6810-2342-8033567E9D1B}"/>
          </ac:picMkLst>
        </pc:picChg>
        <pc:picChg chg="del">
          <ac:chgData name="Yang, Ningxin" userId="5918a3b4-6e1b-478f-b1f3-3d2f23dd4d48" providerId="ADAL" clId="{75212BBE-EA20-47A1-BED2-2D9709E948DA}" dt="2023-10-16T21:01:24.097" v="6" actId="478"/>
          <ac:picMkLst>
            <pc:docMk/>
            <pc:sldMk cId="3277120130" sldId="257"/>
            <ac:picMk id="5" creationId="{399CB78D-981F-6F9A-5783-15B086AE06B6}"/>
          </ac:picMkLst>
        </pc:picChg>
        <pc:picChg chg="del mod">
          <ac:chgData name="Yang, Ningxin" userId="5918a3b4-6e1b-478f-b1f3-3d2f23dd4d48" providerId="ADAL" clId="{75212BBE-EA20-47A1-BED2-2D9709E948DA}" dt="2023-10-16T21:01:24.877" v="8" actId="478"/>
          <ac:picMkLst>
            <pc:docMk/>
            <pc:sldMk cId="3277120130" sldId="257"/>
            <ac:picMk id="7" creationId="{C0296241-387A-3282-A8F7-B3FF8EFBEC94}"/>
          </ac:picMkLst>
        </pc:picChg>
        <pc:picChg chg="add mod">
          <ac:chgData name="Yang, Ningxin" userId="5918a3b4-6e1b-478f-b1f3-3d2f23dd4d48" providerId="ADAL" clId="{75212BBE-EA20-47A1-BED2-2D9709E948DA}" dt="2023-10-16T22:59:41.532" v="260" actId="1076"/>
          <ac:picMkLst>
            <pc:docMk/>
            <pc:sldMk cId="3277120130" sldId="257"/>
            <ac:picMk id="8" creationId="{D22A9EE3-7117-8DB3-0D27-6A8D3B12B01E}"/>
          </ac:picMkLst>
        </pc:picChg>
        <pc:picChg chg="del">
          <ac:chgData name="Yang, Ningxin" userId="5918a3b4-6e1b-478f-b1f3-3d2f23dd4d48" providerId="ADAL" clId="{75212BBE-EA20-47A1-BED2-2D9709E948DA}" dt="2023-10-16T21:01:25.341" v="9" actId="478"/>
          <ac:picMkLst>
            <pc:docMk/>
            <pc:sldMk cId="3277120130" sldId="257"/>
            <ac:picMk id="9" creationId="{7F548D55-FAA1-3D8B-8DC9-CFD3E30E351E}"/>
          </ac:picMkLst>
        </pc:picChg>
        <pc:picChg chg="add mod">
          <ac:chgData name="Yang, Ningxin" userId="5918a3b4-6e1b-478f-b1f3-3d2f23dd4d48" providerId="ADAL" clId="{75212BBE-EA20-47A1-BED2-2D9709E948DA}" dt="2023-10-16T22:59:52.865" v="263" actId="1076"/>
          <ac:picMkLst>
            <pc:docMk/>
            <pc:sldMk cId="3277120130" sldId="257"/>
            <ac:picMk id="11" creationId="{C9274E91-44DA-66A2-7902-CD1C5404B7DD}"/>
          </ac:picMkLst>
        </pc:picChg>
        <pc:picChg chg="add mod">
          <ac:chgData name="Yang, Ningxin" userId="5918a3b4-6e1b-478f-b1f3-3d2f23dd4d48" providerId="ADAL" clId="{75212BBE-EA20-47A1-BED2-2D9709E948DA}" dt="2023-10-16T23:00:03.520" v="266" actId="1076"/>
          <ac:picMkLst>
            <pc:docMk/>
            <pc:sldMk cId="3277120130" sldId="257"/>
            <ac:picMk id="13" creationId="{29CE923B-BFF5-65E6-5507-04299AEF2F71}"/>
          </ac:picMkLst>
        </pc:picChg>
        <pc:picChg chg="add mod">
          <ac:chgData name="Yang, Ningxin" userId="5918a3b4-6e1b-478f-b1f3-3d2f23dd4d48" providerId="ADAL" clId="{75212BBE-EA20-47A1-BED2-2D9709E948DA}" dt="2023-10-16T23:07:53.376" v="296" actId="1076"/>
          <ac:picMkLst>
            <pc:docMk/>
            <pc:sldMk cId="3277120130" sldId="257"/>
            <ac:picMk id="18" creationId="{8C6E8AC8-5F3D-A3BA-E6E8-AAF0006B9296}"/>
          </ac:picMkLst>
        </pc:picChg>
        <pc:picChg chg="add mod">
          <ac:chgData name="Yang, Ningxin" userId="5918a3b4-6e1b-478f-b1f3-3d2f23dd4d48" providerId="ADAL" clId="{75212BBE-EA20-47A1-BED2-2D9709E948DA}" dt="2023-10-16T23:08:12.009" v="299" actId="1076"/>
          <ac:picMkLst>
            <pc:docMk/>
            <pc:sldMk cId="3277120130" sldId="257"/>
            <ac:picMk id="20" creationId="{19F93F82-E810-012E-525F-99FCDC0DB9E8}"/>
          </ac:picMkLst>
        </pc:picChg>
        <pc:picChg chg="add mod">
          <ac:chgData name="Yang, Ningxin" userId="5918a3b4-6e1b-478f-b1f3-3d2f23dd4d48" providerId="ADAL" clId="{75212BBE-EA20-47A1-BED2-2D9709E948DA}" dt="2023-10-16T23:08:21.363" v="302" actId="1076"/>
          <ac:picMkLst>
            <pc:docMk/>
            <pc:sldMk cId="3277120130" sldId="257"/>
            <ac:picMk id="22" creationId="{73E3F6AD-AFC3-0186-129B-1D773523A76B}"/>
          </ac:picMkLst>
        </pc:picChg>
        <pc:picChg chg="add mod">
          <ac:chgData name="Yang, Ningxin" userId="5918a3b4-6e1b-478f-b1f3-3d2f23dd4d48" providerId="ADAL" clId="{75212BBE-EA20-47A1-BED2-2D9709E948DA}" dt="2023-10-16T23:08:32.801" v="305" actId="1076"/>
          <ac:picMkLst>
            <pc:docMk/>
            <pc:sldMk cId="3277120130" sldId="257"/>
            <ac:picMk id="24" creationId="{C0BACE54-278A-FDC0-51AF-D329D37CD3F7}"/>
          </ac:picMkLst>
        </pc:picChg>
        <pc:picChg chg="add del mod">
          <ac:chgData name="Yang, Ningxin" userId="5918a3b4-6e1b-478f-b1f3-3d2f23dd4d48" providerId="ADAL" clId="{75212BBE-EA20-47A1-BED2-2D9709E948DA}" dt="2023-10-16T23:15:43.264" v="337" actId="478"/>
          <ac:picMkLst>
            <pc:docMk/>
            <pc:sldMk cId="3277120130" sldId="257"/>
            <ac:picMk id="27" creationId="{BD0F72E1-D9F3-1455-BC6D-913A2DE40763}"/>
          </ac:picMkLst>
        </pc:picChg>
        <pc:picChg chg="add mod">
          <ac:chgData name="Yang, Ningxin" userId="5918a3b4-6e1b-478f-b1f3-3d2f23dd4d48" providerId="ADAL" clId="{75212BBE-EA20-47A1-BED2-2D9709E948DA}" dt="2023-10-16T23:16:29.244" v="342" actId="1076"/>
          <ac:picMkLst>
            <pc:docMk/>
            <pc:sldMk cId="3277120130" sldId="257"/>
            <ac:picMk id="29" creationId="{52C11BDF-A455-F22E-0953-C6C8D2E48B85}"/>
          </ac:picMkLst>
        </pc:picChg>
        <pc:picChg chg="add mod">
          <ac:chgData name="Yang, Ningxin" userId="5918a3b4-6e1b-478f-b1f3-3d2f23dd4d48" providerId="ADAL" clId="{75212BBE-EA20-47A1-BED2-2D9709E948DA}" dt="2023-10-16T23:16:39.243" v="345" actId="1076"/>
          <ac:picMkLst>
            <pc:docMk/>
            <pc:sldMk cId="3277120130" sldId="257"/>
            <ac:picMk id="31" creationId="{CF5B3CCC-0B53-5941-3729-5A6819D29A5B}"/>
          </ac:picMkLst>
        </pc:picChg>
        <pc:picChg chg="add mod">
          <ac:chgData name="Yang, Ningxin" userId="5918a3b4-6e1b-478f-b1f3-3d2f23dd4d48" providerId="ADAL" clId="{75212BBE-EA20-47A1-BED2-2D9709E948DA}" dt="2023-10-16T23:16:50.416" v="348" actId="1076"/>
          <ac:picMkLst>
            <pc:docMk/>
            <pc:sldMk cId="3277120130" sldId="257"/>
            <ac:picMk id="33" creationId="{31A3474F-694E-EA40-DA69-FF26A18775F3}"/>
          </ac:picMkLst>
        </pc:picChg>
        <pc:picChg chg="add mod">
          <ac:chgData name="Yang, Ningxin" userId="5918a3b4-6e1b-478f-b1f3-3d2f23dd4d48" providerId="ADAL" clId="{75212BBE-EA20-47A1-BED2-2D9709E948DA}" dt="2023-10-16T23:17:12.695" v="351" actId="1076"/>
          <ac:picMkLst>
            <pc:docMk/>
            <pc:sldMk cId="3277120130" sldId="257"/>
            <ac:picMk id="35" creationId="{2A70F90E-FE35-75AD-4A7D-6771CCC8BA31}"/>
          </ac:picMkLst>
        </pc:picChg>
      </pc:sldChg>
      <pc:sldChg chg="addSp delSp modSp mod">
        <pc:chgData name="Yang, Ningxin" userId="5918a3b4-6e1b-478f-b1f3-3d2f23dd4d48" providerId="ADAL" clId="{75212BBE-EA20-47A1-BED2-2D9709E948DA}" dt="2023-10-16T21:01:35.383" v="15" actId="478"/>
        <pc:sldMkLst>
          <pc:docMk/>
          <pc:sldMk cId="37551693" sldId="258"/>
        </pc:sldMkLst>
        <pc:spChg chg="del">
          <ac:chgData name="Yang, Ningxin" userId="5918a3b4-6e1b-478f-b1f3-3d2f23dd4d48" providerId="ADAL" clId="{75212BBE-EA20-47A1-BED2-2D9709E948DA}" dt="2023-10-16T21:01:33.258" v="13" actId="478"/>
          <ac:spMkLst>
            <pc:docMk/>
            <pc:sldMk cId="37551693" sldId="258"/>
            <ac:spMk id="2" creationId="{B1B7D03A-F100-1DFC-4821-5D8837250F53}"/>
          </ac:spMkLst>
        </pc:spChg>
        <pc:spChg chg="add del mod">
          <ac:chgData name="Yang, Ningxin" userId="5918a3b4-6e1b-478f-b1f3-3d2f23dd4d48" providerId="ADAL" clId="{75212BBE-EA20-47A1-BED2-2D9709E948DA}" dt="2023-10-16T21:01:34.642" v="14" actId="478"/>
          <ac:spMkLst>
            <pc:docMk/>
            <pc:sldMk cId="37551693" sldId="258"/>
            <ac:spMk id="4" creationId="{DA96B7A2-25EB-7BB4-DD6C-FBB4E3AF9E08}"/>
          </ac:spMkLst>
        </pc:spChg>
        <pc:picChg chg="del">
          <ac:chgData name="Yang, Ningxin" userId="5918a3b4-6e1b-478f-b1f3-3d2f23dd4d48" providerId="ADAL" clId="{75212BBE-EA20-47A1-BED2-2D9709E948DA}" dt="2023-10-16T21:01:26.633" v="10" actId="478"/>
          <ac:picMkLst>
            <pc:docMk/>
            <pc:sldMk cId="37551693" sldId="258"/>
            <ac:picMk id="5" creationId="{82278EE9-FBF9-C3D5-A3A6-C3A04163C4A3}"/>
          </ac:picMkLst>
        </pc:picChg>
        <pc:picChg chg="del">
          <ac:chgData name="Yang, Ningxin" userId="5918a3b4-6e1b-478f-b1f3-3d2f23dd4d48" providerId="ADAL" clId="{75212BBE-EA20-47A1-BED2-2D9709E948DA}" dt="2023-10-16T21:01:27.360" v="11" actId="478"/>
          <ac:picMkLst>
            <pc:docMk/>
            <pc:sldMk cId="37551693" sldId="258"/>
            <ac:picMk id="7" creationId="{F854CB6B-2B84-74D7-A22E-B6661D7C98BF}"/>
          </ac:picMkLst>
        </pc:picChg>
        <pc:picChg chg="del">
          <ac:chgData name="Yang, Ningxin" userId="5918a3b4-6e1b-478f-b1f3-3d2f23dd4d48" providerId="ADAL" clId="{75212BBE-EA20-47A1-BED2-2D9709E948DA}" dt="2023-10-16T21:01:30.033" v="12" actId="478"/>
          <ac:picMkLst>
            <pc:docMk/>
            <pc:sldMk cId="37551693" sldId="258"/>
            <ac:picMk id="9" creationId="{8D7C9800-7C99-23F6-BD19-F58D08CBEE80}"/>
          </ac:picMkLst>
        </pc:picChg>
        <pc:picChg chg="del">
          <ac:chgData name="Yang, Ningxin" userId="5918a3b4-6e1b-478f-b1f3-3d2f23dd4d48" providerId="ADAL" clId="{75212BBE-EA20-47A1-BED2-2D9709E948DA}" dt="2023-10-16T21:01:35.383" v="15" actId="478"/>
          <ac:picMkLst>
            <pc:docMk/>
            <pc:sldMk cId="37551693" sldId="258"/>
            <ac:picMk id="11" creationId="{08D665B5-465E-0018-50D6-94332293DCB2}"/>
          </ac:picMkLst>
        </pc:picChg>
      </pc:sldChg>
    </pc:docChg>
  </pc:docChgLst>
  <pc:docChgLst>
    <pc:chgData name="Yang, Ningxin" userId="5918a3b4-6e1b-478f-b1f3-3d2f23dd4d48" providerId="ADAL" clId="{13D7F89B-B7CB-4915-84CB-910CE111B048}"/>
    <pc:docChg chg="custSel addSld modSld">
      <pc:chgData name="Yang, Ningxin" userId="5918a3b4-6e1b-478f-b1f3-3d2f23dd4d48" providerId="ADAL" clId="{13D7F89B-B7CB-4915-84CB-910CE111B048}" dt="2023-10-16T14:28:26.783" v="33" actId="680"/>
      <pc:docMkLst>
        <pc:docMk/>
      </pc:docMkLst>
      <pc:sldChg chg="addSp modSp new mod">
        <pc:chgData name="Yang, Ningxin" userId="5918a3b4-6e1b-478f-b1f3-3d2f23dd4d48" providerId="ADAL" clId="{13D7F89B-B7CB-4915-84CB-910CE111B048}" dt="2023-10-16T12:02:09.090" v="10" actId="1076"/>
        <pc:sldMkLst>
          <pc:docMk/>
          <pc:sldMk cId="1269534935" sldId="256"/>
        </pc:sldMkLst>
        <pc:picChg chg="add mod">
          <ac:chgData name="Yang, Ningxin" userId="5918a3b4-6e1b-478f-b1f3-3d2f23dd4d48" providerId="ADAL" clId="{13D7F89B-B7CB-4915-84CB-910CE111B048}" dt="2023-10-16T12:01:37.799" v="4" actId="1076"/>
          <ac:picMkLst>
            <pc:docMk/>
            <pc:sldMk cId="1269534935" sldId="256"/>
            <ac:picMk id="5" creationId="{07E49B8F-6269-C74E-A283-77D85047A25F}"/>
          </ac:picMkLst>
        </pc:picChg>
        <pc:picChg chg="add mod">
          <ac:chgData name="Yang, Ningxin" userId="5918a3b4-6e1b-478f-b1f3-3d2f23dd4d48" providerId="ADAL" clId="{13D7F89B-B7CB-4915-84CB-910CE111B048}" dt="2023-10-16T12:01:47.107" v="6" actId="1076"/>
          <ac:picMkLst>
            <pc:docMk/>
            <pc:sldMk cId="1269534935" sldId="256"/>
            <ac:picMk id="7" creationId="{297486B8-FA68-133F-072C-23A1F90BACEF}"/>
          </ac:picMkLst>
        </pc:picChg>
        <pc:picChg chg="add mod">
          <ac:chgData name="Yang, Ningxin" userId="5918a3b4-6e1b-478f-b1f3-3d2f23dd4d48" providerId="ADAL" clId="{13D7F89B-B7CB-4915-84CB-910CE111B048}" dt="2023-10-16T12:01:55.298" v="8" actId="1076"/>
          <ac:picMkLst>
            <pc:docMk/>
            <pc:sldMk cId="1269534935" sldId="256"/>
            <ac:picMk id="9" creationId="{74734864-E12C-77F0-53CC-AEF59AB59BC1}"/>
          </ac:picMkLst>
        </pc:picChg>
        <pc:picChg chg="add mod">
          <ac:chgData name="Yang, Ningxin" userId="5918a3b4-6e1b-478f-b1f3-3d2f23dd4d48" providerId="ADAL" clId="{13D7F89B-B7CB-4915-84CB-910CE111B048}" dt="2023-10-16T12:02:09.090" v="10" actId="1076"/>
          <ac:picMkLst>
            <pc:docMk/>
            <pc:sldMk cId="1269534935" sldId="256"/>
            <ac:picMk id="11" creationId="{F8232010-FD5F-6A3D-0218-7C5822E1A394}"/>
          </ac:picMkLst>
        </pc:picChg>
      </pc:sldChg>
      <pc:sldChg chg="addSp delSp modSp new mod">
        <pc:chgData name="Yang, Ningxin" userId="5918a3b4-6e1b-478f-b1f3-3d2f23dd4d48" providerId="ADAL" clId="{13D7F89B-B7CB-4915-84CB-910CE111B048}" dt="2023-10-16T12:22:54.093" v="21" actId="1076"/>
        <pc:sldMkLst>
          <pc:docMk/>
          <pc:sldMk cId="3277120130" sldId="257"/>
        </pc:sldMkLst>
        <pc:spChg chg="del">
          <ac:chgData name="Yang, Ningxin" userId="5918a3b4-6e1b-478f-b1f3-3d2f23dd4d48" providerId="ADAL" clId="{13D7F89B-B7CB-4915-84CB-910CE111B048}" dt="2023-10-16T12:22:27.718" v="13" actId="478"/>
          <ac:spMkLst>
            <pc:docMk/>
            <pc:sldMk cId="3277120130" sldId="257"/>
            <ac:spMk id="2" creationId="{DDC06F9A-7912-27FA-C807-55E00342E1A4}"/>
          </ac:spMkLst>
        </pc:spChg>
        <pc:spChg chg="del">
          <ac:chgData name="Yang, Ningxin" userId="5918a3b4-6e1b-478f-b1f3-3d2f23dd4d48" providerId="ADAL" clId="{13D7F89B-B7CB-4915-84CB-910CE111B048}" dt="2023-10-16T12:22:26.382" v="12" actId="478"/>
          <ac:spMkLst>
            <pc:docMk/>
            <pc:sldMk cId="3277120130" sldId="257"/>
            <ac:spMk id="3" creationId="{4A057FF2-5605-28F8-1988-ADA09C88D8A1}"/>
          </ac:spMkLst>
        </pc:spChg>
        <pc:picChg chg="add mod">
          <ac:chgData name="Yang, Ningxin" userId="5918a3b4-6e1b-478f-b1f3-3d2f23dd4d48" providerId="ADAL" clId="{13D7F89B-B7CB-4915-84CB-910CE111B048}" dt="2023-10-16T12:22:30.608" v="16" actId="1076"/>
          <ac:picMkLst>
            <pc:docMk/>
            <pc:sldMk cId="3277120130" sldId="257"/>
            <ac:picMk id="5" creationId="{399CB78D-981F-6F9A-5783-15B086AE06B6}"/>
          </ac:picMkLst>
        </pc:picChg>
        <pc:picChg chg="add mod">
          <ac:chgData name="Yang, Ningxin" userId="5918a3b4-6e1b-478f-b1f3-3d2f23dd4d48" providerId="ADAL" clId="{13D7F89B-B7CB-4915-84CB-910CE111B048}" dt="2023-10-16T12:22:40.333" v="18" actId="1076"/>
          <ac:picMkLst>
            <pc:docMk/>
            <pc:sldMk cId="3277120130" sldId="257"/>
            <ac:picMk id="7" creationId="{C0296241-387A-3282-A8F7-B3FF8EFBEC94}"/>
          </ac:picMkLst>
        </pc:picChg>
        <pc:picChg chg="add mod">
          <ac:chgData name="Yang, Ningxin" userId="5918a3b4-6e1b-478f-b1f3-3d2f23dd4d48" providerId="ADAL" clId="{13D7F89B-B7CB-4915-84CB-910CE111B048}" dt="2023-10-16T12:22:54.093" v="21" actId="1076"/>
          <ac:picMkLst>
            <pc:docMk/>
            <pc:sldMk cId="3277120130" sldId="257"/>
            <ac:picMk id="9" creationId="{7F548D55-FAA1-3D8B-8DC9-CFD3E30E351E}"/>
          </ac:picMkLst>
        </pc:picChg>
      </pc:sldChg>
      <pc:sldChg chg="addSp delSp modSp new mod">
        <pc:chgData name="Yang, Ningxin" userId="5918a3b4-6e1b-478f-b1f3-3d2f23dd4d48" providerId="ADAL" clId="{13D7F89B-B7CB-4915-84CB-910CE111B048}" dt="2023-10-16T14:28:24.629" v="32" actId="1076"/>
        <pc:sldMkLst>
          <pc:docMk/>
          <pc:sldMk cId="37551693" sldId="258"/>
        </pc:sldMkLst>
        <pc:spChg chg="del">
          <ac:chgData name="Yang, Ningxin" userId="5918a3b4-6e1b-478f-b1f3-3d2f23dd4d48" providerId="ADAL" clId="{13D7F89B-B7CB-4915-84CB-910CE111B048}" dt="2023-10-16T14:28:00.671" v="27" actId="22"/>
          <ac:spMkLst>
            <pc:docMk/>
            <pc:sldMk cId="37551693" sldId="258"/>
            <ac:spMk id="3" creationId="{8B080A6C-3EC3-5A32-9C1D-9D0C6D7E2A8D}"/>
          </ac:spMkLst>
        </pc:spChg>
        <pc:picChg chg="add mod">
          <ac:chgData name="Yang, Ningxin" userId="5918a3b4-6e1b-478f-b1f3-3d2f23dd4d48" providerId="ADAL" clId="{13D7F89B-B7CB-4915-84CB-910CE111B048}" dt="2023-10-16T14:27:52.854" v="26" actId="1076"/>
          <ac:picMkLst>
            <pc:docMk/>
            <pc:sldMk cId="37551693" sldId="258"/>
            <ac:picMk id="5" creationId="{82278EE9-FBF9-C3D5-A3A6-C3A04163C4A3}"/>
          </ac:picMkLst>
        </pc:picChg>
        <pc:picChg chg="add mod ord">
          <ac:chgData name="Yang, Ningxin" userId="5918a3b4-6e1b-478f-b1f3-3d2f23dd4d48" providerId="ADAL" clId="{13D7F89B-B7CB-4915-84CB-910CE111B048}" dt="2023-10-16T14:28:02.373" v="28" actId="1076"/>
          <ac:picMkLst>
            <pc:docMk/>
            <pc:sldMk cId="37551693" sldId="258"/>
            <ac:picMk id="7" creationId="{F854CB6B-2B84-74D7-A22E-B6661D7C98BF}"/>
          </ac:picMkLst>
        </pc:picChg>
        <pc:picChg chg="add mod">
          <ac:chgData name="Yang, Ningxin" userId="5918a3b4-6e1b-478f-b1f3-3d2f23dd4d48" providerId="ADAL" clId="{13D7F89B-B7CB-4915-84CB-910CE111B048}" dt="2023-10-16T14:28:11.813" v="30" actId="1076"/>
          <ac:picMkLst>
            <pc:docMk/>
            <pc:sldMk cId="37551693" sldId="258"/>
            <ac:picMk id="9" creationId="{8D7C9800-7C99-23F6-BD19-F58D08CBEE80}"/>
          </ac:picMkLst>
        </pc:picChg>
        <pc:picChg chg="add mod">
          <ac:chgData name="Yang, Ningxin" userId="5918a3b4-6e1b-478f-b1f3-3d2f23dd4d48" providerId="ADAL" clId="{13D7F89B-B7CB-4915-84CB-910CE111B048}" dt="2023-10-16T14:28:24.629" v="32" actId="1076"/>
          <ac:picMkLst>
            <pc:docMk/>
            <pc:sldMk cId="37551693" sldId="258"/>
            <ac:picMk id="11" creationId="{08D665B5-465E-0018-50D6-94332293DCB2}"/>
          </ac:picMkLst>
        </pc:picChg>
      </pc:sldChg>
      <pc:sldChg chg="new">
        <pc:chgData name="Yang, Ningxin" userId="5918a3b4-6e1b-478f-b1f3-3d2f23dd4d48" providerId="ADAL" clId="{13D7F89B-B7CB-4915-84CB-910CE111B048}" dt="2023-10-16T14:28:26.783" v="33" actId="680"/>
        <pc:sldMkLst>
          <pc:docMk/>
          <pc:sldMk cId="33004810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8FFC-CD36-FEE6-84AB-627882BC6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CBFF-8958-DF0A-B055-20C49B98E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B5ED-729E-50D6-8033-64747A20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FE71-176B-3023-9204-F23FF00E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15C8-F39B-36D0-771B-2CC979CF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64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23F8-F627-227E-F96A-2D09351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393AA-ED73-D1CF-31F2-12D5C8DC1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8899-B71C-F4F6-8A08-B421F7C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D73F-9E13-7840-837E-FFC798BF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4828-23F4-B429-4156-FF004AFB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CDBD1-2294-DBC6-324C-41D5680CF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446FB-4424-4108-E1D0-66E03F20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D3F7-C3BB-52BB-4DC5-9FD3014F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51D6-2143-31F7-0B30-AEC0C0AC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E302-C55A-8849-59F7-E044B726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9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EF80-BCA9-D539-198E-4A88C812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AE73-8119-519D-3767-C804D7C1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A2C3-94EB-1423-AD52-91E67BAE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52F2-3151-5DD1-7815-3F4CAB9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0924-2588-66F5-0047-9B5FBF0C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7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8632-9C5E-C2EA-99F3-D8390D24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D53B1-A656-964D-DEFC-216C5454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708E-A241-F946-E92D-EEE8C178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EF2-80C4-48CD-03A4-90FCCD97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1FD3-6772-3C91-EA3B-1EEB85FB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4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CD1C-DE93-FBFC-8C1C-9ACD2C49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CB32-9767-6C71-4B5D-711E73179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BA13-EFE8-556E-966A-C1D85CA9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8D36-EFF6-ADF1-510F-B06F7B8E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F5E97-BB6B-509E-FDB1-8D4E7033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8F7F8-82E2-1B9C-7490-98D4CE30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2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B0C4-EAA6-642A-1D88-E39E70E5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52D8B-7D0A-841F-0240-F719B7E7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DEA86-0A1A-16D7-105A-F26F1919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0F694-0C03-B6A1-6BD9-A5DF09BD3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83DA3-3021-DB09-6E6D-8458D455C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1628-A57E-3A5E-FFAF-0C7D01BB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95362-4637-7C1E-38BC-C3497EF8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1E43C-D818-2591-7731-DD13D572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0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A6C1-E3A3-F1A1-EAAC-5168A0A4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E9899-7C37-19A0-4DD6-58037DAF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F718-4401-C7BC-3435-4D145174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B395F-CE92-AA00-89BA-EF7392D9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6E05E-7208-6264-5188-9EBDDA46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3F0E0-4798-C70D-BA21-145F1CD0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F1564-B78B-A076-1419-3A3DDFC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772B-103C-BAB1-E853-DF2BA6CC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F606-2B91-52E3-65A1-B819F3F6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F6732-8F2B-90DC-CDE1-38658A55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59B3B-578B-A74F-042A-39D2220F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D3D7A-15DA-4B13-2CCB-5780A0A2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471A-22BF-24CF-3EDE-3EC4E559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6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8219-6673-2E27-D1ED-9208AD9A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39B0E-9E43-3854-448D-E1FCC4581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585D5-BE41-342B-C442-26F9D29F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4FD8-CC0E-6EBB-BAF9-50669770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63801-A6DB-F597-BCA3-0AB5B2C8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7A06D-3677-504D-204C-D374F28E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8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C2B6B-DCBE-FC4E-EBB6-BC744E3E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2434-10A8-94A6-A7CB-8A78F8C3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06C6-1B44-4AF3-190B-06D35D54A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BA6E-B3CF-459C-BF25-6C1F9D17ADB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F4BB-3F92-1291-DB12-A39F16E86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BF25B-E9AE-EB92-F612-6B0E7BFE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AA5F-2CE9-4542-98FF-D58867E3E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78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FD6F92-73DF-A1FE-AF33-D04C2F071993}"/>
              </a:ext>
            </a:extLst>
          </p:cNvPr>
          <p:cNvSpPr txBox="1"/>
          <p:nvPr/>
        </p:nvSpPr>
        <p:spPr>
          <a:xfrm>
            <a:off x="4824547" y="612634"/>
            <a:ext cx="27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PCE (1000 steps, 30 Chains)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69FB37-FA63-C7F8-5404-BDCDA19C16F1}"/>
              </a:ext>
            </a:extLst>
          </p:cNvPr>
          <p:cNvSpPr txBox="1"/>
          <p:nvPr/>
        </p:nvSpPr>
        <p:spPr>
          <a:xfrm>
            <a:off x="2821576" y="156754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Ground truth: E = 37e9Pa, delta = -3.15m, F = 28200N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DACB30-120B-5F17-1DC3-89654D67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3" y="1287484"/>
            <a:ext cx="1811383" cy="16220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F9EC4E-20C8-32E2-43C3-B61FC134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069" y="1324408"/>
            <a:ext cx="1506274" cy="15482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956103-C1AF-BE5C-2C9F-3A40DFFF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602" y="3732996"/>
            <a:ext cx="1546724" cy="187842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0D86D8-1DAD-92B3-135F-32EA31B53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069" y="4405057"/>
            <a:ext cx="2406350" cy="102584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8FEC12D-1B24-50B1-35B6-6C604DE0C2B0}"/>
              </a:ext>
            </a:extLst>
          </p:cNvPr>
          <p:cNvSpPr txBox="1"/>
          <p:nvPr/>
        </p:nvSpPr>
        <p:spPr>
          <a:xfrm>
            <a:off x="4615544" y="5876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 = 34e9Pa, delta = -2.7m, F = 25000N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1BC16D0-1D3B-E2BA-F749-7D9126CBE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031" y="4405057"/>
            <a:ext cx="2612571" cy="95032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1DB4861-77F8-4E95-112B-EDFF3CE6D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61" y="950890"/>
            <a:ext cx="1797623" cy="24272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02E9BBC-B907-3E5E-27F2-85AF9C60F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556" y="1074570"/>
            <a:ext cx="1685413" cy="23035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FB070FD-3F8F-9A70-05E4-77C8D7BBC1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405057"/>
            <a:ext cx="1470070" cy="117955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0E7F7AC-9E3A-F53B-2679-01BC88612CF0}"/>
              </a:ext>
            </a:extLst>
          </p:cNvPr>
          <p:cNvSpPr txBox="1"/>
          <p:nvPr/>
        </p:nvSpPr>
        <p:spPr>
          <a:xfrm>
            <a:off x="418013" y="5963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 = 48e9Pa, delta = -2.9m, F = 36000N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E91D56-3478-5AC3-E4B4-F4066FCB2B6B}"/>
              </a:ext>
            </a:extLst>
          </p:cNvPr>
          <p:cNvSpPr txBox="1"/>
          <p:nvPr/>
        </p:nvSpPr>
        <p:spPr>
          <a:xfrm>
            <a:off x="533915" y="430194"/>
            <a:ext cx="27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PCE (1000 steps, 10 Chains)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5B29A8-5780-0001-FD43-FFDEEB93C75C}"/>
              </a:ext>
            </a:extLst>
          </p:cNvPr>
          <p:cNvSpPr txBox="1"/>
          <p:nvPr/>
        </p:nvSpPr>
        <p:spPr>
          <a:xfrm>
            <a:off x="8665027" y="694427"/>
            <a:ext cx="27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PCE (1000 steps, 50 Chains)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9BAD66D-DC15-F320-C0AB-56D94A32D1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6419" y="1215700"/>
            <a:ext cx="1221242" cy="156643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2BA11EB-52CB-052B-C126-4B7FB79C1D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1905" y="1158163"/>
            <a:ext cx="1652404" cy="171446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53DE874-D497-2142-AD51-9738A08215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4661" y="3421081"/>
            <a:ext cx="1447244" cy="193429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E4CAC8C-1EC1-8D1A-1FD5-4A891E74B7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46539" y="3828623"/>
            <a:ext cx="2345461" cy="1091416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BC68352-22BD-5C03-1CC7-71121FC8771C}"/>
              </a:ext>
            </a:extLst>
          </p:cNvPr>
          <p:cNvSpPr txBox="1"/>
          <p:nvPr/>
        </p:nvSpPr>
        <p:spPr>
          <a:xfrm>
            <a:off x="8665027" y="57359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 = 34e9Pa, delta = -2.7m, F = 25000N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B3B698-A1ED-655D-524B-242A653D6CDC}"/>
              </a:ext>
            </a:extLst>
          </p:cNvPr>
          <p:cNvSpPr txBox="1"/>
          <p:nvPr/>
        </p:nvSpPr>
        <p:spPr>
          <a:xfrm>
            <a:off x="252266" y="259291"/>
            <a:ext cx="379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PCA-PCE (1000 steps, 50 chains, 2 PCs)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95EFF4-6D38-6810-2342-8033567E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64" y="3943604"/>
            <a:ext cx="2594642" cy="11450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A9EE3-7117-8DB3-0D27-6A8D3B12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4" y="975048"/>
            <a:ext cx="1924050" cy="2257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274E91-44DA-66A2-7902-CD1C5404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886" y="1064272"/>
            <a:ext cx="1629995" cy="21682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CE923B-BFF5-65E6-5507-04299AEF2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6043"/>
            <a:ext cx="1657059" cy="18948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AFA0E65-8956-F5CE-3045-F1E65CA21763}"/>
              </a:ext>
            </a:extLst>
          </p:cNvPr>
          <p:cNvSpPr txBox="1"/>
          <p:nvPr/>
        </p:nvSpPr>
        <p:spPr>
          <a:xfrm>
            <a:off x="4388406" y="265085"/>
            <a:ext cx="390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PCA-PCE (1000 steps, 50 chains, 10 PCs)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F58BED-9632-CADE-F544-9E42DC26E532}"/>
              </a:ext>
            </a:extLst>
          </p:cNvPr>
          <p:cNvSpPr txBox="1"/>
          <p:nvPr/>
        </p:nvSpPr>
        <p:spPr>
          <a:xfrm>
            <a:off x="2667667" y="-1619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Ground truth: E = 37e9Pa, delta = -3.15m, F = 28200N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30831D-A54E-9A1C-17BA-A9613390E6B0}"/>
              </a:ext>
            </a:extLst>
          </p:cNvPr>
          <p:cNvSpPr txBox="1"/>
          <p:nvPr/>
        </p:nvSpPr>
        <p:spPr>
          <a:xfrm>
            <a:off x="4591661" y="5863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 = 33e9Pa, delta = -3.1m, F = 26000N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6E8AC8-5F3D-A3BA-E6E8-AAF0006B9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410" y="4096580"/>
            <a:ext cx="2594642" cy="92935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F93F82-E810-012E-525F-99FCDC0DB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798" y="3373479"/>
            <a:ext cx="1506781" cy="22089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3E3F6AD-AFC3-0186-129B-1D773523A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2027" y="684203"/>
            <a:ext cx="2005013" cy="25050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0BACE54-278A-FDC0-51AF-D329D37CD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4851" y="745614"/>
            <a:ext cx="1767176" cy="220897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7BABC35-B5DA-7C5B-8B06-EF192105F495}"/>
              </a:ext>
            </a:extLst>
          </p:cNvPr>
          <p:cNvSpPr txBox="1"/>
          <p:nvPr/>
        </p:nvSpPr>
        <p:spPr>
          <a:xfrm>
            <a:off x="748288" y="59222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2C11BDF-A455-F22E-0953-C6C8D2E48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0364" y="850655"/>
            <a:ext cx="1666809" cy="217217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F5B3CCC-0B53-5941-3729-5A6819D29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45186" y="1064272"/>
            <a:ext cx="1541806" cy="174014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1A3474F-694E-EA40-DA69-FF26A18775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2883" y="3619461"/>
            <a:ext cx="1664550" cy="149382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A70F90E-FE35-75AD-4A7D-6771CCC8BA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0264" y="4096580"/>
            <a:ext cx="1924050" cy="68912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2229A67-8189-61C2-DD8A-AE7408D6EFEB}"/>
              </a:ext>
            </a:extLst>
          </p:cNvPr>
          <p:cNvSpPr txBox="1"/>
          <p:nvPr/>
        </p:nvSpPr>
        <p:spPr>
          <a:xfrm>
            <a:off x="8875901" y="197784"/>
            <a:ext cx="390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PCA-PCE (1000 steps, 50 chains, 20 PCs)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F4AE0B-43A6-77D4-83A8-3E28CACD4FBB}"/>
              </a:ext>
            </a:extLst>
          </p:cNvPr>
          <p:cNvSpPr txBox="1"/>
          <p:nvPr/>
        </p:nvSpPr>
        <p:spPr>
          <a:xfrm>
            <a:off x="8872883" y="5822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 = 33e9Pa, delta = -3.1m, F = 26000N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2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4016-9BFB-57AC-7098-F3E93B6E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15E3-4E1C-920B-5FD8-91994638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150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Ningxin</dc:creator>
  <cp:lastModifiedBy>Yang, Ningxin</cp:lastModifiedBy>
  <cp:revision>1</cp:revision>
  <dcterms:created xsi:type="dcterms:W3CDTF">2023-10-16T12:01:11Z</dcterms:created>
  <dcterms:modified xsi:type="dcterms:W3CDTF">2023-10-16T23:22:32Z</dcterms:modified>
</cp:coreProperties>
</file>