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9" r:id="rId4"/>
    <p:sldId id="260" r:id="rId5"/>
    <p:sldId id="261" r:id="rId6"/>
    <p:sldId id="258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5" d="100"/>
          <a:sy n="85" d="100"/>
        </p:scale>
        <p:origin x="-94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38BB2-4B4A-CE4A-8307-7ED85E4E24CA}" type="datetimeFigureOut">
              <a:rPr lang="en-US" smtClean="0"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5006-F34D-8D4B-8E65-15681BE1C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80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38BB2-4B4A-CE4A-8307-7ED85E4E24CA}" type="datetimeFigureOut">
              <a:rPr lang="en-US" smtClean="0"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5006-F34D-8D4B-8E65-15681BE1C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34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38BB2-4B4A-CE4A-8307-7ED85E4E24CA}" type="datetimeFigureOut">
              <a:rPr lang="en-US" smtClean="0"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5006-F34D-8D4B-8E65-15681BE1C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14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38BB2-4B4A-CE4A-8307-7ED85E4E24CA}" type="datetimeFigureOut">
              <a:rPr lang="en-US" smtClean="0"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5006-F34D-8D4B-8E65-15681BE1C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27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38BB2-4B4A-CE4A-8307-7ED85E4E24CA}" type="datetimeFigureOut">
              <a:rPr lang="en-US" smtClean="0"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5006-F34D-8D4B-8E65-15681BE1C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776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38BB2-4B4A-CE4A-8307-7ED85E4E24CA}" type="datetimeFigureOut">
              <a:rPr lang="en-US" smtClean="0"/>
              <a:t>3/25/15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5006-F34D-8D4B-8E65-15681BE1C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0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38BB2-4B4A-CE4A-8307-7ED85E4E24CA}" type="datetimeFigureOut">
              <a:rPr lang="en-US" smtClean="0"/>
              <a:t>3/25/15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5006-F34D-8D4B-8E65-15681BE1C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32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38BB2-4B4A-CE4A-8307-7ED85E4E24CA}" type="datetimeFigureOut">
              <a:rPr lang="en-US" smtClean="0"/>
              <a:t>3/25/15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5006-F34D-8D4B-8E65-15681BE1C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36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38BB2-4B4A-CE4A-8307-7ED85E4E24CA}" type="datetimeFigureOut">
              <a:rPr lang="en-US" smtClean="0"/>
              <a:t>3/25/15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5006-F34D-8D4B-8E65-15681BE1C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1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38BB2-4B4A-CE4A-8307-7ED85E4E24CA}" type="datetimeFigureOut">
              <a:rPr lang="en-US" smtClean="0"/>
              <a:t>3/25/15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5006-F34D-8D4B-8E65-15681BE1C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77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38BB2-4B4A-CE4A-8307-7ED85E4E24CA}" type="datetimeFigureOut">
              <a:rPr lang="en-US" smtClean="0"/>
              <a:t>3/25/15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5006-F34D-8D4B-8E65-15681BE1C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7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38BB2-4B4A-CE4A-8307-7ED85E4E24CA}" type="datetimeFigureOut">
              <a:rPr lang="en-US" smtClean="0"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65006-F34D-8D4B-8E65-15681BE1C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95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5-03-25 at 3.34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779494" cy="685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98274" y="3784814"/>
            <a:ext cx="151635" cy="1263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33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5-03-25 at 3.34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7794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020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5-03-25 at 3.34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779494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86548" y="4796914"/>
            <a:ext cx="3209118" cy="20412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86062" y="5452668"/>
            <a:ext cx="236937" cy="2401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22999" y="4796914"/>
            <a:ext cx="3135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abacavir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986547" y="4466478"/>
            <a:ext cx="3288495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aba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22457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5-03-25 at 3.34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779494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86548" y="5908255"/>
            <a:ext cx="3209118" cy="20412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22999" y="4796914"/>
            <a:ext cx="3135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a</a:t>
            </a:r>
            <a:r>
              <a:rPr lang="en-US" sz="1200" dirty="0" err="1" smtClean="0"/>
              <a:t>bacavir</a:t>
            </a:r>
            <a:endParaRPr lang="en-US" sz="1200" dirty="0" smtClean="0"/>
          </a:p>
          <a:p>
            <a:r>
              <a:rPr lang="en-US" sz="1200" dirty="0" err="1" smtClean="0"/>
              <a:t>Abacavir</a:t>
            </a:r>
            <a:r>
              <a:rPr lang="en-US" sz="1200" dirty="0" smtClean="0"/>
              <a:t> Sulfate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986547" y="4466478"/>
            <a:ext cx="3288495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aba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66141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03-25 at 3.47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965121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50848" y="1871136"/>
            <a:ext cx="3135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a</a:t>
            </a:r>
            <a:r>
              <a:rPr lang="en-US" sz="1200" dirty="0" err="1" smtClean="0"/>
              <a:t>bacavir</a:t>
            </a:r>
            <a:endParaRPr lang="en-US" sz="1200" dirty="0" smtClean="0"/>
          </a:p>
          <a:p>
            <a:r>
              <a:rPr lang="en-US" sz="1200" dirty="0" err="1" smtClean="0"/>
              <a:t>Abacavir</a:t>
            </a:r>
            <a:r>
              <a:rPr lang="en-US" sz="1200" dirty="0" smtClean="0"/>
              <a:t> Sulfate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895830" y="1495339"/>
            <a:ext cx="3288495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aba</a:t>
            </a:r>
            <a:endParaRPr lang="en-US" sz="11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75724" y="4375346"/>
            <a:ext cx="236937" cy="24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671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5-03-25 at 3.35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718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25140" y="3978439"/>
            <a:ext cx="236937" cy="24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014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5-03-25 at 3.35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718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25140" y="3978439"/>
            <a:ext cx="236937" cy="240124"/>
          </a:xfrm>
          <a:prstGeom prst="rect">
            <a:avLst/>
          </a:prstGeom>
        </p:spPr>
      </p:pic>
      <p:pic>
        <p:nvPicPr>
          <p:cNvPr id="2" name="Picture 1" descr="Screen Shot 2015-03-25 at 3.57.25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78" y="2572732"/>
            <a:ext cx="6316178" cy="2249463"/>
          </a:xfrm>
          <a:prstGeom prst="rect">
            <a:avLst/>
          </a:prstGeom>
        </p:spPr>
      </p:pic>
      <p:pic>
        <p:nvPicPr>
          <p:cNvPr id="4" name="Picture 3" descr="extra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44" y="4822195"/>
            <a:ext cx="7030319" cy="261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151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5-03-25 at 3.35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84" y="0"/>
            <a:ext cx="798394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70697" y="859893"/>
            <a:ext cx="236937" cy="24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263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70697" y="859893"/>
            <a:ext cx="236937" cy="240124"/>
          </a:xfrm>
          <a:prstGeom prst="rect">
            <a:avLst/>
          </a:prstGeom>
        </p:spPr>
      </p:pic>
      <p:pic>
        <p:nvPicPr>
          <p:cNvPr id="2" name="Picture 1" descr="lla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355270"/>
          </a:xfrm>
          <a:prstGeom prst="rect">
            <a:avLst/>
          </a:prstGeom>
        </p:spPr>
      </p:pic>
      <p:sp>
        <p:nvSpPr>
          <p:cNvPr id="10" name="Bevel 9"/>
          <p:cNvSpPr/>
          <p:nvPr/>
        </p:nvSpPr>
        <p:spPr>
          <a:xfrm>
            <a:off x="985723" y="411719"/>
            <a:ext cx="6619335" cy="374896"/>
          </a:xfrm>
          <a:prstGeom prst="beve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93153" y="391987"/>
            <a:ext cx="1251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Abacavir</a:t>
            </a:r>
            <a:r>
              <a:rPr lang="en-US" sz="1400" dirty="0" smtClean="0"/>
              <a:t> </a:t>
            </a:r>
            <a:r>
              <a:rPr lang="en-US" sz="1200" dirty="0" smtClean="0"/>
              <a:t>Sulfate</a:t>
            </a:r>
            <a:endParaRPr lang="en-US" sz="1400" dirty="0"/>
          </a:p>
        </p:txBody>
      </p:sp>
      <p:sp>
        <p:nvSpPr>
          <p:cNvPr id="9" name="Multiply 8"/>
          <p:cNvSpPr/>
          <p:nvPr/>
        </p:nvSpPr>
        <p:spPr>
          <a:xfrm>
            <a:off x="1227860" y="519552"/>
            <a:ext cx="279166" cy="191722"/>
          </a:xfrm>
          <a:prstGeom prst="mathMultiply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y 10"/>
          <p:cNvSpPr/>
          <p:nvPr/>
        </p:nvSpPr>
        <p:spPr>
          <a:xfrm>
            <a:off x="2613987" y="508042"/>
            <a:ext cx="279166" cy="191722"/>
          </a:xfrm>
          <a:prstGeom prst="mathMultiply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507027" y="434275"/>
            <a:ext cx="815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a</a:t>
            </a:r>
            <a:r>
              <a:rPr lang="en-US" sz="1200" dirty="0" err="1" smtClean="0"/>
              <a:t>bacavir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6294139" y="434792"/>
            <a:ext cx="1251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/>
              <a:t>Return to edit</a:t>
            </a:r>
            <a:endParaRPr 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2727177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16</Words>
  <Application>Microsoft Macintosh PowerPoint</Application>
  <PresentationFormat>On-screen Show (4:3)</PresentationFormat>
  <Paragraphs>11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Dace Lukasa-Tangri</dc:creator>
  <cp:lastModifiedBy>Dace Lukasa-Tangri</cp:lastModifiedBy>
  <cp:revision>5</cp:revision>
  <dcterms:created xsi:type="dcterms:W3CDTF">2015-03-25T19:36:24Z</dcterms:created>
  <dcterms:modified xsi:type="dcterms:W3CDTF">2015-03-25T20:28:01Z</dcterms:modified>
</cp:coreProperties>
</file>