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8" r:id="rId20"/>
    <p:sldId id="279" r:id="rId21"/>
    <p:sldId id="280" r:id="rId22"/>
    <p:sldId id="281" r:id="rId23"/>
    <p:sldId id="282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13" autoAdjust="0"/>
    <p:restoredTop sz="94660"/>
  </p:normalViewPr>
  <p:slideViewPr>
    <p:cSldViewPr snapToGrid="0" snapToObjects="1">
      <p:cViewPr>
        <p:scale>
          <a:sx n="134" d="100"/>
          <a:sy n="134" d="100"/>
        </p:scale>
        <p:origin x="208" y="23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19FB0-7AAC-2749-8A53-99D148A2D6F2}" type="datetimeFigureOut">
              <a:rPr lang="en-US" smtClean="0"/>
              <a:t>3/16/15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A807-D1E0-1646-A996-521DCE4D1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62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19FB0-7AAC-2749-8A53-99D148A2D6F2}" type="datetimeFigureOut">
              <a:rPr lang="en-US" smtClean="0"/>
              <a:t>3/16/15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A807-D1E0-1646-A996-521DCE4D1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539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19FB0-7AAC-2749-8A53-99D148A2D6F2}" type="datetimeFigureOut">
              <a:rPr lang="en-US" smtClean="0"/>
              <a:t>3/16/15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A807-D1E0-1646-A996-521DCE4D1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826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19FB0-7AAC-2749-8A53-99D148A2D6F2}" type="datetimeFigureOut">
              <a:rPr lang="en-US" smtClean="0"/>
              <a:t>3/16/15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A807-D1E0-1646-A996-521DCE4D1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7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19FB0-7AAC-2749-8A53-99D148A2D6F2}" type="datetimeFigureOut">
              <a:rPr lang="en-US" smtClean="0"/>
              <a:t>3/16/15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A807-D1E0-1646-A996-521DCE4D1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707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19FB0-7AAC-2749-8A53-99D148A2D6F2}" type="datetimeFigureOut">
              <a:rPr lang="en-US" smtClean="0"/>
              <a:t>3/16/15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A807-D1E0-1646-A996-521DCE4D1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148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19FB0-7AAC-2749-8A53-99D148A2D6F2}" type="datetimeFigureOut">
              <a:rPr lang="en-US" smtClean="0"/>
              <a:t>3/16/15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A807-D1E0-1646-A996-521DCE4D1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849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19FB0-7AAC-2749-8A53-99D148A2D6F2}" type="datetimeFigureOut">
              <a:rPr lang="en-US" smtClean="0"/>
              <a:t>3/16/15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A807-D1E0-1646-A996-521DCE4D1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51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19FB0-7AAC-2749-8A53-99D148A2D6F2}" type="datetimeFigureOut">
              <a:rPr lang="en-US" smtClean="0"/>
              <a:t>3/16/15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A807-D1E0-1646-A996-521DCE4D1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17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19FB0-7AAC-2749-8A53-99D148A2D6F2}" type="datetimeFigureOut">
              <a:rPr lang="en-US" smtClean="0"/>
              <a:t>3/16/15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A807-D1E0-1646-A996-521DCE4D1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41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19FB0-7AAC-2749-8A53-99D148A2D6F2}" type="datetimeFigureOut">
              <a:rPr lang="en-US" smtClean="0"/>
              <a:t>3/16/15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A807-D1E0-1646-A996-521DCE4D1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4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19FB0-7AAC-2749-8A53-99D148A2D6F2}" type="datetimeFigureOut">
              <a:rPr lang="en-US" smtClean="0"/>
              <a:t>3/16/15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0A807-D1E0-1646-A996-521DCE4D1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57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2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2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2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2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2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5-03-16 at 10.50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33" y="0"/>
            <a:ext cx="88771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679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03-16 at 11.10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09" y="0"/>
            <a:ext cx="8880691" cy="68580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 flipH="1">
            <a:off x="2647757" y="3361592"/>
            <a:ext cx="145043" cy="13283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04915" y="4778925"/>
            <a:ext cx="4127316" cy="187037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  <a:alpha val="19000"/>
                </a:schemeClr>
              </a:gs>
              <a:gs pos="35000">
                <a:schemeClr val="accent3">
                  <a:tint val="37000"/>
                  <a:satMod val="300000"/>
                  <a:alpha val="19000"/>
                </a:schemeClr>
              </a:gs>
              <a:gs pos="100000">
                <a:schemeClr val="accent3">
                  <a:tint val="15000"/>
                  <a:satMod val="350000"/>
                  <a:alpha val="19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urseur_318-9839.jpg"/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134" y="4882298"/>
            <a:ext cx="148182" cy="14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592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 Shot 2015-03-16 at 11.12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73" y="0"/>
            <a:ext cx="8884227" cy="68580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 flipH="1">
            <a:off x="2647757" y="3361592"/>
            <a:ext cx="145043" cy="13283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475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03-16 at 11.12.3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63" y="0"/>
            <a:ext cx="8812352" cy="68580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 flipH="1">
            <a:off x="2647757" y="3361592"/>
            <a:ext cx="145043" cy="13283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urseur_318-9839.jpg"/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580" y="5338081"/>
            <a:ext cx="148182" cy="14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78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Screen Shot 2015-03-16 at 11.22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33" y="0"/>
            <a:ext cx="8877167" cy="685800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 flipH="1">
            <a:off x="2647757" y="3361592"/>
            <a:ext cx="145043" cy="13283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curseur_318-9839.jpg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757" y="6472383"/>
            <a:ext cx="148182" cy="14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523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03-16 at 11.16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0"/>
            <a:ext cx="8915400" cy="68580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 flipH="1">
            <a:off x="2502714" y="2417205"/>
            <a:ext cx="145043" cy="13283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urseur_318-9839.jpg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818" y="203396"/>
            <a:ext cx="148182" cy="14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921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03-16 at 11.16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09" y="0"/>
            <a:ext cx="8880691" cy="6858000"/>
          </a:xfrm>
          <a:prstGeom prst="rect">
            <a:avLst/>
          </a:prstGeom>
        </p:spPr>
      </p:pic>
      <p:pic>
        <p:nvPicPr>
          <p:cNvPr id="5" name="Picture 4" descr="curseur_318-9839.jpg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818" y="274638"/>
            <a:ext cx="148182" cy="14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543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03-16 at 11.16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83" y="0"/>
            <a:ext cx="8896217" cy="6858000"/>
          </a:xfrm>
          <a:prstGeom prst="rect">
            <a:avLst/>
          </a:prstGeom>
        </p:spPr>
      </p:pic>
      <p:pic>
        <p:nvPicPr>
          <p:cNvPr id="5" name="Picture 4" descr="curseur_318-9839.jpg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818" y="328090"/>
            <a:ext cx="148182" cy="14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790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03-16 at 11.16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40" y="0"/>
            <a:ext cx="889266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98721" y="3260902"/>
            <a:ext cx="10263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Wingdings"/>
                <a:ea typeface="Wingdings"/>
                <a:cs typeface="Wingdings"/>
              </a:rPr>
              <a:t>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Picture 5" descr="curseur_318-9839.jpg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872" y="3461255"/>
            <a:ext cx="148182" cy="14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881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03-16 at 11.16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02" y="0"/>
            <a:ext cx="8842898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65230" y="2307371"/>
            <a:ext cx="10263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Wingdings"/>
                <a:ea typeface="Wingdings"/>
                <a:cs typeface="Wingdings"/>
              </a:rPr>
              <a:t>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Picture 5" descr="curseur_318-9839.jpg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818" y="428110"/>
            <a:ext cx="148182" cy="14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566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03-17 at 12.02.0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90" y="0"/>
            <a:ext cx="8844785" cy="6858000"/>
          </a:xfrm>
          <a:prstGeom prst="rect">
            <a:avLst/>
          </a:prstGeom>
        </p:spPr>
      </p:pic>
      <p:pic>
        <p:nvPicPr>
          <p:cNvPr id="5" name="Picture 4" descr="curseur_318-9839.jpg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818" y="627547"/>
            <a:ext cx="148182" cy="14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057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5-03-16 at 10.50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33" y="0"/>
            <a:ext cx="8877167" cy="68580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 flipH="1">
            <a:off x="2647757" y="3361592"/>
            <a:ext cx="145043" cy="13283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urseur_318-9839.jpg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709" y="3494423"/>
            <a:ext cx="148182" cy="14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601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03-17 at 12.02.1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56" y="0"/>
            <a:ext cx="8846344" cy="6858000"/>
          </a:xfrm>
          <a:prstGeom prst="rect">
            <a:avLst/>
          </a:prstGeom>
        </p:spPr>
      </p:pic>
      <p:pic>
        <p:nvPicPr>
          <p:cNvPr id="5" name="Picture 4" descr="curseur_318-9839.jpg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818" y="693887"/>
            <a:ext cx="148182" cy="14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029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03-17 at 12.02.1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36" y="0"/>
            <a:ext cx="8839464" cy="6858000"/>
          </a:xfrm>
          <a:prstGeom prst="rect">
            <a:avLst/>
          </a:prstGeom>
        </p:spPr>
      </p:pic>
      <p:pic>
        <p:nvPicPr>
          <p:cNvPr id="5" name="Picture 4" descr="curseur_318-9839.jpg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818" y="798138"/>
            <a:ext cx="148182" cy="14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272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5-03-17 at 12.02.1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040291"/>
          </a:xfrm>
          <a:prstGeom prst="rect">
            <a:avLst/>
          </a:prstGeom>
        </p:spPr>
      </p:pic>
      <p:pic>
        <p:nvPicPr>
          <p:cNvPr id="7" name="Picture 6" descr="curseur_318-9839.jpg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818" y="1101411"/>
            <a:ext cx="148182" cy="142483"/>
          </a:xfrm>
          <a:prstGeom prst="rect">
            <a:avLst/>
          </a:prstGeom>
        </p:spPr>
      </p:pic>
      <p:pic>
        <p:nvPicPr>
          <p:cNvPr id="8" name="Picture 7" descr="curseur_318-9839.jpg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865" y="4897808"/>
            <a:ext cx="148182" cy="14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1586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5-03-17 at 12.02.1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0402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8824" y="5363882"/>
            <a:ext cx="884517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Our Comments:</a:t>
            </a:r>
          </a:p>
          <a:p>
            <a:endParaRPr lang="en-US" sz="1400" dirty="0" smtClean="0"/>
          </a:p>
          <a:p>
            <a:r>
              <a:rPr lang="en-US" sz="1400" dirty="0" smtClean="0"/>
              <a:t>* Login and Commenting will be include in the next design document</a:t>
            </a:r>
          </a:p>
          <a:p>
            <a:r>
              <a:rPr lang="en-US" sz="1400" dirty="0" smtClean="0"/>
              <a:t>After ‘submit’ in order selected system will display each column (.</a:t>
            </a:r>
            <a:r>
              <a:rPr lang="en-US" sz="1400" dirty="0" err="1" smtClean="0"/>
              <a:t>csv</a:t>
            </a:r>
            <a:r>
              <a:rPr lang="en-US" sz="1400" dirty="0" smtClean="0"/>
              <a:t>) header name and the value it contains for the row. System will display it 6 times so from each source.</a:t>
            </a:r>
            <a:endParaRPr lang="en-US" sz="1400" dirty="0"/>
          </a:p>
          <a:p>
            <a:r>
              <a:rPr lang="en-US" sz="1400" dirty="0" smtClean="0"/>
              <a:t>* For drug tree selection we would need a drawing from you as we don</a:t>
            </a:r>
            <a:r>
              <a:rPr lang="fr-FR" sz="1400" dirty="0" smtClean="0"/>
              <a:t>’</a:t>
            </a:r>
            <a:r>
              <a:rPr lang="en-US" sz="1400" dirty="0" smtClean="0"/>
              <a:t>t know the class and subclass node locations in tree.</a:t>
            </a:r>
            <a:endParaRPr lang="en-US" sz="1400" dirty="0"/>
          </a:p>
        </p:txBody>
      </p:sp>
      <p:pic>
        <p:nvPicPr>
          <p:cNvPr id="7" name="Picture 6" descr="curseur_318-9839.jpg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818" y="1101411"/>
            <a:ext cx="148182" cy="14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54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03-16 at 11.02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26" y="0"/>
            <a:ext cx="8892660" cy="68580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 flipH="1">
            <a:off x="2647756" y="3361592"/>
            <a:ext cx="145043" cy="13283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8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 Shot 2015-03-16 at 11.02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12" y="0"/>
            <a:ext cx="8792003" cy="68580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 flipH="1">
            <a:off x="2647757" y="3361592"/>
            <a:ext cx="145043" cy="13283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75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03-16 at 11.04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79" y="0"/>
            <a:ext cx="8807241" cy="68580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 flipH="1">
            <a:off x="2647757" y="3361592"/>
            <a:ext cx="145043" cy="13283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urseur_318-9839.jpg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354" y="4257671"/>
            <a:ext cx="148182" cy="14248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904915" y="4070634"/>
            <a:ext cx="4127316" cy="187037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  <a:alpha val="19000"/>
                </a:schemeClr>
              </a:gs>
              <a:gs pos="35000">
                <a:schemeClr val="accent3">
                  <a:tint val="37000"/>
                  <a:satMod val="300000"/>
                  <a:alpha val="19000"/>
                </a:schemeClr>
              </a:gs>
              <a:gs pos="100000">
                <a:schemeClr val="accent3">
                  <a:tint val="15000"/>
                  <a:satMod val="350000"/>
                  <a:alpha val="19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273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03-16 at 11.05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57" y="0"/>
            <a:ext cx="8904628" cy="68580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 flipH="1">
            <a:off x="2647757" y="3361592"/>
            <a:ext cx="145043" cy="13283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urseur_318-9839.jpg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112" y="4599604"/>
            <a:ext cx="148182" cy="14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94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03-16 at 11.05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28" y="0"/>
            <a:ext cx="8853272" cy="68580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970041" y="4559110"/>
            <a:ext cx="0" cy="130260"/>
          </a:xfrm>
          <a:prstGeom prst="line">
            <a:avLst/>
          </a:prstGeom>
          <a:ln w="31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 flipH="1">
            <a:off x="2647757" y="3361592"/>
            <a:ext cx="145043" cy="13283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37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03-16 at 11.09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36" y="0"/>
            <a:ext cx="8839464" cy="68580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 flipH="1">
            <a:off x="2647757" y="3361592"/>
            <a:ext cx="145043" cy="13283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33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03-16 at 11.10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37" y="0"/>
            <a:ext cx="8901063" cy="68580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 flipH="1">
            <a:off x="2647757" y="3361592"/>
            <a:ext cx="145043" cy="13283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95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80</Words>
  <Application>Microsoft Macintosh PowerPoint</Application>
  <PresentationFormat>On-screen Show (4:3)</PresentationFormat>
  <Paragraphs>7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Dace Lukasa-Tangri</dc:creator>
  <cp:lastModifiedBy>Dace Lukasa-Tangri</cp:lastModifiedBy>
  <cp:revision>6</cp:revision>
  <dcterms:created xsi:type="dcterms:W3CDTF">2015-03-17T02:46:50Z</dcterms:created>
  <dcterms:modified xsi:type="dcterms:W3CDTF">2015-03-17T04:16:40Z</dcterms:modified>
</cp:coreProperties>
</file>