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59" r:id="rId6"/>
    <p:sldId id="266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82ED-9720-4A79-AE0C-1BB0D08C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A55421-55FB-495F-9575-A14379D63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FFF0F-FD30-4143-B526-F3A1C772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02AA-0886-478E-82CB-6EADFE112A7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4CBF2-798D-4C91-90E0-8D8D3AB6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18EDA-2AE3-47C5-A8AE-EA51B058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77A7-0778-402E-B2CB-65F38C0C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4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78C27-8A0A-42C1-AAA4-4AAFA76A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B2FD02-CCD1-41B6-8512-7432B62BC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8A45E-3B17-44BF-B4CC-22007F4A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02AA-0886-478E-82CB-6EADFE112A7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265DD-671B-4666-8315-DC259777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3325E-0219-4107-8B40-4E165309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77A7-0778-402E-B2CB-65F38C0C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7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3C474D-BB62-413E-9D69-33B4B4141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4CE78-8624-4E16-838E-0A5D68783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5247C-E203-4DB1-8179-CAE8D622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02AA-0886-478E-82CB-6EADFE112A7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A8870-D3FE-4661-B2DB-B0BE5043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C9E70-C0E4-44D7-838D-CA7EA5F8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77A7-0778-402E-B2CB-65F38C0C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6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15827-43F9-4036-A1C1-0541550B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4B363-516C-4275-9527-A7441E2D5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652CF-2E0F-468C-AAB6-51EE75C0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02AA-0886-478E-82CB-6EADFE112A7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BC519-541A-47E0-996E-DEC79115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27A94-91CA-49FC-8F91-99633106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77A7-0778-402E-B2CB-65F38C0C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4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B5012-E100-44EE-98DF-E829F2A8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F11A8-B518-4819-9C4B-E1812D6D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3BAA1-CC15-4BC7-B020-7C0F0FF4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02AA-0886-478E-82CB-6EADFE112A7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6AFAE-2F07-48B3-B116-AFB61077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7DA14-62D1-480F-B179-187CB482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77A7-0778-402E-B2CB-65F38C0C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C739B-A32B-43B6-B40E-68CB3E79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E582D-DAB4-4F86-9B4C-44342E91C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1A2AF-52EF-4C0D-A391-2D15696C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1BF3C-2893-40EB-BB4B-F426EFAB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02AA-0886-478E-82CB-6EADFE112A7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98E81-5B63-4338-88B8-F5C580E5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31AF58-2ADA-4D05-9915-19F3BAB7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77A7-0778-402E-B2CB-65F38C0C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0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FC818-E089-466A-A3F2-25FF6391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943B8-7C30-475A-9552-AB712679F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084605-B924-4AA7-B5B1-1FFFF213E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DDDB16-4D5B-4E3B-A7A8-82003EE17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87E51E-5FC4-49F3-A2FC-060C73614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FE4B49-ED7C-4E0D-8EF9-2354A081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02AA-0886-478E-82CB-6EADFE112A7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578A19-3F70-45B5-9829-8CBA7DB1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25D331-69B7-44F5-B65D-85881727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77A7-0778-402E-B2CB-65F38C0C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8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57E73-E2BB-4594-89DE-C1719612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4D0DDB-4A6C-45C5-8258-379FD890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02AA-0886-478E-82CB-6EADFE112A7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3B79DD-A052-4693-BFCE-19FD5969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FF30F-2149-497E-A28C-60110E9E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77A7-0778-402E-B2CB-65F38C0C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EAA042-B858-46F2-BC3D-12608383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02AA-0886-478E-82CB-6EADFE112A7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298D58-2F8D-4777-8C40-46F50AA2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68FFBA-EACA-404C-A17F-A9179A2A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77A7-0778-402E-B2CB-65F38C0C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0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799FC-31DE-469F-9124-837F26CE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57351-E538-41AE-A45D-7F26B1B9E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527A20-FBE9-4D10-995F-B9C06D82A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CF13A-8352-4F9B-B736-EFB1BF3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02AA-0886-478E-82CB-6EADFE112A7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B83DB-9C55-49F4-83AA-7B7D1D55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82C15-2E2D-4E01-B332-5FFBE924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77A7-0778-402E-B2CB-65F38C0C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4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93D85-A2DE-47AE-BCA6-DE4E94F7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E47571-8934-48EA-9CB7-E2BD3699E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C68974-12C5-45DB-A6D9-C1EEC74D9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22476-1FD2-462B-AE6D-D56474A8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02AA-0886-478E-82CB-6EADFE112A7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F3FF3-29B9-44C9-AF34-3011008E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3E15F-07C9-44B9-88A9-7C9F3599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77A7-0778-402E-B2CB-65F38C0C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8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539C57-43C3-48C0-B4C7-9B0400F9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079D7-BD80-4486-B0F8-625D845A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47473-D52B-4052-81BE-39EE5EF8C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02AA-0886-478E-82CB-6EADFE112A7B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9B3CB-90DD-4F34-BC41-FEF5A120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D0B41-C41C-4642-914B-865595008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E77A7-0778-402E-B2CB-65F38C0C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6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429DB-14DF-462F-B91B-EEC6B93B2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236" y="1549630"/>
            <a:ext cx="9741528" cy="113053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Adversarial Faces Using Only Real Face Self-Perturbations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9B8CFC-D61B-4526-9ED2-2D614EC7B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7049"/>
            <a:ext cx="9144000" cy="1571321"/>
          </a:xfrm>
        </p:spPr>
        <p:txBody>
          <a:bodyPr>
            <a:noAutofit/>
          </a:bodyPr>
          <a:lstStyle/>
          <a:p>
            <a:r>
              <a:rPr lang="en-US" altLang="zh-CN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Huazhong University of Science and Technology, Wuhan, China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Google, Switzerland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Center, Industrial and Commercial Bank of China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Salesforce Research, USA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8281C3B-65A0-4716-902F-B89739AD782C}"/>
              </a:ext>
            </a:extLst>
          </p:cNvPr>
          <p:cNvSpPr>
            <a:spLocks noChangeAspect="1"/>
          </p:cNvSpPr>
          <p:nvPr/>
        </p:nvSpPr>
        <p:spPr>
          <a:xfrm>
            <a:off x="830533" y="419100"/>
            <a:ext cx="1121614" cy="831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FEF0F8-9B33-4321-82D9-4950FD5F5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33" y="414062"/>
            <a:ext cx="1386934" cy="836240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DEC3152D-9A86-45BF-9B48-D536633AAE16}"/>
              </a:ext>
            </a:extLst>
          </p:cNvPr>
          <p:cNvSpPr txBox="1">
            <a:spLocks/>
          </p:cNvSpPr>
          <p:nvPr/>
        </p:nvSpPr>
        <p:spPr>
          <a:xfrm>
            <a:off x="1524000" y="2818855"/>
            <a:ext cx="9144000" cy="80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Qian Wang 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Yongqin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Xian 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Hefei Ling 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,∗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Jinyuan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 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Xiaorui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 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Ping Li 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Jiazhong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Chen 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Ning Yu 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8C633-C63C-4D61-B20E-7DD28EEACB42}"/>
              </a:ext>
            </a:extLst>
          </p:cNvPr>
          <p:cNvSpPr txBox="1"/>
          <p:nvPr/>
        </p:nvSpPr>
        <p:spPr>
          <a:xfrm>
            <a:off x="7580672" y="6069568"/>
            <a:ext cx="442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at: </a:t>
            </a:r>
            <a:r>
              <a:rPr lang="en-US" altLang="zh-CN" u="sng" dirty="0">
                <a:solidFill>
                  <a:srgbClr val="FF0000"/>
                </a:solidFill>
              </a:rPr>
              <a:t>https://github.com/cc13qq</a:t>
            </a:r>
            <a:r>
              <a:rPr lang="en-US" altLang="zh-CN" u="sng">
                <a:solidFill>
                  <a:srgbClr val="FF0000"/>
                </a:solidFill>
              </a:rPr>
              <a:t>/SPAD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80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08108-22ED-47B3-B7A8-66A1EEDE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64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Face (adv-face) Detection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CDB5F-89AF-40C2-AC7C-31A7313B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159" y="1338808"/>
            <a:ext cx="2271039" cy="702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ICLR 2018: LID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1113AE8-967C-4924-A79B-A8FBAA21051E}"/>
              </a:ext>
            </a:extLst>
          </p:cNvPr>
          <p:cNvSpPr txBox="1">
            <a:spLocks/>
          </p:cNvSpPr>
          <p:nvPr/>
        </p:nvSpPr>
        <p:spPr>
          <a:xfrm>
            <a:off x="1950098" y="6023513"/>
            <a:ext cx="8291803" cy="702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works are not able to detect GAN-made adversarial faces, and use adversarial examples and access to facial recognition system (FRS) for training.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7A6768A-4F6C-4743-B2DB-59A636761DF9}"/>
              </a:ext>
            </a:extLst>
          </p:cNvPr>
          <p:cNvSpPr txBox="1">
            <a:spLocks/>
          </p:cNvSpPr>
          <p:nvPr/>
        </p:nvSpPr>
        <p:spPr>
          <a:xfrm>
            <a:off x="1768107" y="2939489"/>
            <a:ext cx="2271039" cy="70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AAAI 2021: SID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7809C32-D950-4362-8ED0-5E6AC5867C93}"/>
              </a:ext>
            </a:extLst>
          </p:cNvPr>
          <p:cNvSpPr txBox="1">
            <a:spLocks/>
          </p:cNvSpPr>
          <p:nvPr/>
        </p:nvSpPr>
        <p:spPr>
          <a:xfrm>
            <a:off x="1814158" y="4581320"/>
            <a:ext cx="2271039" cy="70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 2021: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A54A157-DCB4-46E3-AD6F-59836CFE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41" y="1049561"/>
            <a:ext cx="3512875" cy="15039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779B41C-BD61-4EC1-9DC1-9AEDDB225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26" y="2597798"/>
            <a:ext cx="4668149" cy="183320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1EF46BC-8ECC-4896-8A01-3E417A8B3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18" y="4581320"/>
            <a:ext cx="4337363" cy="12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A991D-F25D-4F14-8A9E-72BD8241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871" y="620163"/>
            <a:ext cx="5214257" cy="599038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Similarity of Adv-faces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35CD12-7719-4BE3-B9F6-F23CDCB7DC3F}"/>
              </a:ext>
            </a:extLst>
          </p:cNvPr>
          <p:cNvSpPr txBox="1"/>
          <p:nvPr/>
        </p:nvSpPr>
        <p:spPr>
          <a:xfrm>
            <a:off x="810288" y="3429000"/>
            <a:ext cx="5063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 on adv-faces generated by various of attacks. Networks are trained on adv-faces generated by attacks in the left column, and tested on adv-faces produced by attacks in the top row.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2E751C-993C-490C-94A4-FD4A43588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80" y="1990208"/>
            <a:ext cx="3874029" cy="13329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709C715-F7FB-4659-B20E-A8320FD4A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869" y="1580860"/>
            <a:ext cx="3689151" cy="296387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AD754ED-7E5D-4D13-B908-CE78C4DCA53A}"/>
              </a:ext>
            </a:extLst>
          </p:cNvPr>
          <p:cNvSpPr txBox="1"/>
          <p:nvPr/>
        </p:nvSpPr>
        <p:spPr>
          <a:xfrm>
            <a:off x="6681936" y="4629329"/>
            <a:ext cx="452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chet Inception Distance heat map of attacks.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3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57142-48BD-45B4-AB0E-785971CB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316" y="564178"/>
            <a:ext cx="2931367" cy="55549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Overview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63483-D114-44F2-867A-29FBBA6AD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4" y="4671526"/>
            <a:ext cx="10515600" cy="603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 three kinds of self-perturbations to generate synthesized pseudo-adv faces. Our method is agnostic to both attacks and FRS, using only real faces with self-perturbations in the training phase.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29D63E-DA37-4EC9-85EE-15BA9EF2C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19" y="1496008"/>
            <a:ext cx="10485759" cy="29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2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B3E8F-EAC4-43BE-88BE-1A3AACDA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112" y="481984"/>
            <a:ext cx="3055776" cy="51195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Self-Perturbations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D701C6-5663-4F95-855B-CDEC25878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92" y="1230756"/>
            <a:ext cx="4318742" cy="406325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3D4761-9F12-40F9-81D2-74F668B54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7" y="1230756"/>
            <a:ext cx="3984626" cy="4602539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68EE091-4792-41F9-8E37-960AE54F13B9}"/>
              </a:ext>
            </a:extLst>
          </p:cNvPr>
          <p:cNvGrpSpPr/>
          <p:nvPr/>
        </p:nvGrpSpPr>
        <p:grpSpPr>
          <a:xfrm>
            <a:off x="1155492" y="5455033"/>
            <a:ext cx="4318742" cy="986763"/>
            <a:chOff x="1155492" y="5389253"/>
            <a:chExt cx="4318742" cy="98676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610CB8A-428C-4ED9-9EBF-BD2033248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202" y="5471141"/>
              <a:ext cx="3306743" cy="30566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9448281-C9B8-473A-98B7-7CB0F605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202" y="5967579"/>
              <a:ext cx="3306743" cy="264059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D47A2A4-731A-412C-851C-3A3F74266388}"/>
                </a:ext>
              </a:extLst>
            </p:cNvPr>
            <p:cNvSpPr/>
            <p:nvPr/>
          </p:nvSpPr>
          <p:spPr>
            <a:xfrm>
              <a:off x="1155492" y="5389253"/>
              <a:ext cx="4318742" cy="98676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59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B3E8F-EAC4-43BE-88BE-1A3AACDA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357" y="437501"/>
            <a:ext cx="4735286" cy="48707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and Regularization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3A850B-2BF9-4DD7-9265-DE705DED6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745" y="1645478"/>
            <a:ext cx="5072510" cy="163321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D15A41-BABA-481F-A176-B7545D8A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30" y="3755431"/>
            <a:ext cx="3786662" cy="7016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4D36A4-5561-4C48-A4B1-AFB5BF4C8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30" y="4561501"/>
            <a:ext cx="3502761" cy="8934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655B59E-4425-4406-8180-9DD3C535134D}"/>
              </a:ext>
            </a:extLst>
          </p:cNvPr>
          <p:cNvSpPr txBox="1"/>
          <p:nvPr/>
        </p:nvSpPr>
        <p:spPr>
          <a:xfrm>
            <a:off x="1519614" y="1281221"/>
            <a:ext cx="74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 Classifier (MPC):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abnormal local color aberrations.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5E9166D-009B-40B5-B53B-A739FAFE6DA8}"/>
              </a:ext>
            </a:extLst>
          </p:cNvPr>
          <p:cNvSpPr/>
          <p:nvPr/>
        </p:nvSpPr>
        <p:spPr>
          <a:xfrm>
            <a:off x="1519614" y="1211918"/>
            <a:ext cx="8870272" cy="206677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CD7AC88-0858-401B-AE98-9AC4283CF08F}"/>
              </a:ext>
            </a:extLst>
          </p:cNvPr>
          <p:cNvSpPr/>
          <p:nvPr/>
        </p:nvSpPr>
        <p:spPr>
          <a:xfrm>
            <a:off x="1519614" y="3429000"/>
            <a:ext cx="8870272" cy="299149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6F1E02-A518-44BF-A09D-2E4290209DEA}"/>
              </a:ext>
            </a:extLst>
          </p:cNvPr>
          <p:cNvSpPr txBox="1"/>
          <p:nvPr/>
        </p:nvSpPr>
        <p:spPr>
          <a:xfrm>
            <a:off x="1519614" y="3483413"/>
            <a:ext cx="395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Boundary Regularization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6C2CC1-8298-4487-81D5-A86B6FBB218B}"/>
              </a:ext>
            </a:extLst>
          </p:cNvPr>
          <p:cNvSpPr txBox="1"/>
          <p:nvPr/>
        </p:nvSpPr>
        <p:spPr>
          <a:xfrm>
            <a:off x="1802114" y="3908430"/>
            <a:ext cx="387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ample virtual outliers of real face class: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3EED15-AEFD-4AB1-AB3E-ADCE2284D779}"/>
              </a:ext>
            </a:extLst>
          </p:cNvPr>
          <p:cNvSpPr txBox="1"/>
          <p:nvPr/>
        </p:nvSpPr>
        <p:spPr>
          <a:xfrm>
            <a:off x="1828614" y="4662160"/>
            <a:ext cx="387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 the decision boundary of real face class to boost the performance: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FCADAE-DF6F-4D6A-90B4-04A845EAF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31" y="5809999"/>
            <a:ext cx="2626124" cy="25545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EFE1E80-5890-4BCB-BEA7-4B81A74BB38B}"/>
              </a:ext>
            </a:extLst>
          </p:cNvPr>
          <p:cNvSpPr txBox="1"/>
          <p:nvPr/>
        </p:nvSpPr>
        <p:spPr>
          <a:xfrm>
            <a:off x="1789148" y="5482594"/>
            <a:ext cx="358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objective combines the real-adv classification loss and the regularization term: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8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490BEB5-24AD-40CA-A683-D20DE886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68" y="715333"/>
            <a:ext cx="9049818" cy="2654347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7321D1-D44E-4CF9-96F1-D889C3FB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9" y="3817228"/>
            <a:ext cx="7666473" cy="19197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B2034BE-69E8-43B5-BB18-784A3207F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345" y="3817228"/>
            <a:ext cx="3677335" cy="20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33558-4F13-4928-B5CD-606062C0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362" y="463801"/>
            <a:ext cx="5661276" cy="700579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Self-Perturbations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14685D-093B-4AB5-BB91-3799E4009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88" y="1423359"/>
            <a:ext cx="5730823" cy="4358899"/>
          </a:xfrm>
        </p:spPr>
      </p:pic>
    </p:spTree>
    <p:extLst>
      <p:ext uri="{BB962C8B-B14F-4D97-AF65-F5344CB8AC3E}">
        <p14:creationId xmlns:p14="http://schemas.microsoft.com/office/powerpoint/2010/main" val="41274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267</Words>
  <Application>Microsoft Office PowerPoint</Application>
  <PresentationFormat>宽屏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Detecting Adversarial Faces Using Only Real Face Self-Perturbations</vt:lpstr>
      <vt:lpstr>Adversarial Face (adv-face) Detection</vt:lpstr>
      <vt:lpstr>Intrinsic Similarity of Adv-faces</vt:lpstr>
      <vt:lpstr>Method Overview</vt:lpstr>
      <vt:lpstr>Self-Perturbations</vt:lpstr>
      <vt:lpstr>Classifier and Regularization</vt:lpstr>
      <vt:lpstr>PowerPoint 演示文稿</vt:lpstr>
      <vt:lpstr>Functionality of Self-Perturbations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Adversarial Faces Using Only Real Face Self-Perturbations</dc:title>
  <dc:creator>Qian</dc:creator>
  <cp:lastModifiedBy>Qian</cp:lastModifiedBy>
  <cp:revision>62</cp:revision>
  <dcterms:created xsi:type="dcterms:W3CDTF">2023-05-29T03:12:24Z</dcterms:created>
  <dcterms:modified xsi:type="dcterms:W3CDTF">2023-07-28T02:41:27Z</dcterms:modified>
</cp:coreProperties>
</file>