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1488017" y="1196975"/>
            <a:ext cx="9211733" cy="10826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buClrTx/>
              <a:buSzTx/>
              <a:buFontTx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1488017" y="2422525"/>
            <a:ext cx="9218083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Tx/>
              <a:buSzTx/>
              <a:buFontTx/>
              <a:buNone/>
              <a:defRPr>
                <a:solidFill>
                  <a:schemeClr val="bg1"/>
                </a:solidFill>
              </a:defRPr>
            </a:lvl1pPr>
            <a:lvl2pPr marL="457200" lvl="1" indent="0" algn="ctr">
              <a:buClrTx/>
              <a:buSzTx/>
              <a:buFontTx/>
              <a:buNone/>
              <a:defRPr>
                <a:solidFill>
                  <a:schemeClr val="tx1"/>
                </a:solidFill>
              </a:defRPr>
            </a:lvl2pPr>
            <a:lvl3pPr marL="914400" lvl="2" indent="0" algn="ctr">
              <a:buClrTx/>
              <a:buSzTx/>
              <a:buFontTx/>
              <a:buNone/>
              <a:defRPr>
                <a:solidFill>
                  <a:schemeClr val="tx1"/>
                </a:solidFill>
              </a:defRPr>
            </a:lvl3pPr>
            <a:lvl4pPr marL="1371600" lvl="3" indent="0" algn="ctr">
              <a:buClrTx/>
              <a:buSzTx/>
              <a:buFontTx/>
              <a:buNone/>
              <a:defRPr>
                <a:solidFill>
                  <a:schemeClr val="tx1"/>
                </a:solidFill>
              </a:defRPr>
            </a:lvl4pPr>
            <a:lvl5pPr marL="1828800" lvl="4" indent="0" algn="ctr">
              <a:buClrTx/>
              <a:buSzTx/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70573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76672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174750"/>
            <a:ext cx="5376672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933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文本占位符 1027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日期占位符 1028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file:///E:\HTML\&#31572;&#36777;&#39033;&#30446;\&#39033;&#30446;\01\index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5080" y="-17145"/>
            <a:ext cx="10920730" cy="2630805"/>
          </a:xfrm>
        </p:spPr>
        <p:txBody>
          <a:bodyPr>
            <a:normAutofit/>
          </a:bodyPr>
          <a:p>
            <a:r>
              <a:rPr lang="en-US" altLang="zh-CN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HTML·CSS</a:t>
            </a:r>
            <a:r>
              <a:rPr lang="zh-CN" altLang="en-US"/>
              <a:t>项目答辩</a:t>
            </a:r>
            <a:br>
              <a:rPr lang="zh-CN" altLang="en-US"/>
            </a:br>
            <a:r>
              <a:rPr lang="en-US" altLang="zh-CN"/>
              <a:t>					</a:t>
            </a:r>
            <a:r>
              <a:rPr lang="zh-CN" altLang="en-US"/>
              <a:t>答辩内容是：</a:t>
            </a:r>
            <a:r>
              <a:rPr lang="en-US" altLang="zh-CN"/>
              <a:t>1</a:t>
            </a:r>
            <a:r>
              <a:rPr lang="zh-CN" altLang="en-US"/>
              <a:t>号店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599623"/>
            <a:ext cx="9144000" cy="1655762"/>
          </a:xfrm>
        </p:spPr>
        <p:txBody>
          <a:bodyPr/>
          <a:p>
            <a:r>
              <a:rPr lang="zh-CN" altLang="en-US"/>
              <a:t>答辩人：徐广宁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632460" y="1507490"/>
            <a:ext cx="3611245" cy="20967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" y="309880"/>
            <a:ext cx="4206240" cy="582930"/>
          </a:xfrm>
        </p:spPr>
        <p:txBody>
          <a:bodyPr/>
          <a:p>
            <a:r>
              <a:rPr lang="zh-CN" altLang="en-US" sz="4400"/>
              <a:t>主页大致布局</a:t>
            </a:r>
            <a:endParaRPr lang="zh-CN" altLang="en-US" sz="4400"/>
          </a:p>
        </p:txBody>
      </p:sp>
      <p:pic>
        <p:nvPicPr>
          <p:cNvPr id="4" name="图片 3" descr="202111181034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2155" y="87630"/>
            <a:ext cx="3042920" cy="66827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32460" y="1223645"/>
            <a:ext cx="3543935" cy="13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59130" y="1602105"/>
            <a:ext cx="284480" cy="1880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32840" y="1574800"/>
            <a:ext cx="2488565" cy="1934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43325" y="1548765"/>
            <a:ext cx="433070" cy="196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9130" y="3684905"/>
            <a:ext cx="3530600" cy="419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29285" y="4308475"/>
            <a:ext cx="3559810" cy="68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9130" y="5202555"/>
            <a:ext cx="3530600" cy="810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495" y="619760"/>
            <a:ext cx="5212080" cy="582930"/>
          </a:xfrm>
        </p:spPr>
        <p:txBody>
          <a:bodyPr/>
          <a:p>
            <a:r>
              <a:rPr lang="zh-CN" altLang="en-US"/>
              <a:t>登录界面</a:t>
            </a:r>
            <a:endParaRPr lang="zh-CN" altLang="en-US"/>
          </a:p>
        </p:txBody>
      </p:sp>
      <p:pic>
        <p:nvPicPr>
          <p:cNvPr id="4" name="图片 3" descr="202111181038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335" y="1620520"/>
            <a:ext cx="9543415" cy="44011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6020" y="865505"/>
            <a:ext cx="3201670" cy="582930"/>
          </a:xfrm>
        </p:spPr>
        <p:txBody>
          <a:bodyPr/>
          <a:p>
            <a:r>
              <a:rPr lang="zh-CN" altLang="en-US"/>
              <a:t>注册界面</a:t>
            </a:r>
            <a:endParaRPr lang="zh-CN" altLang="en-US"/>
          </a:p>
        </p:txBody>
      </p:sp>
      <p:pic>
        <p:nvPicPr>
          <p:cNvPr id="4" name="图片 3" descr="202111181041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195" y="1918970"/>
            <a:ext cx="10058400" cy="45796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8865" y="2352675"/>
            <a:ext cx="3542665" cy="1543685"/>
          </a:xfrm>
        </p:spPr>
        <p:txBody>
          <a:bodyPr/>
          <a:p>
            <a:r>
              <a:rPr lang="zh-CN" altLang="en-US" sz="5400">
                <a:hlinkClick r:id="rId1" action="ppaction://hlinkfile"/>
              </a:rPr>
              <a:t>项目</a:t>
            </a:r>
            <a:r>
              <a:rPr lang="zh-CN" altLang="en-US" sz="5400">
                <a:hlinkClick r:id="rId1" action="ppaction://hlinkfile"/>
              </a:rPr>
              <a:t>展示</a:t>
            </a:r>
            <a:endParaRPr lang="zh-CN" altLang="en-US" sz="5400">
              <a:hlinkClick r:id="rId1" action="ppaction://hlinkfi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85035" y="2131695"/>
            <a:ext cx="6538595" cy="2362200"/>
          </a:xfrm>
        </p:spPr>
        <p:txBody>
          <a:bodyPr/>
          <a:p>
            <a:pPr marL="0" indent="0" algn="ctr">
              <a:lnSpc>
                <a:spcPct val="140000"/>
              </a:lnSpc>
              <a:buNone/>
            </a:pPr>
            <a:r>
              <a:rPr lang="zh-CN" altLang="en-US" sz="8000"/>
              <a:t>谢谢大家观看</a:t>
            </a:r>
            <a:endParaRPr lang="zh-CN" altLang="en-US" sz="8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红色幕布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800000"/>
      </a:accent1>
      <a:accent2>
        <a:srgbClr val="A50021"/>
      </a:accent2>
      <a:accent3>
        <a:srgbClr val="FFFFFF"/>
      </a:accent3>
      <a:accent4>
        <a:srgbClr val="000000"/>
      </a:accent4>
      <a:accent5>
        <a:srgbClr val="C1AAAA"/>
      </a:accent5>
      <a:accent6>
        <a:srgbClr val="94001D"/>
      </a:accent6>
      <a:hlink>
        <a:srgbClr val="FF6600"/>
      </a:hlink>
      <a:folHlink>
        <a:srgbClr val="FF99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800000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C1AAAA"/>
        </a:accent5>
        <a:accent6>
          <a:srgbClr val="94001D"/>
        </a:accent6>
        <a:hlink>
          <a:srgbClr val="FF66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WPS 演示</Application>
  <PresentationFormat>宽屏</PresentationFormat>
  <Paragraphs>14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Calibri</vt:lpstr>
      <vt:lpstr>红色幕布</vt:lpstr>
      <vt:lpstr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HTML·CSS项目答辩 					答辩内容是：1号店	</vt:lpstr>
      <vt:lpstr>主页大致布局</vt:lpstr>
      <vt:lpstr>登录界面</vt:lpstr>
      <vt:lpstr>注册界面</vt:lpstr>
      <vt:lpstr>网页展示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小寜</dc:creator>
  <cp:lastModifiedBy>EDZ</cp:lastModifiedBy>
  <cp:revision>9</cp:revision>
  <dcterms:created xsi:type="dcterms:W3CDTF">2021-11-17T11:04:00Z</dcterms:created>
  <dcterms:modified xsi:type="dcterms:W3CDTF">2021-11-19T02:03:55Z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2052-10.8.2.7072</vt:lpwstr>
  </property>
</Properties>
</file>