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7" r:id="rId11"/>
    <p:sldId id="270" r:id="rId12"/>
    <p:sldId id="261" r:id="rId13"/>
    <p:sldId id="271" r:id="rId14"/>
    <p:sldId id="272" r:id="rId15"/>
    <p:sldId id="265" r:id="rId16"/>
    <p:sldId id="266" r:id="rId17"/>
    <p:sldId id="277" r:id="rId18"/>
    <p:sldId id="275" r:id="rId19"/>
    <p:sldId id="276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hyperlink" Target="StoreSystem\bin\Debug\StoreSystem.ex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51250" y="2438400"/>
            <a:ext cx="4889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项目</a:t>
            </a:r>
            <a:r>
              <a:rPr lang="en-US" altLang="zh-CN" sz="3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3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超市收银系统</a:t>
            </a:r>
            <a:endParaRPr lang="zh-CN" altLang="en-US" sz="3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99020" y="3522980"/>
            <a:ext cx="1668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A125</a:t>
            </a:r>
            <a:r>
              <a:rPr lang="zh-CN" altLang="en-US" sz="2000"/>
              <a:t>班</a:t>
            </a:r>
            <a:endParaRPr lang="zh-CN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02112301207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735" y="1308735"/>
            <a:ext cx="5274310" cy="4239895"/>
          </a:xfrm>
          <a:prstGeom prst="rect">
            <a:avLst/>
          </a:prstGeom>
        </p:spPr>
      </p:pic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580390" y="142875"/>
            <a:ext cx="3141980" cy="791845"/>
          </a:xfrm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p>
            <a:pPr algn="l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添加用户窗体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580390" y="183261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0390" y="3329305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74420" y="1748155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添加用户信息。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4420" y="3244850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进行保存。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580390" y="142875"/>
            <a:ext cx="3141980" cy="791845"/>
          </a:xfrm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p>
            <a:pPr algn="l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添加商品窗体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图片 1" descr="202112301207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1075" y="1604010"/>
            <a:ext cx="6655435" cy="3649345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30900" y="3321050"/>
          <a:ext cx="330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330200" imgH="215900" progId="Equation.KSEE3">
                  <p:embed/>
                </p:oleObj>
              </mc:Choice>
              <mc:Fallback>
                <p:oleObj name="" r:id="rId2" imgW="3302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30900" y="3321050"/>
                        <a:ext cx="330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914400" imgH="215900" progId="Equation.KSEE3">
                  <p:embed/>
                </p:oleObj>
              </mc:Choice>
              <mc:Fallback>
                <p:oleObj name="" r:id="rId4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/>
          <p:nvPr/>
        </p:nvSpPr>
        <p:spPr>
          <a:xfrm>
            <a:off x="580390" y="193421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80390" y="333248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0390" y="4721225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74420" y="1849755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添加或修改商品价格。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4420" y="3248025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计算折扣后的商品价格。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4420" y="4636770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进行保存。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580390" y="142875"/>
            <a:ext cx="3141980" cy="791845"/>
          </a:xfrm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p>
            <a:pPr algn="l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信息维护窗体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图片 1" descr="20220104092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5655" y="1445260"/>
            <a:ext cx="6819265" cy="396811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51815" y="207772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1815" y="347599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45845" y="1992630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点击查询，查询所有用户信息。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5845" y="3391535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点击删除将用户删除。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02112310906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5040" y="1724660"/>
            <a:ext cx="6604000" cy="3409315"/>
          </a:xfrm>
          <a:prstGeom prst="rect">
            <a:avLst/>
          </a:prstGeom>
        </p:spPr>
      </p:pic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580390" y="142875"/>
            <a:ext cx="3141980" cy="791845"/>
          </a:xfrm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p>
            <a:pPr algn="l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价格管理窗体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1815" y="207772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1815" y="347599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45845" y="1992630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根据商品名进行查询。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5845" y="3391535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点击删除将商品删除。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580390" y="142875"/>
            <a:ext cx="3141980" cy="791845"/>
          </a:xfrm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p>
            <a:pPr algn="l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商品信息窗体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椭圆 2"/>
          <p:cNvSpPr/>
          <p:nvPr/>
        </p:nvSpPr>
        <p:spPr>
          <a:xfrm>
            <a:off x="580390" y="167386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202112311207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2510" y="1673860"/>
            <a:ext cx="6790690" cy="36855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04595" y="1450975"/>
            <a:ext cx="4972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点击商品查询，查询上架或下架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商品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80390" y="276479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0390" y="380365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04595" y="2541905"/>
            <a:ext cx="4972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点击商品上架或下架将商品下架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或下架。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4595" y="3719195"/>
            <a:ext cx="4972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通过类型查询，查询同一类别的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商品。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0390" y="484251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04595" y="4758055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点击商品删除删除商品。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580390" y="142875"/>
            <a:ext cx="3141980" cy="791845"/>
          </a:xfrm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p>
            <a:pPr algn="l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价格结算窗体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图片 3" descr="202112301148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1860" y="1118870"/>
            <a:ext cx="6887845" cy="462026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580390" y="167386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74420" y="1450975"/>
            <a:ext cx="4972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进行商品结算，将选择的商品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添加到商品列表。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80390" y="307213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74420" y="2848610"/>
            <a:ext cx="4972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点击移除将商品列表内的商品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删除。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80390" y="4460875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4420" y="4237355"/>
            <a:ext cx="4972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点击计算将商品列表内的商品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总价格显示在账单内，将商品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单价显示在信息明细内。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02201041109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1155" y="1239520"/>
            <a:ext cx="4964430" cy="4378325"/>
          </a:xfrm>
          <a:prstGeom prst="rect">
            <a:avLst/>
          </a:prstGeom>
        </p:spPr>
      </p:pic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580390" y="142875"/>
            <a:ext cx="3141980" cy="791845"/>
          </a:xfrm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p>
            <a:pPr algn="l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商品信息窗体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580390" y="167386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74420" y="1588770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添加商品类型。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80390" y="307213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4420" y="2987675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删除商品类型。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/>
        </p:nvSpPr>
        <p:spPr>
          <a:xfrm>
            <a:off x="4930140" y="2146300"/>
            <a:ext cx="2331085" cy="7918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项目演示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图片 1" descr="20211231091817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710" y="3341370"/>
            <a:ext cx="575945" cy="5759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/>
        </p:nvSpPr>
        <p:spPr>
          <a:xfrm>
            <a:off x="4525010" y="3032760"/>
            <a:ext cx="3141980" cy="7918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/>
            <a:r>
              <a:rPr lang="zh-CN" altLang="en-US" sz="4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演示完毕</a:t>
            </a:r>
            <a:endParaRPr lang="zh-CN" altLang="en-US" sz="40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 eaLnBrk="1" hangingPunct="1"/>
            <a:r>
              <a:rPr lang="zh-CN" altLang="en-US" sz="4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感谢观看</a:t>
            </a:r>
            <a:endParaRPr lang="zh-CN" altLang="en-US" sz="40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93445" y="656590"/>
            <a:ext cx="268287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项目说明</a:t>
            </a:r>
            <a:endParaRPr lang="zh-CN" altLang="en-US" sz="36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1116965" y="1878330"/>
            <a:ext cx="198755" cy="198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5740" y="1717040"/>
            <a:ext cx="8196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项目名称：超市收银系统</a:t>
            </a:r>
            <a:endParaRPr lang="zh-CN" altLang="en-US" sz="2800"/>
          </a:p>
        </p:txBody>
      </p:sp>
      <p:sp>
        <p:nvSpPr>
          <p:cNvPr id="8" name="同心圆 7"/>
          <p:cNvSpPr/>
          <p:nvPr/>
        </p:nvSpPr>
        <p:spPr>
          <a:xfrm>
            <a:off x="1116965" y="2765425"/>
            <a:ext cx="198755" cy="198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75740" y="2604135"/>
            <a:ext cx="4590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指导老师：陈为老师</a:t>
            </a:r>
            <a:endParaRPr lang="zh-CN" altLang="en-US" sz="2800"/>
          </a:p>
        </p:txBody>
      </p:sp>
      <p:sp>
        <p:nvSpPr>
          <p:cNvPr id="10" name="同心圆 9"/>
          <p:cNvSpPr/>
          <p:nvPr/>
        </p:nvSpPr>
        <p:spPr>
          <a:xfrm>
            <a:off x="1116965" y="3600450"/>
            <a:ext cx="198755" cy="198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740" y="3438525"/>
            <a:ext cx="6214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开发成员：徐广宁、陈宇琪、余凯</a:t>
            </a:r>
            <a:endParaRPr lang="zh-CN" altLang="en-US" sz="2800"/>
          </a:p>
        </p:txBody>
      </p:sp>
      <p:sp>
        <p:nvSpPr>
          <p:cNvPr id="12" name="同心圆 11"/>
          <p:cNvSpPr/>
          <p:nvPr/>
        </p:nvSpPr>
        <p:spPr>
          <a:xfrm>
            <a:off x="1116965" y="4419600"/>
            <a:ext cx="198755" cy="198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75740" y="4258310"/>
            <a:ext cx="50234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项目说明：添加商品类型，商品价格，员工信息修改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02112300924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480" y="1494790"/>
            <a:ext cx="3087370" cy="321437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1413510" y="1524000"/>
            <a:ext cx="0" cy="315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872990" y="1494790"/>
            <a:ext cx="0" cy="315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19455" y="224155"/>
            <a:ext cx="268287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项目要求</a:t>
            </a:r>
            <a:endParaRPr lang="zh-CN" altLang="en-US" sz="36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19455" y="1016635"/>
            <a:ext cx="2360295" cy="368300"/>
            <a:chOff x="1133" y="1758"/>
            <a:chExt cx="3717" cy="580"/>
          </a:xfrm>
        </p:grpSpPr>
        <p:sp>
          <p:nvSpPr>
            <p:cNvPr id="8" name="同心圆 7"/>
            <p:cNvSpPr/>
            <p:nvPr/>
          </p:nvSpPr>
          <p:spPr>
            <a:xfrm>
              <a:off x="1133" y="1891"/>
              <a:ext cx="313" cy="313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40" y="1758"/>
              <a:ext cx="32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数据库表</a:t>
              </a:r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367905" y="1557020"/>
            <a:ext cx="32454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客户账单表</a:t>
            </a:r>
            <a:endParaRPr lang="zh-CN" altLang="en-US" sz="24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67905" y="2201545"/>
            <a:ext cx="32454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用户信息表</a:t>
            </a:r>
            <a:endParaRPr lang="zh-CN" altLang="en-US" sz="24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67905" y="2846070"/>
            <a:ext cx="32454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商品信息表</a:t>
            </a:r>
            <a:endParaRPr lang="zh-CN" altLang="en-US" sz="24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67905" y="3490595"/>
            <a:ext cx="32454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商品价格表</a:t>
            </a:r>
            <a:endParaRPr lang="zh-CN" altLang="en-US" sz="24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67905" y="4135120"/>
            <a:ext cx="32454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商品类型表</a:t>
            </a:r>
            <a:endParaRPr lang="zh-CN" altLang="en-US" sz="24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19455" y="4890135"/>
            <a:ext cx="3275330" cy="368300"/>
            <a:chOff x="1133" y="1758"/>
            <a:chExt cx="5072" cy="580"/>
          </a:xfrm>
        </p:grpSpPr>
        <p:sp>
          <p:nvSpPr>
            <p:cNvPr id="17" name="同心圆 16"/>
            <p:cNvSpPr/>
            <p:nvPr/>
          </p:nvSpPr>
          <p:spPr>
            <a:xfrm>
              <a:off x="1133" y="1891"/>
              <a:ext cx="313" cy="313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0" y="1758"/>
              <a:ext cx="45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项目需求说明及分工明细</a:t>
              </a: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18210" y="5478145"/>
            <a:ext cx="9681845" cy="837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14400" lvl="1" indent="-556895" eaLnBrk="1" hangingPunct="1">
              <a:lnSpc>
                <a:spcPct val="90000"/>
              </a:lnSpc>
              <a:buClrTx/>
              <a:buSzTx/>
            </a:pPr>
            <a:r>
              <a:rPr lang="zh-CN" altLang="en-US" dirty="0">
                <a:latin typeface="黑体" panose="02010609060101010101" pitchFamily="49" charset="-122"/>
                <a:sym typeface="+mn-ea"/>
              </a:rPr>
              <a:t>组长 （徐广宁）：登录</a:t>
            </a:r>
            <a:r>
              <a:rPr lang="en-US" altLang="zh-CN" dirty="0">
                <a:latin typeface="黑体" panose="02010609060101010101" pitchFamily="49" charset="-122"/>
                <a:sym typeface="+mn-ea"/>
              </a:rPr>
              <a:t>...</a:t>
            </a:r>
            <a:endParaRPr lang="zh-CN" altLang="en-US" dirty="0">
              <a:latin typeface="黑体" panose="02010609060101010101" pitchFamily="49" charset="-122"/>
              <a:sym typeface="+mn-ea"/>
            </a:endParaRPr>
          </a:p>
          <a:p>
            <a:pPr marL="914400" lvl="1" indent="-556895" eaLnBrk="1" hangingPunct="1">
              <a:lnSpc>
                <a:spcPct val="90000"/>
              </a:lnSpc>
              <a:buClrTx/>
              <a:buSzTx/>
            </a:pPr>
            <a:r>
              <a:rPr lang="zh-CN" altLang="en-US" dirty="0">
                <a:latin typeface="黑体" panose="02010609060101010101" pitchFamily="49" charset="-122"/>
                <a:sym typeface="+mn-ea"/>
              </a:rPr>
              <a:t>组员 （陈宇琪）：窗体、添加价格</a:t>
            </a:r>
            <a:r>
              <a:rPr lang="en-US" altLang="zh-CN" dirty="0">
                <a:latin typeface="黑体" panose="02010609060101010101" pitchFamily="49" charset="-122"/>
                <a:sym typeface="+mn-ea"/>
              </a:rPr>
              <a:t>...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</a:endParaRPr>
          </a:p>
          <a:p>
            <a:pPr marL="914400" lvl="1" indent="-556895" eaLnBrk="1" hangingPunct="1">
              <a:lnSpc>
                <a:spcPct val="90000"/>
              </a:lnSpc>
              <a:buClrTx/>
              <a:buSzTx/>
            </a:pPr>
            <a:r>
              <a:rPr lang="zh-CN" altLang="en-US" dirty="0">
                <a:latin typeface="黑体" panose="02010609060101010101" pitchFamily="49" charset="-122"/>
                <a:sym typeface="+mn-ea"/>
              </a:rPr>
              <a:t>组员 （余凯）：主界面、用户、员工</a:t>
            </a:r>
            <a:r>
              <a:rPr lang="en-US" altLang="zh-CN" dirty="0">
                <a:latin typeface="黑体" panose="02010609060101010101" pitchFamily="49" charset="-122"/>
                <a:sym typeface="+mn-ea"/>
              </a:rPr>
              <a:t>...</a:t>
            </a:r>
            <a:endParaRPr lang="en-US" altLang="zh-CN" dirty="0">
              <a:latin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02112301014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6485" y="1051560"/>
            <a:ext cx="3835400" cy="51130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9305" y="120650"/>
            <a:ext cx="601726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项目需求</a:t>
            </a:r>
            <a:r>
              <a:rPr lang="en-US" altLang="zh-CN" sz="36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——</a:t>
            </a:r>
            <a:r>
              <a:rPr lang="zh-CN" altLang="en-US" sz="36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需求分析</a:t>
            </a:r>
            <a:endParaRPr lang="zh-CN" altLang="en-US" sz="36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19670" y="1051560"/>
            <a:ext cx="1979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主要功能：</a:t>
            </a:r>
            <a:endParaRPr lang="zh-CN" altLang="en-US" sz="2800"/>
          </a:p>
        </p:txBody>
      </p:sp>
      <p:sp>
        <p:nvSpPr>
          <p:cNvPr id="8" name="同心圆 7"/>
          <p:cNvSpPr/>
          <p:nvPr/>
        </p:nvSpPr>
        <p:spPr>
          <a:xfrm flipH="1" flipV="1">
            <a:off x="7298055" y="1223645"/>
            <a:ext cx="177800" cy="17780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519988" y="1751965"/>
            <a:ext cx="2364105" cy="459740"/>
            <a:chOff x="11842" y="2759"/>
            <a:chExt cx="3723" cy="724"/>
          </a:xfrm>
        </p:grpSpPr>
        <p:sp>
          <p:nvSpPr>
            <p:cNvPr id="6" name="流程图: 联系 5"/>
            <p:cNvSpPr/>
            <p:nvPr/>
          </p:nvSpPr>
          <p:spPr>
            <a:xfrm>
              <a:off x="11842" y="3031"/>
              <a:ext cx="182" cy="18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213" y="2759"/>
              <a:ext cx="33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/>
                <a:t>添加商品</a:t>
              </a:r>
              <a:endParaRPr lang="zh-CN" altLang="en-US" sz="24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519670" y="2352675"/>
            <a:ext cx="2364740" cy="460375"/>
            <a:chOff x="11824" y="3730"/>
            <a:chExt cx="3724" cy="725"/>
          </a:xfrm>
        </p:grpSpPr>
        <p:sp>
          <p:nvSpPr>
            <p:cNvPr id="14" name="流程图: 联系 13"/>
            <p:cNvSpPr/>
            <p:nvPr/>
          </p:nvSpPr>
          <p:spPr>
            <a:xfrm>
              <a:off x="11824" y="4001"/>
              <a:ext cx="182" cy="18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195" y="3730"/>
              <a:ext cx="33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/>
                <a:t>添加用户</a:t>
              </a:r>
              <a:endParaRPr lang="zh-CN" altLang="en-US" sz="24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519670" y="2954020"/>
            <a:ext cx="2603272" cy="460375"/>
            <a:chOff x="11824" y="3729"/>
            <a:chExt cx="3812" cy="725"/>
          </a:xfrm>
        </p:grpSpPr>
        <p:sp>
          <p:nvSpPr>
            <p:cNvPr id="20" name="流程图: 联系 19"/>
            <p:cNvSpPr/>
            <p:nvPr/>
          </p:nvSpPr>
          <p:spPr>
            <a:xfrm>
              <a:off x="11824" y="4001"/>
              <a:ext cx="182" cy="18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283" y="3729"/>
              <a:ext cx="33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/>
                <a:t>   </a:t>
              </a:r>
              <a:r>
                <a:rPr lang="zh-CN" altLang="en-US" sz="2400"/>
                <a:t>添加商品价格</a:t>
              </a:r>
              <a:endParaRPr lang="zh-CN" altLang="en-US" sz="24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519670" y="3555365"/>
            <a:ext cx="2364740" cy="460375"/>
            <a:chOff x="11824" y="3730"/>
            <a:chExt cx="3724" cy="725"/>
          </a:xfrm>
        </p:grpSpPr>
        <p:sp>
          <p:nvSpPr>
            <p:cNvPr id="23" name="流程图: 联系 22"/>
            <p:cNvSpPr/>
            <p:nvPr/>
          </p:nvSpPr>
          <p:spPr>
            <a:xfrm>
              <a:off x="11824" y="4001"/>
              <a:ext cx="182" cy="18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195" y="3730"/>
              <a:ext cx="33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/>
                <a:t>账单管理</a:t>
              </a:r>
              <a:endParaRPr lang="zh-CN" altLang="en-US" sz="24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19670" y="4156710"/>
            <a:ext cx="2364740" cy="460375"/>
            <a:chOff x="11824" y="3730"/>
            <a:chExt cx="3724" cy="725"/>
          </a:xfrm>
        </p:grpSpPr>
        <p:sp>
          <p:nvSpPr>
            <p:cNvPr id="26" name="流程图: 联系 25"/>
            <p:cNvSpPr/>
            <p:nvPr/>
          </p:nvSpPr>
          <p:spPr>
            <a:xfrm>
              <a:off x="11824" y="4001"/>
              <a:ext cx="182" cy="18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195" y="3730"/>
              <a:ext cx="33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/>
                <a:t>商品查询</a:t>
              </a:r>
              <a:endParaRPr lang="zh-CN" altLang="en-US" sz="240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505065" y="4742815"/>
            <a:ext cx="2397125" cy="460375"/>
            <a:chOff x="11824" y="3729"/>
            <a:chExt cx="3775" cy="725"/>
          </a:xfrm>
        </p:grpSpPr>
        <p:sp>
          <p:nvSpPr>
            <p:cNvPr id="29" name="流程图: 联系 28"/>
            <p:cNvSpPr/>
            <p:nvPr/>
          </p:nvSpPr>
          <p:spPr>
            <a:xfrm>
              <a:off x="11824" y="4001"/>
              <a:ext cx="182" cy="18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246" y="3729"/>
              <a:ext cx="33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    </a:t>
              </a:r>
              <a:r>
                <a:rPr lang="zh-CN" altLang="en-US" sz="2400"/>
                <a:t>收银台</a:t>
              </a:r>
              <a:endParaRPr lang="zh-CN" altLang="en-US" sz="24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 idx="4294967295"/>
          </p:nvPr>
        </p:nvSpPr>
        <p:spPr>
          <a:xfrm>
            <a:off x="628650" y="6350"/>
            <a:ext cx="4227195" cy="8636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主要功能实现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28650" y="1037590"/>
            <a:ext cx="10789920" cy="5257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66800" y="1540510"/>
            <a:ext cx="9885680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商品信息维护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1、将上架商品下架或将上架商品下架。</a:t>
            </a:r>
            <a:endParaRPr lang="zh-CN" altLang="en-US" sz="2400" b="1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2、查询上架或下架商品。</a:t>
            </a:r>
            <a:endParaRPr lang="zh-CN" altLang="en-US" sz="2400" b="1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1" indent="0">
              <a:lnSpc>
                <a:spcPct val="150000"/>
              </a:lnSpc>
            </a:pPr>
            <a:endParaRPr lang="zh-CN" altLang="en-US" sz="2400" b="1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商品价格结算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1、添加购买商品计算商品总价。</a:t>
            </a:r>
            <a:endParaRPr lang="zh-CN" altLang="en-US" sz="2400" b="1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2、显示商品明细。</a:t>
            </a:r>
            <a:endParaRPr lang="zh-CN" altLang="en-US" sz="2400" b="1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</a:t>
            </a:r>
            <a:endParaRPr lang="zh-CN" altLang="en-US" sz="2400" b="1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 idx="4294967295"/>
          </p:nvPr>
        </p:nvSpPr>
        <p:spPr>
          <a:xfrm>
            <a:off x="628650" y="6350"/>
            <a:ext cx="4227195" cy="8636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主要功能实现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28650" y="1037590"/>
            <a:ext cx="10789920" cy="5257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24305" y="1477010"/>
            <a:ext cx="861568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用户信息维护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1、查询用户信息。</a:t>
            </a:r>
            <a:endParaRPr lang="zh-CN" altLang="en-US" sz="2400" b="1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2、修改用户信息。</a:t>
            </a:r>
            <a:endParaRPr lang="zh-CN" altLang="en-US" sz="2800" b="1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1" indent="0">
              <a:lnSpc>
                <a:spcPct val="150000"/>
              </a:lnSpc>
            </a:pPr>
            <a:endParaRPr lang="zh-CN" altLang="en-US" sz="2800" b="1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商品类型管理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1、添加商品类型。</a:t>
            </a:r>
            <a:endParaRPr lang="zh-CN" altLang="en-US" sz="2400" b="1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6699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2、删除商品类型（当无此类型商品才可进行）。</a:t>
            </a:r>
            <a:endParaRPr lang="zh-CN" altLang="en-US" sz="2400" b="1" dirty="0">
              <a:solidFill>
                <a:srgbClr val="6699FF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580390" y="158115"/>
            <a:ext cx="3141980" cy="791845"/>
          </a:xfrm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p>
            <a:pPr algn="l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登录窗体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椭圆 2"/>
          <p:cNvSpPr/>
          <p:nvPr/>
        </p:nvSpPr>
        <p:spPr>
          <a:xfrm>
            <a:off x="977900" y="167386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52245" y="1419860"/>
            <a:ext cx="5354320" cy="1014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点击登录进行非空验证，不为空通过账号、密码、验证码进行判断，正确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显示主窗体，错误显示提示。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11" name="图片 10" descr="202112311155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4245" y="1165860"/>
            <a:ext cx="4277995" cy="44411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52245" y="2984500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点击注册显示申请号码窗体。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77900" y="3068955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77900" y="4476115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452245" y="4391660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点击取消退出登录。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580390" y="142875"/>
            <a:ext cx="3141980" cy="791845"/>
          </a:xfrm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p>
            <a:pPr algn="l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主窗体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图片 3" descr="202112301146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980" y="1026160"/>
            <a:ext cx="10440670" cy="5264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580390" y="142875"/>
            <a:ext cx="5364480" cy="791845"/>
          </a:xfrm>
        </p:spPr>
        <p:txBody>
          <a:bodyPr vert="horz" wrap="square" lIns="91440" tIns="45720" rIns="91440" bIns="45720" anchor="ctr">
            <a:scene3d>
              <a:camera prst="orthographicFront"/>
              <a:lightRig rig="threePt" dir="t"/>
            </a:scene3d>
          </a:bodyPr>
          <a:p>
            <a:pPr algn="l" eaLnBrk="1" hangingPunct="1"/>
            <a:r>
              <a:rPr lang="zh-CN" altLang="en-US" sz="3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添加或修改价格窗体</a:t>
            </a:r>
            <a:endParaRPr lang="zh-CN" altLang="en-US" sz="3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图片 3" descr="202112311139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1915" y="1553210"/>
            <a:ext cx="6354445" cy="365061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80390" y="193421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80390" y="3332480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0390" y="4721225"/>
            <a:ext cx="198755" cy="1987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74420" y="1849755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添加或修改商品价格。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4420" y="3248025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计算折扣后的商品价格。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4420" y="4636770"/>
            <a:ext cx="497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进行保存。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WPS 演示</Application>
  <PresentationFormat>宽屏</PresentationFormat>
  <Paragraphs>151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黑体</vt:lpstr>
      <vt:lpstr>楷体</vt:lpstr>
      <vt:lpstr>Times New Roman</vt:lpstr>
      <vt:lpstr>微软雅黑</vt:lpstr>
      <vt:lpstr>Arial Unicode MS</vt:lpstr>
      <vt:lpstr>Calibri</vt:lpstr>
      <vt:lpstr>默认设计模板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主要功能实现</vt:lpstr>
      <vt:lpstr>主要功能实现</vt:lpstr>
      <vt:lpstr>登录窗体</vt:lpstr>
      <vt:lpstr>主窗体</vt:lpstr>
      <vt:lpstr>添加或修改价格窗体</vt:lpstr>
      <vt:lpstr>添加用户窗体</vt:lpstr>
      <vt:lpstr>添加商品窗体</vt:lpstr>
      <vt:lpstr>信息维护窗体</vt:lpstr>
      <vt:lpstr>价格管理窗体</vt:lpstr>
      <vt:lpstr>商品信息窗体</vt:lpstr>
      <vt:lpstr>价格结算窗体</vt:lpstr>
      <vt:lpstr>商品信息窗体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寜</cp:lastModifiedBy>
  <cp:revision>15</cp:revision>
  <dcterms:created xsi:type="dcterms:W3CDTF">2021-12-30T00:54:00Z</dcterms:created>
  <dcterms:modified xsi:type="dcterms:W3CDTF">2022-01-04T07:48:52Z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2052-10.8.2.7072</vt:lpwstr>
  </property>
</Properties>
</file>