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7" r:id="rId11"/>
    <p:sldId id="270" r:id="rId12"/>
    <p:sldId id="261" r:id="rId13"/>
    <p:sldId id="271" r:id="rId14"/>
    <p:sldId id="272" r:id="rId15"/>
    <p:sldId id="265" r:id="rId16"/>
    <p:sldId id="266" r:id="rId17"/>
    <p:sldId id="277" r:id="rId18"/>
    <p:sldId id="275" r:id="rId19"/>
    <p:sldId id="280" r:id="rId20"/>
    <p:sldId id="276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hyperlink" Target="file:///E:\02-&#20316;&#19994;\03-SQL%20C#\02-C#%20&#20195;&#30721;\13-&#39033;&#30446;-12-20~24\StoreSystem\bin\Debug\StoreSystem.ex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51250" y="2438400"/>
            <a:ext cx="5850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超市管理系统系统</a:t>
            </a:r>
            <a:endParaRPr lang="zh-CN" alt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9020" y="3522980"/>
            <a:ext cx="1668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A125</a:t>
            </a:r>
            <a:r>
              <a:rPr lang="zh-CN" altLang="en-US" sz="2000"/>
              <a:t>班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120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1308735"/>
            <a:ext cx="5274310" cy="423989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添加用户窗体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0390" y="18326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332930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7481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添加用户信息。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324485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添加商品窗体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11230120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1604010"/>
            <a:ext cx="6655435" cy="364934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0900" y="3321050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30200" imgH="215900" progId="Equation.KSEE3">
                  <p:embed/>
                </p:oleObj>
              </mc:Choice>
              <mc:Fallback>
                <p:oleObj name="" r:id="rId2" imgW="330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0900" y="3321050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580390" y="19342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0390" y="333248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472122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8497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添加或修改商品价格。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420" y="324802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计算折扣后的商品价格。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4636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信息维护窗体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20104092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655" y="1445260"/>
            <a:ext cx="6819265" cy="39681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1815" y="207772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815" y="34759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5845" y="199263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点击查询，查询所有用户信息。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845" y="339153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点击删除将用户删除。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1090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5040" y="1724660"/>
            <a:ext cx="6604000" cy="340931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价格管理窗体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815" y="207772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815" y="34759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5845" y="199263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根据商品名进行查询。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845" y="339153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点击删除将商品删除。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商品信息窗体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202112311207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2510" y="1673860"/>
            <a:ext cx="6790690" cy="3685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04595" y="145097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点击商品查询，查询上架或下架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商品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27647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380365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4595" y="254190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点击商品上架或下架将商品下架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或下架。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4595" y="371919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通过类型查询，查询同一类别的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商品。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390" y="48425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595" y="47580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点击商品删除删除商品。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价格结算窗体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0114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860" y="1118870"/>
            <a:ext cx="6887845" cy="462026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45097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进行商品结算，将选择的商品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添加到商品列表。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0390" y="307213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4420" y="2848610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点击移除将商品列表内的商品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446087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4420" y="4237355"/>
            <a:ext cx="4972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点击计算将商品列表内的商品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总价格显示在账单内，将商品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单价显示在信息明细内。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201041109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1239520"/>
            <a:ext cx="4964430" cy="437832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商品信息窗体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588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添加商品类型。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307213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4420" y="298767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删除商品类型。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/>
        </p:nvSpPr>
        <p:spPr>
          <a:xfrm>
            <a:off x="4930140" y="2146300"/>
            <a:ext cx="2331085" cy="7918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项目演示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11231091817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0" y="3341370"/>
            <a:ext cx="575945" cy="575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35550" y="1094105"/>
            <a:ext cx="2120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1067435" y="2207895"/>
            <a:ext cx="87426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总体来说此次项目难度一般，团队协作积极。项目对接时有出现对接困难，数据库版本不同无法使用，又在做了一遍。整体来说项目完成度较高。</a:t>
            </a:r>
            <a:endParaRPr lang="zh-CN" altLang="en-US" sz="3200"/>
          </a:p>
          <a:p>
            <a:r>
              <a:rPr lang="zh-CN" altLang="en-US" sz="3200"/>
              <a:t>将之前的知识囊括在一起。</a:t>
            </a:r>
            <a:endParaRPr lang="zh-CN" altLang="en-US" sz="3200"/>
          </a:p>
          <a:p>
            <a:r>
              <a:rPr lang="zh-CN" altLang="en-US" sz="3200"/>
              <a:t>通过不断地改进和优化让项目完整。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/>
        </p:nvSpPr>
        <p:spPr>
          <a:xfrm>
            <a:off x="4525010" y="3032760"/>
            <a:ext cx="3141980" cy="7918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4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演示完毕</a:t>
            </a:r>
            <a:endParaRPr lang="zh-CN" altLang="en-US" sz="4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 eaLnBrk="1" hangingPunct="1"/>
            <a:r>
              <a:rPr lang="zh-CN" altLang="en-US" sz="4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感谢观看</a:t>
            </a:r>
            <a:endParaRPr lang="zh-CN" altLang="en-US" sz="4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93445" y="656590"/>
            <a:ext cx="26828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项目说明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1116965" y="187833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717040"/>
            <a:ext cx="8196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项目名称：超市管理系统</a:t>
            </a:r>
            <a:endParaRPr lang="zh-CN" altLang="en-US" sz="2800"/>
          </a:p>
        </p:txBody>
      </p:sp>
      <p:sp>
        <p:nvSpPr>
          <p:cNvPr id="8" name="同心圆 7"/>
          <p:cNvSpPr/>
          <p:nvPr/>
        </p:nvSpPr>
        <p:spPr>
          <a:xfrm>
            <a:off x="1116965" y="2765425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5740" y="2604135"/>
            <a:ext cx="459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指导老师：陈为老师</a:t>
            </a:r>
            <a:endParaRPr lang="zh-CN" altLang="en-US" sz="2800"/>
          </a:p>
        </p:txBody>
      </p:sp>
      <p:sp>
        <p:nvSpPr>
          <p:cNvPr id="10" name="同心圆 9"/>
          <p:cNvSpPr/>
          <p:nvPr/>
        </p:nvSpPr>
        <p:spPr>
          <a:xfrm>
            <a:off x="1116965" y="360045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740" y="3438525"/>
            <a:ext cx="621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开发成员：徐广宁、陈宇琪、余凯</a:t>
            </a:r>
            <a:endParaRPr lang="zh-CN" altLang="en-US" sz="2800"/>
          </a:p>
        </p:txBody>
      </p:sp>
      <p:sp>
        <p:nvSpPr>
          <p:cNvPr id="12" name="同心圆 11"/>
          <p:cNvSpPr/>
          <p:nvPr/>
        </p:nvSpPr>
        <p:spPr>
          <a:xfrm>
            <a:off x="1116965" y="441960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5740" y="4258310"/>
            <a:ext cx="502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项目说明：添加商品类型，商品价格，员工信息修改</a:t>
            </a:r>
            <a:endParaRPr lang="zh-CN" altLang="en-US" sz="2800"/>
          </a:p>
        </p:txBody>
      </p:sp>
      <p:sp>
        <p:nvSpPr>
          <p:cNvPr id="2" name="同心圆 1"/>
          <p:cNvSpPr/>
          <p:nvPr/>
        </p:nvSpPr>
        <p:spPr>
          <a:xfrm>
            <a:off x="1116965" y="5211445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5410200"/>
            <a:ext cx="99358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开发环境：</a:t>
            </a:r>
            <a:r>
              <a:rPr lang="en-US" altLang="zh-CN" sz="2800"/>
              <a:t>Visual Studio2013</a:t>
            </a:r>
            <a:r>
              <a:rPr lang="zh-CN" altLang="en-US" sz="2800"/>
              <a:t>版、Microsoft SQL Server Management Studio </a:t>
            </a:r>
            <a:r>
              <a:rPr lang="en-US" altLang="zh-CN" sz="2800"/>
              <a:t>2012</a:t>
            </a:r>
            <a:r>
              <a:rPr lang="zh-CN" altLang="en-US" sz="2800"/>
              <a:t>版。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0924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494790"/>
            <a:ext cx="3087370" cy="32143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13510" y="1524000"/>
            <a:ext cx="0" cy="31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72990" y="1494790"/>
            <a:ext cx="0" cy="31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9455" y="224155"/>
            <a:ext cx="26828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项目要求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9455" y="1016635"/>
            <a:ext cx="2360295" cy="368300"/>
            <a:chOff x="1133" y="1758"/>
            <a:chExt cx="3717" cy="580"/>
          </a:xfrm>
        </p:grpSpPr>
        <p:sp>
          <p:nvSpPr>
            <p:cNvPr id="8" name="同心圆 7"/>
            <p:cNvSpPr/>
            <p:nvPr/>
          </p:nvSpPr>
          <p:spPr>
            <a:xfrm>
              <a:off x="1133" y="1891"/>
              <a:ext cx="313" cy="31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0" y="1758"/>
              <a:ext cx="32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数据库表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67905" y="155702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客户账单表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7905" y="2201545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用户信息表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7905" y="284607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商品信息表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7905" y="3490595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商品价格表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7905" y="413512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商品类型表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9455" y="4890135"/>
            <a:ext cx="3275330" cy="368300"/>
            <a:chOff x="1133" y="1758"/>
            <a:chExt cx="5072" cy="580"/>
          </a:xfrm>
        </p:grpSpPr>
        <p:sp>
          <p:nvSpPr>
            <p:cNvPr id="17" name="同心圆 16"/>
            <p:cNvSpPr/>
            <p:nvPr/>
          </p:nvSpPr>
          <p:spPr>
            <a:xfrm>
              <a:off x="1133" y="1891"/>
              <a:ext cx="313" cy="31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0" y="1758"/>
              <a:ext cx="4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项目需求说明及分工明细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0335" y="5569585"/>
            <a:ext cx="12128500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组长 （徐广宁）：登录、主界面、添加用户、用户信息维护、系统设置、帮助文档、账单信息维护、商品结算</a:t>
            </a:r>
            <a:endParaRPr lang="zh-CN" altLang="en-US" dirty="0">
              <a:latin typeface="黑体" panose="02010609060101010101" pitchFamily="49" charset="-122"/>
              <a:sym typeface="+mn-ea"/>
            </a:endParaRPr>
          </a:p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组员 （陈宇琪）：添加商品价格、商品价格信息维护、窗体设计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组员 （余凯）：商品类型管理、添加商品、商品信息维护、数据库</a:t>
            </a:r>
            <a:endParaRPr lang="zh-CN" altLang="en-US" dirty="0">
              <a:latin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101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051560"/>
            <a:ext cx="3835400" cy="511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305" y="120650"/>
            <a:ext cx="60172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项目需求</a:t>
            </a:r>
            <a:r>
              <a:rPr lang="en-US" altLang="zh-CN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——</a:t>
            </a:r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需求分析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9670" y="1051560"/>
            <a:ext cx="1979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主要功能：</a:t>
            </a:r>
            <a:endParaRPr lang="zh-CN" altLang="en-US" sz="2800"/>
          </a:p>
        </p:txBody>
      </p:sp>
      <p:sp>
        <p:nvSpPr>
          <p:cNvPr id="8" name="同心圆 7"/>
          <p:cNvSpPr/>
          <p:nvPr/>
        </p:nvSpPr>
        <p:spPr>
          <a:xfrm flipH="1" flipV="1">
            <a:off x="7298055" y="1223645"/>
            <a:ext cx="177800" cy="177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19988" y="1751965"/>
            <a:ext cx="2364105" cy="459740"/>
            <a:chOff x="11842" y="2759"/>
            <a:chExt cx="3723" cy="724"/>
          </a:xfrm>
        </p:grpSpPr>
        <p:sp>
          <p:nvSpPr>
            <p:cNvPr id="6" name="流程图: 联系 5"/>
            <p:cNvSpPr/>
            <p:nvPr/>
          </p:nvSpPr>
          <p:spPr>
            <a:xfrm>
              <a:off x="11842" y="303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213" y="275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添加商品</a:t>
              </a:r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19670" y="2352675"/>
            <a:ext cx="2364740" cy="460375"/>
            <a:chOff x="11824" y="3730"/>
            <a:chExt cx="3724" cy="725"/>
          </a:xfrm>
        </p:grpSpPr>
        <p:sp>
          <p:nvSpPr>
            <p:cNvPr id="14" name="流程图: 联系 13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添加用户</a:t>
              </a:r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9670" y="2954020"/>
            <a:ext cx="2603272" cy="460375"/>
            <a:chOff x="11824" y="3729"/>
            <a:chExt cx="3812" cy="725"/>
          </a:xfrm>
        </p:grpSpPr>
        <p:sp>
          <p:nvSpPr>
            <p:cNvPr id="20" name="流程图: 联系 19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283" y="372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   </a:t>
              </a:r>
              <a:r>
                <a:rPr lang="zh-CN" altLang="en-US" sz="2400"/>
                <a:t>添加商品价格</a:t>
              </a:r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19670" y="3555365"/>
            <a:ext cx="2364740" cy="460375"/>
            <a:chOff x="11824" y="3730"/>
            <a:chExt cx="3724" cy="725"/>
          </a:xfrm>
        </p:grpSpPr>
        <p:sp>
          <p:nvSpPr>
            <p:cNvPr id="23" name="流程图: 联系 22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账单管理</a:t>
              </a:r>
              <a:endParaRPr lang="zh-CN" altLang="en-US"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9670" y="4156710"/>
            <a:ext cx="2364740" cy="460375"/>
            <a:chOff x="11824" y="3730"/>
            <a:chExt cx="3724" cy="725"/>
          </a:xfrm>
        </p:grpSpPr>
        <p:sp>
          <p:nvSpPr>
            <p:cNvPr id="26" name="流程图: 联系 25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商品查询</a:t>
              </a:r>
              <a:endParaRPr lang="zh-CN" altLang="en-US" sz="2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05065" y="4742815"/>
            <a:ext cx="2397125" cy="460375"/>
            <a:chOff x="11824" y="3729"/>
            <a:chExt cx="3775" cy="725"/>
          </a:xfrm>
        </p:grpSpPr>
        <p:sp>
          <p:nvSpPr>
            <p:cNvPr id="29" name="流程图: 联系 28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246" y="372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    </a:t>
              </a:r>
              <a:r>
                <a:rPr lang="zh-CN" altLang="en-US" sz="2400"/>
                <a:t>收银台</a:t>
              </a:r>
              <a:endParaRPr lang="zh-CN" altLang="en-US"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628650" y="6350"/>
            <a:ext cx="4227195" cy="863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主要功能实现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037590"/>
            <a:ext cx="10789920" cy="525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66800" y="1540510"/>
            <a:ext cx="988568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商品信息维护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1、将上架商品下架或将下架商品上架。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2、查询上架或下架商品。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商品价格结算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1、添加购买商品计算商品总价。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2、显示商品明细。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628650" y="6350"/>
            <a:ext cx="4227195" cy="863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主要功能实现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037590"/>
            <a:ext cx="10789920" cy="525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4305" y="1477010"/>
            <a:ext cx="86156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用户信息维护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1、查询用户信息。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2、修改用户信息。</a:t>
            </a:r>
            <a:endParaRPr lang="zh-CN" altLang="en-US" sz="28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endParaRPr lang="zh-CN" altLang="en-US" sz="28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商品类型管理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1、添加商品类型。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2、删除商品类型（当无此类型商品才可进行）。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5811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登录窗体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90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52245" y="1419860"/>
            <a:ext cx="5354320" cy="1014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点击登录进行非空验证，不为空通过账号、密码、验证码进行判断，正确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显示主窗体，错误显示提示。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1" name="图片 10" descr="20211231115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4245" y="1165860"/>
            <a:ext cx="4277995" cy="4441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52245" y="298450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点击注册显示申请号码窗体。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77900" y="306895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7900" y="447611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52245" y="439166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点击取消退出登录。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0114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1026160"/>
            <a:ext cx="1044067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53644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添加或修改价格窗体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1113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915" y="1553210"/>
            <a:ext cx="6354445" cy="36506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80390" y="19342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0390" y="333248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472122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8497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添加或修改商品价格。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420" y="324802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计算折扣后的商品价格。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4636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159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黑体</vt:lpstr>
      <vt:lpstr>楷体</vt:lpstr>
      <vt:lpstr>Times New Roman</vt:lpstr>
      <vt:lpstr>微软雅黑</vt:lpstr>
      <vt:lpstr>Arial Unicode MS</vt:lpstr>
      <vt:lpstr>Calibri</vt:lpstr>
      <vt:lpstr>默认设计模板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主要功能实现</vt:lpstr>
      <vt:lpstr>主要功能实现</vt:lpstr>
      <vt:lpstr>登录窗体</vt:lpstr>
      <vt:lpstr>主窗体</vt:lpstr>
      <vt:lpstr>添加或修改价格窗体</vt:lpstr>
      <vt:lpstr>添加用户窗体</vt:lpstr>
      <vt:lpstr>添加商品窗体</vt:lpstr>
      <vt:lpstr>信息维护窗体</vt:lpstr>
      <vt:lpstr>价格管理窗体</vt:lpstr>
      <vt:lpstr>商品信息窗体</vt:lpstr>
      <vt:lpstr>价格结算窗体</vt:lpstr>
      <vt:lpstr>商品信息窗体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寜</cp:lastModifiedBy>
  <cp:revision>23</cp:revision>
  <dcterms:created xsi:type="dcterms:W3CDTF">2021-12-30T00:54:00Z</dcterms:created>
  <dcterms:modified xsi:type="dcterms:W3CDTF">2022-01-07T05:55:24Z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</Properties>
</file>