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89" autoAdjust="0"/>
  </p:normalViewPr>
  <p:slideViewPr>
    <p:cSldViewPr snapToGrid="0">
      <p:cViewPr varScale="1">
        <p:scale>
          <a:sx n="82" d="100"/>
          <a:sy n="82" d="100"/>
        </p:scale>
        <p:origin x="81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411-0CE6-4754-B9CD-41E5908B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FFD1-0274-4162-BE66-D62CA212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66F7-5D39-4A92-ABB6-2A12A2F0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368-1C11-4752-92E8-32DEFE5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B6E9-73E7-4A7D-B325-8B750F3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8705-DB82-4158-AA9D-E5B46582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450D5-47D7-46E6-8E4E-3AB5E83C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E50A-EFB1-4D04-95F0-FABD9167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7EAA-B55E-4F2E-AF81-4E4102A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5BF5-BBF9-458A-B347-2CBF488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BD9D7-5E6E-4C69-B642-400397F5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82B3-FB9F-4BEB-B959-DB167B8D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D3AB-30A4-42BA-9D9B-09507B3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A525-F458-418D-AD38-BC010B1F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FCF-DED4-4EC6-9036-B093525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080-C57A-4E28-AA73-4E870C3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A258-010D-4DD9-8A76-24250230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5A4B-E6E0-4152-9FD1-159B1FF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2B81-1EDB-4773-8944-AB5D71F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041A-FAFB-4AB7-9CD1-A9AAD74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163-0B29-455A-B54A-6070BCBA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950EE-572B-4087-A30A-DD1A547B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D7DC-0CE2-4CB8-AD4C-927F06C0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4F13-594C-4683-B170-B067594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F648-4ED8-43D0-8760-2F175B0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654-0277-49BB-AF58-14D59B50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0E59-60C8-4A1D-A99D-5227DD3B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5CD42-9D2B-47D1-B360-FB24601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B722-DAC6-4DAB-B791-5653EFD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9EFC-8697-4780-B29B-0F8AE6A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6E6-82B7-4E3A-B3D1-DB83F7A0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A65-E6DA-4469-9071-4DBC4DE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133C-11D0-4EF7-84A5-D584A3B5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7604-7669-4E0A-B258-BE0DECAA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7A4D-7BE8-447D-980F-DF3EFA34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41DE7-54BC-4229-9412-479DAA94C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C666E-A311-46E4-887F-809748F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EDE-C4BA-464B-9604-E8BE63E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D7D05-4CD4-439D-91C7-540BAEC9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397B-4577-4949-9590-46F17B4F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B0A7A-B8F1-453E-BC78-1029F037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8C8F3-13E6-498B-85BA-118AD34C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E6C0-4221-42E7-AA4B-E6727F78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D457D-8211-4B6E-A3FF-CF23774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DF349-682E-458E-8CEE-BD07909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33E3-EE66-4DE7-9CC8-1EB8F57A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C67-6841-4715-B0EA-882D7F8C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58F3-2D50-4AEC-A3DD-81BABAB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97669-564D-4D5F-A448-FC83A4DD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57FB-E84C-4ED7-9F44-D98B2D0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3404-5E44-4600-B359-6C20730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A0A2-41F5-481F-BE22-160DA54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697-9957-4EE7-B7FE-225984DF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60E7-44F8-40E8-82BE-0B249EA5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4FFB-9EF0-4E58-AEF1-2649AE48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E6DB-053D-44A9-8117-2149BA3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8802-D312-4E79-AEBF-C3719EEC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5990-9E9B-4F12-839D-FB8CA5E5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2B1E-C94B-42EA-BBB9-1B0EE28B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5D3A-7543-4F06-B602-C8F071DA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18F8-616F-44EE-A1C2-2FA8FD1D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492A-6C5B-48E7-873A-FDECDB169B5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80C0-ABA5-465F-BFB1-C2FFE63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3A98-97AC-411A-B981-EA585E15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/>
              <p:nvPr/>
            </p:nvSpPr>
            <p:spPr>
              <a:xfrm>
                <a:off x="1030884" y="268085"/>
                <a:ext cx="9704248" cy="6771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</a:rPr>
                  <a:t>Values: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𝑐𝑢𝑟𝑟𝑖𝑐𝑢𝑙𝑢𝑚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𝑤𝑒𝑒𝑘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Data scraped: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𝑒𝑥𝑎𝑚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User input: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𝑟𝑎𝑛𝑘𝑒𝑑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𝑒𝑎𝑟𝑙𝑦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𝑦𝑜𝑢𝑟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4" y="268085"/>
                <a:ext cx="9704248" cy="6771084"/>
              </a:xfrm>
              <a:prstGeom prst="rect">
                <a:avLst/>
              </a:prstGeom>
              <a:blipFill>
                <a:blip r:embed="rId2"/>
                <a:stretch>
                  <a:fillRect l="-1570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Weights: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𝑒𝑎𝑟𝑙𝑖𝑛𝑒𝑠𝑠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𝑙𝑎𝑡𝑒𝑛𝑒𝑠𝑠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blipFill>
                <a:blip r:embed="rId2"/>
                <a:stretch>
                  <a:fillRect l="-1094" t="-1429"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8A96-CC8D-4823-8FFF-F34ACC8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Module-Sectionals Converter “MSC”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9E840-CDD7-4182-BF0E-B6D0477D6468}"/>
                  </a:ext>
                </a:extLst>
              </p:cNvPr>
              <p:cNvSpPr txBox="1"/>
              <p:nvPr/>
            </p:nvSpPr>
            <p:spPr>
              <a:xfrm>
                <a:off x="1912052" y="2448748"/>
                <a:ext cx="706155" cy="1245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𝑚𝑜𝑑𝑀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19E840-CDD7-4182-BF0E-B6D0477D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52" y="2448748"/>
                <a:ext cx="706155" cy="1245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7F676-2D28-4931-A37A-31208804E5B6}"/>
                  </a:ext>
                </a:extLst>
              </p:cNvPr>
              <p:cNvSpPr txBox="1"/>
              <p:nvPr/>
            </p:nvSpPr>
            <p:spPr>
              <a:xfrm>
                <a:off x="9395413" y="2111291"/>
                <a:ext cx="1465337" cy="1786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7F676-2D28-4931-A37A-31208804E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13" y="2111291"/>
                <a:ext cx="1465337" cy="1786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2CE949B-DC92-456A-A5A3-E3730C5C64BC}"/>
              </a:ext>
            </a:extLst>
          </p:cNvPr>
          <p:cNvSpPr/>
          <p:nvPr/>
        </p:nvSpPr>
        <p:spPr>
          <a:xfrm>
            <a:off x="4836306" y="2014845"/>
            <a:ext cx="1974405" cy="86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9F400B-57A4-4FE3-BDB4-760F40A6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02271"/>
              </p:ext>
            </p:extLst>
          </p:nvPr>
        </p:nvGraphicFramePr>
        <p:xfrm>
          <a:off x="4739050" y="3290867"/>
          <a:ext cx="2250451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93">
                  <a:extLst>
                    <a:ext uri="{9D8B030D-6E8A-4147-A177-3AD203B41FA5}">
                      <a16:colId xmlns:a16="http://schemas.microsoft.com/office/drawing/2014/main" val="77559953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3726836795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2876572557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1798931866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2603508435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4050543058"/>
                    </a:ext>
                  </a:extLst>
                </a:gridCol>
                <a:gridCol w="321493">
                  <a:extLst>
                    <a:ext uri="{9D8B030D-6E8A-4147-A177-3AD203B41FA5}">
                      <a16:colId xmlns:a16="http://schemas.microsoft.com/office/drawing/2014/main" val="351588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6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92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87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5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 …, 22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Only 1 sectional should be taken for each module: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Only select wanted modules: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5632311"/>
              </a:xfrm>
              <a:prstGeom prst="rect">
                <a:avLst/>
              </a:prstGeom>
              <a:blipFill>
                <a:blip r:embed="rId2"/>
                <a:stretch>
                  <a:fillRect l="-1094" t="-866" b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678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𝑒𝑛𝑠𝑢𝑟𝑒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𝑔𝑜𝑖𝑛𝑔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𝑠𝑐h𝑜𝑜𝑙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 17, …, 30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31, 32, …, 45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𝑇h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6789359"/>
              </a:xfrm>
              <a:prstGeom prst="rect">
                <a:avLst/>
              </a:prstGeom>
              <a:blipFill>
                <a:blip r:embed="rId2"/>
                <a:stretch>
                  <a:fillRect l="-1094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13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531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𝑙𝑢𝑛𝑐h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3, 4, 5, 6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18, 19, 20, 21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33, 34, 35, 36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48, 49, 50, 51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𝑇h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63, 64, 65, 66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]≤3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5312032"/>
              </a:xfrm>
              <a:prstGeom prst="rect">
                <a:avLst/>
              </a:prstGeom>
              <a:blipFill>
                <a:blip r:embed="rId2"/>
                <a:stretch>
                  <a:fillRect l="-1094" t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3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815388" y="34320"/>
                <a:ext cx="8916856" cy="48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𝑠𝑎𝑡𝑖𝑠𝑓𝑖𝑒𝑑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: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𝑠𝑎𝑡𝑖𝑠𝑓𝑖𝑒𝑑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: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Objective Function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=1,2,..,,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𝑢𝑡𝑖𝑙𝑖𝑡𝑦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=1,2,..,,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𝑑𝑎𝑦𝑐𝑜𝑠𝑡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=1,2,..,,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8" y="34320"/>
                <a:ext cx="8916856" cy="4895956"/>
              </a:xfrm>
              <a:prstGeom prst="rect">
                <a:avLst/>
              </a:prstGeom>
              <a:blipFill>
                <a:blip r:embed="rId2"/>
                <a:stretch>
                  <a:fillRect l="-1094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63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22DC-AB65-477C-94DD-F65575B7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487-D16A-4F3D-82B9-9575662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354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Our Module-Sectionals Converter “MSC”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Yu</dc:creator>
  <cp:lastModifiedBy>Yu Ning</cp:lastModifiedBy>
  <cp:revision>29</cp:revision>
  <dcterms:created xsi:type="dcterms:W3CDTF">2017-11-10T05:59:47Z</dcterms:created>
  <dcterms:modified xsi:type="dcterms:W3CDTF">2017-11-15T09:42:41Z</dcterms:modified>
</cp:coreProperties>
</file>