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289" autoAdjust="0"/>
  </p:normalViewPr>
  <p:slideViewPr>
    <p:cSldViewPr snapToGrid="0">
      <p:cViewPr varScale="1">
        <p:scale>
          <a:sx n="82" d="100"/>
          <a:sy n="82" d="100"/>
        </p:scale>
        <p:origin x="819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4411-0CE6-4754-B9CD-41E5908BC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8FFD1-0274-4162-BE66-D62CA212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66F7-5D39-4A92-ABB6-2A12A2F0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368-1C11-4752-92E8-32DEFE5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B6E9-73E7-4A7D-B325-8B750F3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8705-DB82-4158-AA9D-E5B46582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450D5-47D7-46E6-8E4E-3AB5E83C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E50A-EFB1-4D04-95F0-FABD9167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7EAA-B55E-4F2E-AF81-4E4102AA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5BF5-BBF9-458A-B347-2CBF488E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BD9D7-5E6E-4C69-B642-400397F5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082B3-FB9F-4BEB-B959-DB167B8D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5D3AB-30A4-42BA-9D9B-09507B3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A525-F458-418D-AD38-BC010B1F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7FCF-DED4-4EC6-9036-B093525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D080-C57A-4E28-AA73-4E870C3F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A258-010D-4DD9-8A76-24250230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5A4B-E6E0-4152-9FD1-159B1FF8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2B81-1EDB-4773-8944-AB5D71FD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041A-FAFB-4AB7-9CD1-A9AAD74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C163-0B29-455A-B54A-6070BCBA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950EE-572B-4087-A30A-DD1A547B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D7DC-0CE2-4CB8-AD4C-927F06C0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4F13-594C-4683-B170-B067594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F648-4ED8-43D0-8760-2F175B0B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4654-0277-49BB-AF58-14D59B50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0E59-60C8-4A1D-A99D-5227DD3B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5CD42-9D2B-47D1-B360-FB246016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B722-DAC6-4DAB-B791-5653EFD8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9EFC-8697-4780-B29B-0F8AE6AA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A6E6-82B7-4E3A-B3D1-DB83F7A0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A65-E6DA-4469-9071-4DBC4DE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133C-11D0-4EF7-84A5-D584A3B59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77604-7669-4E0A-B258-BE0DECAA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7A4D-7BE8-447D-980F-DF3EFA348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41DE7-54BC-4229-9412-479DAA94C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C666E-A311-46E4-887F-809748F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2DEDE-C4BA-464B-9604-E8BE63E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D7D05-4CD4-439D-91C7-540BAEC9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397B-4577-4949-9590-46F17B4F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B0A7A-B8F1-453E-BC78-1029F037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8C8F3-13E6-498B-85BA-118AD34C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CE6C0-4221-42E7-AA4B-E6727F78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D457D-8211-4B6E-A3FF-CF23774F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DF349-682E-458E-8CEE-BD07909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933E3-EE66-4DE7-9CC8-1EB8F57A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C67-6841-4715-B0EA-882D7F8C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58F3-2D50-4AEC-A3DD-81BABAB6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97669-564D-4D5F-A448-FC83A4DD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F57FB-E84C-4ED7-9F44-D98B2D0B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3404-5E44-4600-B359-6C20730F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A0A2-41F5-481F-BE22-160DA542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E697-9957-4EE7-B7FE-225984DF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60E7-44F8-40E8-82BE-0B249EA5C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A4FFB-9EF0-4E58-AEF1-2649AE48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0E6DB-053D-44A9-8117-2149BA3B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38802-D312-4E79-AEBF-C3719EEC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5990-9E9B-4F12-839D-FB8CA5E5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62B1E-C94B-42EA-BBB9-1B0EE28B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5D3A-7543-4F06-B602-C8F071DA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18F8-616F-44EE-A1C2-2FA8FD1D1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492A-6C5B-48E7-873A-FDECDB169B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80C0-ABA5-465F-BFB1-C2FFE633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3A98-97AC-411A-B981-EA585E157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B20BE-2A9D-47F4-B208-265D112D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F6848D-C200-4317-B4D0-55EC1B82F833}"/>
                  </a:ext>
                </a:extLst>
              </p:cNvPr>
              <p:cNvSpPr txBox="1"/>
              <p:nvPr/>
            </p:nvSpPr>
            <p:spPr>
              <a:xfrm>
                <a:off x="1030884" y="268085"/>
                <a:ext cx="9704248" cy="6155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</a:rPr>
                  <a:t>Values: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𝑠𝑒𝑐𝑡𝑖𝑜𝑛𝑎𝑙𝑠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Data scraped: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𝑝𝑟𝑒𝑟𝑒𝑞𝑢𝑖𝑠𝑖𝑡𝑒𝑠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𝑝𝑟𝑒𝑐𝑙𝑢𝑠𝑖𝑜𝑛𝑠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𝑒𝑥𝑎𝑚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𝑡𝑖𝑚𝑒𝑠𝑙𝑜𝑡𝑠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User input: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𝑤𝑎𝑛𝑡𝑒𝑑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𝑟𝑎𝑛𝑘𝑒𝑑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𝑒𝑎𝑟𝑙𝑦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Output: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𝑦𝑜𝑢𝑟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𝑡𝑖𝑚𝑒𝑡𝑎𝑏𝑙𝑒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F6848D-C200-4317-B4D0-55EC1B82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4" y="268085"/>
                <a:ext cx="9704248" cy="6155531"/>
              </a:xfrm>
              <a:prstGeom prst="rect">
                <a:avLst/>
              </a:prstGeom>
              <a:blipFill>
                <a:blip r:embed="rId2"/>
                <a:stretch>
                  <a:fillRect l="-1570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4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797916" y="401870"/>
                <a:ext cx="891685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Weights: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𝑒𝑎𝑟𝑙𝑖𝑛𝑒𝑠𝑠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𝑙𝑎𝑡𝑒𝑛𝑒𝑠𝑠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6" y="401870"/>
                <a:ext cx="8916856" cy="3416320"/>
              </a:xfrm>
              <a:prstGeom prst="rect">
                <a:avLst/>
              </a:prstGeom>
              <a:blipFill>
                <a:blip r:embed="rId2"/>
                <a:stretch>
                  <a:fillRect l="-1094" t="-1429" b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/>
              <p:nvPr/>
            </p:nvSpPr>
            <p:spPr>
              <a:xfrm>
                <a:off x="797916" y="401870"/>
                <a:ext cx="8916856" cy="599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Cambria Math" panose="02040503050406030204" pitchFamily="18" charset="0"/>
                  </a:rPr>
                  <a:t>Constraints: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𝑤𝑎𝑛𝑡𝑒𝑑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𝑠h𝑜𝑢𝑙𝑑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𝑐𝑙𝑎𝑠h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={1, 2, …,15}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𝐹𝑟𝑖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62…,75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𝑤𝑒𝑒𝑘𝑑𝑎𝑦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={1, 2, 3, 4, 5}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𝑤𝑒𝑒𝑘𝑑𝑎𝑦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∗15+1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𝑤𝑒𝑒𝑘𝑑𝑎𝑦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∗15+15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𝑤𝑒𝑒𝑘𝑑𝑎𝑦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∗15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801CE-4490-4CCE-8F38-1BA26207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6" y="401870"/>
                <a:ext cx="8916856" cy="5993115"/>
              </a:xfrm>
              <a:prstGeom prst="rect">
                <a:avLst/>
              </a:prstGeom>
              <a:blipFill>
                <a:blip r:embed="rId2"/>
                <a:stretch>
                  <a:fillRect l="-1094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4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211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Yu</dc:creator>
  <cp:lastModifiedBy>Yu Ning</cp:lastModifiedBy>
  <cp:revision>15</cp:revision>
  <dcterms:created xsi:type="dcterms:W3CDTF">2017-11-10T05:59:47Z</dcterms:created>
  <dcterms:modified xsi:type="dcterms:W3CDTF">2017-11-10T08:55:19Z</dcterms:modified>
</cp:coreProperties>
</file>