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6" r:id="rId3"/>
    <p:sldId id="257" r:id="rId5"/>
    <p:sldId id="268" r:id="rId6"/>
    <p:sldId id="346" r:id="rId7"/>
    <p:sldId id="347" r:id="rId8"/>
    <p:sldId id="324" r:id="rId9"/>
    <p:sldId id="325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14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" initials="Y" lastIdx="3" clrIdx="0"/>
  <p:cmAuthor id="1" name="潘 柏蕙" initials="潘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A16"/>
    <a:srgbClr val="9D7B55"/>
    <a:srgbClr val="9F8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9" autoAdjust="0"/>
    <p:restoredTop sz="93727" autoAdjust="0"/>
  </p:normalViewPr>
  <p:slideViewPr>
    <p:cSldViewPr showGuides="1">
      <p:cViewPr varScale="1">
        <p:scale>
          <a:sx n="107" d="100"/>
          <a:sy n="107" d="100"/>
        </p:scale>
        <p:origin x="1638" y="102"/>
      </p:cViewPr>
      <p:guideLst>
        <p:guide orient="horz" pos="2198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4C77-742A-429E-850A-11BA0946D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4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  <a:endParaRPr lang="zh-CN" altLang="en-US" sz="24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500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en-US" altLang="zh-CN" sz="48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（微观经济学原理部分）</a:t>
            </a:r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933056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章：公共产品与公共资源</a:t>
            </a:r>
            <a:endParaRPr lang="zh-CN" altLang="en-US" sz="4000" b="1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公共产品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如果公共产品的收益超过了提供它的成本，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政府应该提供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该产品，并对受益者征税，以此获得资金支付提供该公共产品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问题是，衡量公共产品的收益通常很困难。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成本收益分析：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比较提供公共产品的成本和收益的研究。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成本收益分析是不精确的，因此有效提供公共产品比提供私人产品更困难。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一些重要的公共产品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通过基础研究创造的知识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反贫困（脱贫攻坚）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公共资源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与公共产品一样，公共资源也是非排他性的。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无法阻止搭便车者使用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几乎无法激励公司供给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政府的作用：确保它们得到提供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公共资源的额外问题：消费上的竞争性。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每个人的使用都会降低其他人的使用能力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政府的作用：确保它们不会被过度使用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公共绿地的悲剧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251520" y="1340768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一个寓言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，说明为何公共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资源的使用超过了社会最优使用。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背景：一个中世纪的小镇，绵羊在公共土地上吃草。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随着人口的增长，绵羊的数量也在增加。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公共土地的数量是固定的，由于过度放牧，草开始消失。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私人激励（免费使用土地）大于社会激励（谨慎使用土地）。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结果：人们再也不能养羊了。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公共绿地的悲剧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悲剧是由外部性造成的：允许羊群在公共土地上放牧会降低其他家庭牧羊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的质量（消费上的竞争性）。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人们忽视了这种外部成本，导致了公共土地的过度使用。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400600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习题：公共资源的政策选择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市民（或他们的政府）能做些什么来防止公地悲剧的发生？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试着考虑如下几个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选项（下页）。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400600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习题：公共资源的政策选择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484784"/>
            <a:ext cx="828092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对土地使用征收矫正税，以“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外部性的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”（比如放牧一头羊一个小时征收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元税）。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管控公共土地的使用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（“命令和控制”的法规）（比如只允许一头羊每天使用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拍卖使用土地的许可证（比如一个许可证就是一头羊使用一小时）。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把公共土地化成小地块，家庭可以根据需要购买一定数量的地块；这样，每个家庭都有动力不在自己的土地上过度放牧。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40871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防止公共资源过度消耗的政策选择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395789" y="1269013"/>
            <a:ext cx="8280920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利用法规来管制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公共资源的使用。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征收矫正税以将外部性内部化。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例如：拥挤的国家公园征收门票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拍卖许可证允许使用该资源。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狩猎和捕鱼许可证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如果公共资源是土地，则通过分割地块并将其出售给个人，将其转化为私人物品。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40871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一些重要的公共资源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清洁的空气和水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拥挤的道路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鱼类以及他野生动物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696744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案例研究：“你收到垃圾邮件了！”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1520" y="1556792"/>
            <a:ext cx="8352928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一些公司使用垃圾邮件为他们的产品做广告。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垃圾邮件不具有排他性：公司不能被阻止发送垃圾邮件。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垃圾邮件具有竞争性：随着越来越多的公司使用垃圾邮件，它的效果越来越差。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2200" u="sng" dirty="0">
                <a:solidFill>
                  <a:srgbClr val="065A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垃圾邮件类似一种公共资源。</a:t>
            </a:r>
            <a:endParaRPr lang="en-US" altLang="zh-CN" sz="2200" u="sng" dirty="0">
              <a:solidFill>
                <a:srgbClr val="065A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像大多数公共资源一样，垃圾邮件被过度使用</a:t>
            </a:r>
            <a:r>
              <a:rPr lang="en-US" altLang="zh-CN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这就是为什么我们会收到这么多垃圾邮件！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本章回答如下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3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个问题：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650" y="1700530"/>
            <a:ext cx="77076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什么是公共产品？什么是公共资源？有哪些常见例子？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为什么市场通常无法提供有效数量的这些商品？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在公共产品或公共资源的例子中，政府如何改善市场结果？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40871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结论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1520" y="1556792"/>
            <a:ext cx="8352928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公共产品往往供给不足，而公共资源往往过度消耗。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出现这些问题是因为产权不健全：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没有人拥有清洁空气的所有权，所以没有人可以向空气污染者收费。结果：污染太多。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没有人可以向那些从国防中受益的人进行收费。结果：国防资源太少。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只有政府才有可能通过适当的政策来解决这些问题。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40871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1460" y="1557020"/>
            <a:ext cx="867092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如果可以阻止某人使用商品，则商品具有排他性。</a:t>
            </a:r>
            <a:endParaRPr lang="zh-CN" altLang="en-US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如果一个人的使用降低了其他人使用该商品的能力，则商品在消费上具有竞争性。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市场最适合私人商品，这些商品具有排他性和消费竞争性。其他类型的商品的市场运作不佳。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40871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4770" y="1557020"/>
            <a:ext cx="873252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国防和基础知识等公共产品在消费方面既不排他，也不具有竞争性。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因为人们不必付费使用它们，他们有搭便车的动机，而私人公司没有供应它们的动机。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因此，政府提供公共产品，使用成本收益分析法来确定提供多少。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40871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1520" y="1556792"/>
            <a:ext cx="8352928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公共资源在消费方面具有竞争性，但并不具有排他性，比如：公共牧场、清洁的空气、拥堵的免费高速路等等。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人们可以免费使用公共资源，因此他们倾向于过度使用这些公共资源。</a:t>
            </a:r>
            <a:endParaRPr lang="zh-CN" altLang="en-US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各国政府</a:t>
            </a:r>
            <a:r>
              <a:rPr lang="zh-CN" altLang="en-US" sz="2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试图限制公共资源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  <a:endParaRPr lang="zh-CN" altLang="en-US" sz="24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156" y="3264142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</a:t>
            </a:r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章：税收系统的设计</a:t>
            </a:r>
            <a:endParaRPr lang="zh-CN" altLang="en-US" sz="4000" b="1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前言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054" y="1382122"/>
            <a:ext cx="87039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我们消费许多商品，却不用付费：公园、国防、清洁的空气和水。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当商品没有价格时，通常分配资源的市场力量就不存在了。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私人市场可能无法提供社会有效数量的此类商品。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第一章的十大原则之一：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b="1" i="1" dirty="0">
                <a:solidFill>
                  <a:srgbClr val="9D7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政府有时可以改善市场结果。</a:t>
            </a:r>
            <a:endParaRPr lang="zh-CN" altLang="en-US" sz="2400" b="1" i="1" dirty="0">
              <a:solidFill>
                <a:srgbClr val="9D7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商品的重要特性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260" y="1340485"/>
            <a:ext cx="83312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如果可以阻止一个人使用一件商品，那么这种商品具有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排他的：汉堡，无线上网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非排他的：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AM/FM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无线电信号，国防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如果一个人对某种商品的使用减少了其他人对该种商品的使用，那么该商品在消费上就是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竞争性的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竞争性的：海洋中的鱼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非竞争性的：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MP3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歌曲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不同种类的商品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340768"/>
            <a:ext cx="8064896" cy="496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私人产品：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排他性，在消费上具有竞争性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18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例如：三食堂的一杯瑞幸咖啡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公共产品：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非排他性，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在消费上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非竞争性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18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例如：国防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公共资源：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非排他性，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在消费上具有竞争性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18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例如：海洋中的鱼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俱乐部商品：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排他性，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在消费上非竞争性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18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例如：有线电视、机场的某航贵宾休息厅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18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18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206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思考：周老师的经济学原理课程听课呢？</a:t>
            </a:r>
            <a:endParaRPr lang="zh-CN" altLang="en-US" sz="2800" dirty="0">
              <a:solidFill>
                <a:srgbClr val="00206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习题：道路分类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395536" y="1556792"/>
            <a:ext cx="806489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道路是四种货物中的哪一种？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：答案取决于道路是否拥堵，以及是否收费。考虑不同的情况。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习题：道路分类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消费上的竞争性：只有在拥挤的情况下。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排他性：只有收费公路。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四种可能性：</a:t>
            </a:r>
            <a:endParaRPr lang="en-US" altLang="zh-CN" sz="240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不拥挤的免费高速路：公共产品（非排他、非竞争）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不拥挤的收费高速路：俱乐部商品（排他、非竞争）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拥挤的免费高速路：公共资源（非排他、竞争）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拥挤的收费高速路：私人产品（排他、竞争）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不同种类的商品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700808"/>
            <a:ext cx="849694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本章侧重于公共产品和公共资源（均为非排他）。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对两者来说，外部性的产生是因为有价值的东西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没有价格（即都是免费的）。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因此，关于消费和生产的私人决策可能会导致低效的结果。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公共政策有可能提高经济福祉。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公共产品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67544" y="1340768"/>
            <a:ext cx="8280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由于搭便车的问题，私人市场很难提供公共产品（比如，小镇放烟火，非排他、非竞争）。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搭便车者：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得到商品利益但不为此付费的人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如果商品具有非排他性，人们就有动力成为搭便车的人，私人公司无法阻止非付费者消费商品。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结果：即使买家集体对商品的总估价高于提供该商品的成本，商品也不一定会被提供。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GEyYTQ3YzBjNDdiNmY2MWY1ZjA1Njc3MjE3YzgwODUifQ==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演示</Application>
  <PresentationFormat>全屏显示(4:3)</PresentationFormat>
  <Paragraphs>186</Paragraphs>
  <Slides>24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思源黑体 CN Bold</vt:lpstr>
      <vt:lpstr>黑体</vt:lpstr>
      <vt:lpstr>思源黑体 CN Regular</vt:lpstr>
      <vt:lpstr>思源黑体 CN Light</vt:lpstr>
      <vt:lpstr>华光中雅_CNKI</vt:lpstr>
      <vt:lpstr>微软雅黑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习题：道路分类</vt:lpstr>
      <vt:lpstr>习题：道路分类</vt:lpstr>
      <vt:lpstr>不同种类的商品</vt:lpstr>
      <vt:lpstr>公共产品</vt:lpstr>
      <vt:lpstr>公共产品</vt:lpstr>
      <vt:lpstr>一些重要的公共产品</vt:lpstr>
      <vt:lpstr>公共资源</vt:lpstr>
      <vt:lpstr>公地的悲剧</vt:lpstr>
      <vt:lpstr>公地的悲剧</vt:lpstr>
      <vt:lpstr>习题：公共资源的政策选择</vt:lpstr>
      <vt:lpstr>习题：公共资源的政策选择</vt:lpstr>
      <vt:lpstr>防止公共资源过度消耗的政策选择</vt:lpstr>
      <vt:lpstr>一些重要的公共资源</vt:lpstr>
      <vt:lpstr>案例研究：“你收到垃圾邮件了！”</vt:lpstr>
      <vt:lpstr>结论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YZ</cp:lastModifiedBy>
  <cp:revision>407</cp:revision>
  <dcterms:created xsi:type="dcterms:W3CDTF">2020-07-01T07:18:00Z</dcterms:created>
  <dcterms:modified xsi:type="dcterms:W3CDTF">2024-08-29T22:54:08Z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8CA09DE499B445E28B53D3C30B622E35_12</vt:lpwstr>
  </property>
</Properties>
</file>