
<file path=[Content_Types].xml><?xml version="1.0" encoding="utf-8"?>
<Types xmlns="http://schemas.openxmlformats.org/package/2006/content-types">
  <Default Extension="png" ContentType="image/png"/>
  <Default Extension="jpeg" ContentType="image/jpeg"/>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5.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6.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notesSlides/notesSlide7.xml" ContentType="application/vnd.openxmlformats-officedocument.presentationml.notesSlide+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notesSlides/notesSlide10.xml" ContentType="application/vnd.openxmlformats-officedocument.presentationml.notesSlide+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notesSlides/notesSlide11.xml" ContentType="application/vnd.openxmlformats-officedocument.presentationml.notesSlide+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notesSlides/notesSlide12.xml" ContentType="application/vnd.openxmlformats-officedocument.presentationml.notesSlide+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Override1.xml" ContentType="application/vnd.openxmlformats-officedocument.themeOverride+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notesSlides/notesSlide16.xml" ContentType="application/vnd.openxmlformats-officedocument.presentationml.notesSlide+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notesSlides/notesSlide17.xml" ContentType="application/vnd.openxmlformats-officedocument.presentationml.notesSlide+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notesSlides/notesSlide18.xml" ContentType="application/vnd.openxmlformats-officedocument.presentationml.notesSlide+xml"/>
  <Override PartName="/ppt/tags/tag849.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898.xml" ContentType="application/vnd.openxmlformats-officedocument.presentationml.tags+xml"/>
  <Override PartName="/ppt/tags/tag899.xml" ContentType="application/vnd.openxmlformats-officedocument.presentationml.tags+xml"/>
  <Override PartName="/ppt/tags/tag900.xml" ContentType="application/vnd.openxmlformats-officedocument.presentationml.tags+xml"/>
  <Override PartName="/ppt/tags/tag901.xml" ContentType="application/vnd.openxmlformats-officedocument.presentationml.tags+xml"/>
  <Override PartName="/ppt/tags/tag902.xml" ContentType="application/vnd.openxmlformats-officedocument.presentationml.tags+xml"/>
  <Override PartName="/ppt/tags/tag903.xml" ContentType="application/vnd.openxmlformats-officedocument.presentationml.tags+xml"/>
  <Override PartName="/ppt/tags/tag904.xml" ContentType="application/vnd.openxmlformats-officedocument.presentationml.tags+xml"/>
  <Override PartName="/ppt/tags/tag905.xml" ContentType="application/vnd.openxmlformats-officedocument.presentationml.tags+xml"/>
  <Override PartName="/ppt/tags/tag906.xml" ContentType="application/vnd.openxmlformats-officedocument.presentationml.tags+xml"/>
  <Override PartName="/ppt/tags/tag907.xml" ContentType="application/vnd.openxmlformats-officedocument.presentationml.tags+xml"/>
  <Override PartName="/ppt/tags/tag908.xml" ContentType="application/vnd.openxmlformats-officedocument.presentationml.tags+xml"/>
  <Override PartName="/ppt/tags/tag909.xml" ContentType="application/vnd.openxmlformats-officedocument.presentationml.tags+xml"/>
  <Override PartName="/ppt/tags/tag910.xml" ContentType="application/vnd.openxmlformats-officedocument.presentationml.tags+xml"/>
  <Override PartName="/ppt/tags/tag911.xml" ContentType="application/vnd.openxmlformats-officedocument.presentationml.tags+xml"/>
  <Override PartName="/ppt/tags/tag912.xml" ContentType="application/vnd.openxmlformats-officedocument.presentationml.tags+xml"/>
  <Override PartName="/ppt/tags/tag913.xml" ContentType="application/vnd.openxmlformats-officedocument.presentationml.tags+xml"/>
  <Override PartName="/ppt/tags/tag914.xml" ContentType="application/vnd.openxmlformats-officedocument.presentationml.tags+xml"/>
  <Override PartName="/ppt/tags/tag915.xml" ContentType="application/vnd.openxmlformats-officedocument.presentationml.tags+xml"/>
  <Override PartName="/ppt/tags/tag916.xml" ContentType="application/vnd.openxmlformats-officedocument.presentationml.tags+xml"/>
  <Override PartName="/ppt/tags/tag917.xml" ContentType="application/vnd.openxmlformats-officedocument.presentationml.tags+xml"/>
  <Override PartName="/ppt/tags/tag918.xml" ContentType="application/vnd.openxmlformats-officedocument.presentationml.tags+xml"/>
  <Override PartName="/ppt/tags/tag919.xml" ContentType="application/vnd.openxmlformats-officedocument.presentationml.tags+xml"/>
  <Override PartName="/ppt/tags/tag920.xml" ContentType="application/vnd.openxmlformats-officedocument.presentationml.tags+xml"/>
  <Override PartName="/ppt/tags/tag921.xml" ContentType="application/vnd.openxmlformats-officedocument.presentationml.tags+xml"/>
  <Override PartName="/ppt/tags/tag922.xml" ContentType="application/vnd.openxmlformats-officedocument.presentationml.tags+xml"/>
  <Override PartName="/ppt/tags/tag923.xml" ContentType="application/vnd.openxmlformats-officedocument.presentationml.tags+xml"/>
  <Override PartName="/ppt/tags/tag924.xml" ContentType="application/vnd.openxmlformats-officedocument.presentationml.tags+xml"/>
  <Override PartName="/ppt/tags/tag925.xml" ContentType="application/vnd.openxmlformats-officedocument.presentationml.tags+xml"/>
  <Override PartName="/ppt/tags/tag926.xml" ContentType="application/vnd.openxmlformats-officedocument.presentationml.tags+xml"/>
  <Override PartName="/ppt/tags/tag927.xml" ContentType="application/vnd.openxmlformats-officedocument.presentationml.tags+xml"/>
  <Override PartName="/ppt/tags/tag928.xml" ContentType="application/vnd.openxmlformats-officedocument.presentationml.tags+xml"/>
  <Override PartName="/ppt/tags/tag929.xml" ContentType="application/vnd.openxmlformats-officedocument.presentationml.tags+xml"/>
  <Override PartName="/ppt/tags/tag930.xml" ContentType="application/vnd.openxmlformats-officedocument.presentationml.tags+xml"/>
  <Override PartName="/ppt/tags/tag931.xml" ContentType="application/vnd.openxmlformats-officedocument.presentationml.tags+xml"/>
  <Override PartName="/ppt/tags/tag932.xml" ContentType="application/vnd.openxmlformats-officedocument.presentationml.tags+xml"/>
  <Override PartName="/ppt/tags/tag933.xml" ContentType="application/vnd.openxmlformats-officedocument.presentationml.tags+xml"/>
  <Override PartName="/ppt/tags/tag934.xml" ContentType="application/vnd.openxmlformats-officedocument.presentationml.tags+xml"/>
  <Override PartName="/ppt/tags/tag935.xml" ContentType="application/vnd.openxmlformats-officedocument.presentationml.tags+xml"/>
  <Override PartName="/ppt/notesSlides/notesSlide19.xml" ContentType="application/vnd.openxmlformats-officedocument.presentationml.notesSlide+xml"/>
  <Override PartName="/ppt/tags/tag936.xml" ContentType="application/vnd.openxmlformats-officedocument.presentationml.tags+xml"/>
  <Override PartName="/ppt/tags/tag937.xml" ContentType="application/vnd.openxmlformats-officedocument.presentationml.tags+xml"/>
  <Override PartName="/ppt/tags/tag938.xml" ContentType="application/vnd.openxmlformats-officedocument.presentationml.tags+xml"/>
  <Override PartName="/ppt/tags/tag939.xml" ContentType="application/vnd.openxmlformats-officedocument.presentationml.tags+xml"/>
  <Override PartName="/ppt/tags/tag940.xml" ContentType="application/vnd.openxmlformats-officedocument.presentationml.tags+xml"/>
  <Override PartName="/ppt/tags/tag941.xml" ContentType="application/vnd.openxmlformats-officedocument.presentationml.tags+xml"/>
  <Override PartName="/ppt/tags/tag942.xml" ContentType="application/vnd.openxmlformats-officedocument.presentationml.tags+xml"/>
  <Override PartName="/ppt/tags/tag943.xml" ContentType="application/vnd.openxmlformats-officedocument.presentationml.tags+xml"/>
  <Override PartName="/ppt/tags/tag944.xml" ContentType="application/vnd.openxmlformats-officedocument.presentationml.tags+xml"/>
  <Override PartName="/ppt/tags/tag945.xml" ContentType="application/vnd.openxmlformats-officedocument.presentationml.tags+xml"/>
  <Override PartName="/ppt/tags/tag946.xml" ContentType="application/vnd.openxmlformats-officedocument.presentationml.tags+xml"/>
  <Override PartName="/ppt/tags/tag947.xml" ContentType="application/vnd.openxmlformats-officedocument.presentationml.tags+xml"/>
  <Override PartName="/ppt/tags/tag948.xml" ContentType="application/vnd.openxmlformats-officedocument.presentationml.tags+xml"/>
  <Override PartName="/ppt/tags/tag949.xml" ContentType="application/vnd.openxmlformats-officedocument.presentationml.tags+xml"/>
  <Override PartName="/ppt/tags/tag950.xml" ContentType="application/vnd.openxmlformats-officedocument.presentationml.tags+xml"/>
  <Override PartName="/ppt/tags/tag951.xml" ContentType="application/vnd.openxmlformats-officedocument.presentationml.tags+xml"/>
  <Override PartName="/ppt/tags/tag952.xml" ContentType="application/vnd.openxmlformats-officedocument.presentationml.tags+xml"/>
  <Override PartName="/ppt/tags/tag953.xml" ContentType="application/vnd.openxmlformats-officedocument.presentationml.tags+xml"/>
  <Override PartName="/ppt/tags/tag954.xml" ContentType="application/vnd.openxmlformats-officedocument.presentationml.tags+xml"/>
  <Override PartName="/ppt/tags/tag955.xml" ContentType="application/vnd.openxmlformats-officedocument.presentationml.tags+xml"/>
  <Override PartName="/ppt/tags/tag956.xml" ContentType="application/vnd.openxmlformats-officedocument.presentationml.tags+xml"/>
  <Override PartName="/ppt/tags/tag957.xml" ContentType="application/vnd.openxmlformats-officedocument.presentationml.tags+xml"/>
  <Override PartName="/ppt/tags/tag958.xml" ContentType="application/vnd.openxmlformats-officedocument.presentationml.tags+xml"/>
  <Override PartName="/ppt/tags/tag959.xml" ContentType="application/vnd.openxmlformats-officedocument.presentationml.tags+xml"/>
  <Override PartName="/ppt/tags/tag960.xml" ContentType="application/vnd.openxmlformats-officedocument.presentationml.tags+xml"/>
  <Override PartName="/ppt/tags/tag961.xml" ContentType="application/vnd.openxmlformats-officedocument.presentationml.tags+xml"/>
  <Override PartName="/ppt/tags/tag962.xml" ContentType="application/vnd.openxmlformats-officedocument.presentationml.tags+xml"/>
  <Override PartName="/ppt/tags/tag963.xml" ContentType="application/vnd.openxmlformats-officedocument.presentationml.tags+xml"/>
  <Override PartName="/ppt/tags/tag964.xml" ContentType="application/vnd.openxmlformats-officedocument.presentationml.tags+xml"/>
  <Override PartName="/ppt/tags/tag965.xml" ContentType="application/vnd.openxmlformats-officedocument.presentationml.tags+xml"/>
  <Override PartName="/ppt/tags/tag966.xml" ContentType="application/vnd.openxmlformats-officedocument.presentationml.tags+xml"/>
  <Override PartName="/ppt/tags/tag967.xml" ContentType="application/vnd.openxmlformats-officedocument.presentationml.tags+xml"/>
  <Override PartName="/ppt/tags/tag968.xml" ContentType="application/vnd.openxmlformats-officedocument.presentationml.tags+xml"/>
  <Override PartName="/ppt/tags/tag969.xml" ContentType="application/vnd.openxmlformats-officedocument.presentationml.tags+xml"/>
  <Override PartName="/ppt/tags/tag970.xml" ContentType="application/vnd.openxmlformats-officedocument.presentationml.tags+xml"/>
  <Override PartName="/ppt/tags/tag971.xml" ContentType="application/vnd.openxmlformats-officedocument.presentationml.tags+xml"/>
  <Override PartName="/ppt/tags/tag972.xml" ContentType="application/vnd.openxmlformats-officedocument.presentationml.tags+xml"/>
  <Override PartName="/ppt/tags/tag973.xml" ContentType="application/vnd.openxmlformats-officedocument.presentationml.tags+xml"/>
  <Override PartName="/ppt/tags/tag974.xml" ContentType="application/vnd.openxmlformats-officedocument.presentationml.tags+xml"/>
  <Override PartName="/ppt/tags/tag975.xml" ContentType="application/vnd.openxmlformats-officedocument.presentationml.tags+xml"/>
  <Override PartName="/ppt/tags/tag976.xml" ContentType="application/vnd.openxmlformats-officedocument.presentationml.tags+xml"/>
  <Override PartName="/ppt/tags/tag977.xml" ContentType="application/vnd.openxmlformats-officedocument.presentationml.tags+xml"/>
  <Override PartName="/ppt/tags/tag978.xml" ContentType="application/vnd.openxmlformats-officedocument.presentationml.tags+xml"/>
  <Override PartName="/ppt/tags/tag979.xml" ContentType="application/vnd.openxmlformats-officedocument.presentationml.tags+xml"/>
  <Override PartName="/ppt/tags/tag980.xml" ContentType="application/vnd.openxmlformats-officedocument.presentationml.tags+xml"/>
  <Override PartName="/ppt/tags/tag981.xml" ContentType="application/vnd.openxmlformats-officedocument.presentationml.tags+xml"/>
  <Override PartName="/ppt/tags/tag982.xml" ContentType="application/vnd.openxmlformats-officedocument.presentationml.tags+xml"/>
  <Override PartName="/ppt/tags/tag983.xml" ContentType="application/vnd.openxmlformats-officedocument.presentationml.tags+xml"/>
  <Override PartName="/ppt/tags/tag984.xml" ContentType="application/vnd.openxmlformats-officedocument.presentationml.tags+xml"/>
  <Override PartName="/ppt/tags/tag985.xml" ContentType="application/vnd.openxmlformats-officedocument.presentationml.tags+xml"/>
  <Override PartName="/ppt/tags/tag986.xml" ContentType="application/vnd.openxmlformats-officedocument.presentationml.tags+xml"/>
  <Override PartName="/ppt/tags/tag987.xml" ContentType="application/vnd.openxmlformats-officedocument.presentationml.tags+xml"/>
  <Override PartName="/ppt/tags/tag988.xml" ContentType="application/vnd.openxmlformats-officedocument.presentationml.tags+xml"/>
  <Override PartName="/ppt/tags/tag989.xml" ContentType="application/vnd.openxmlformats-officedocument.presentationml.tags+xml"/>
  <Override PartName="/ppt/tags/tag990.xml" ContentType="application/vnd.openxmlformats-officedocument.presentationml.tags+xml"/>
  <Override PartName="/ppt/tags/tag991.xml" ContentType="application/vnd.openxmlformats-officedocument.presentationml.tags+xml"/>
  <Override PartName="/ppt/tags/tag992.xml" ContentType="application/vnd.openxmlformats-officedocument.presentationml.tags+xml"/>
  <Override PartName="/ppt/tags/tag993.xml" ContentType="application/vnd.openxmlformats-officedocument.presentationml.tags+xml"/>
  <Override PartName="/ppt/tags/tag994.xml" ContentType="application/vnd.openxmlformats-officedocument.presentationml.tags+xml"/>
  <Override PartName="/ppt/tags/tag995.xml" ContentType="application/vnd.openxmlformats-officedocument.presentationml.tags+xml"/>
  <Override PartName="/ppt/tags/tag996.xml" ContentType="application/vnd.openxmlformats-officedocument.presentationml.tags+xml"/>
  <Override PartName="/ppt/tags/tag997.xml" ContentType="application/vnd.openxmlformats-officedocument.presentationml.tags+xml"/>
  <Override PartName="/ppt/tags/tag998.xml" ContentType="application/vnd.openxmlformats-officedocument.presentationml.tags+xml"/>
  <Override PartName="/ppt/tags/tag999.xml" ContentType="application/vnd.openxmlformats-officedocument.presentationml.tags+xml"/>
  <Override PartName="/ppt/tags/tag1000.xml" ContentType="application/vnd.openxmlformats-officedocument.presentationml.tags+xml"/>
  <Override PartName="/ppt/tags/tag1001.xml" ContentType="application/vnd.openxmlformats-officedocument.presentationml.tags+xml"/>
  <Override PartName="/ppt/notesSlides/notesSlide20.xml" ContentType="application/vnd.openxmlformats-officedocument.presentationml.notesSlide+xml"/>
  <Override PartName="/ppt/tags/tag1002.xml" ContentType="application/vnd.openxmlformats-officedocument.presentationml.tags+xml"/>
  <Override PartName="/ppt/tags/tag1003.xml" ContentType="application/vnd.openxmlformats-officedocument.presentationml.tags+xml"/>
  <Override PartName="/ppt/tags/tag1004.xml" ContentType="application/vnd.openxmlformats-officedocument.presentationml.tags+xml"/>
  <Override PartName="/ppt/tags/tag1005.xml" ContentType="application/vnd.openxmlformats-officedocument.presentationml.tags+xml"/>
  <Override PartName="/ppt/tags/tag1006.xml" ContentType="application/vnd.openxmlformats-officedocument.presentationml.tags+xml"/>
  <Override PartName="/ppt/tags/tag1007.xml" ContentType="application/vnd.openxmlformats-officedocument.presentationml.tags+xml"/>
  <Override PartName="/ppt/tags/tag1008.xml" ContentType="application/vnd.openxmlformats-officedocument.presentationml.tags+xml"/>
  <Override PartName="/ppt/tags/tag1009.xml" ContentType="application/vnd.openxmlformats-officedocument.presentationml.tags+xml"/>
  <Override PartName="/ppt/tags/tag1010.xml" ContentType="application/vnd.openxmlformats-officedocument.presentationml.tags+xml"/>
  <Override PartName="/ppt/tags/tag1011.xml" ContentType="application/vnd.openxmlformats-officedocument.presentationml.tags+xml"/>
  <Override PartName="/ppt/tags/tag1012.xml" ContentType="application/vnd.openxmlformats-officedocument.presentationml.tags+xml"/>
  <Override PartName="/ppt/tags/tag1013.xml" ContentType="application/vnd.openxmlformats-officedocument.presentationml.tags+xml"/>
  <Override PartName="/ppt/tags/tag1014.xml" ContentType="application/vnd.openxmlformats-officedocument.presentationml.tags+xml"/>
  <Override PartName="/ppt/tags/tag1015.xml" ContentType="application/vnd.openxmlformats-officedocument.presentationml.tags+xml"/>
  <Override PartName="/ppt/tags/tag1016.xml" ContentType="application/vnd.openxmlformats-officedocument.presentationml.tags+xml"/>
  <Override PartName="/ppt/tags/tag1017.xml" ContentType="application/vnd.openxmlformats-officedocument.presentationml.tags+xml"/>
  <Override PartName="/ppt/tags/tag1018.xml" ContentType="application/vnd.openxmlformats-officedocument.presentationml.tags+xml"/>
  <Override PartName="/ppt/tags/tag1019.xml" ContentType="application/vnd.openxmlformats-officedocument.presentationml.tags+xml"/>
  <Override PartName="/ppt/tags/tag1020.xml" ContentType="application/vnd.openxmlformats-officedocument.presentationml.tags+xml"/>
  <Override PartName="/ppt/tags/tag1021.xml" ContentType="application/vnd.openxmlformats-officedocument.presentationml.tags+xml"/>
  <Override PartName="/ppt/tags/tag1022.xml" ContentType="application/vnd.openxmlformats-officedocument.presentationml.tags+xml"/>
  <Override PartName="/ppt/tags/tag1023.xml" ContentType="application/vnd.openxmlformats-officedocument.presentationml.tags+xml"/>
  <Override PartName="/ppt/tags/tag1024.xml" ContentType="application/vnd.openxmlformats-officedocument.presentationml.tags+xml"/>
  <Override PartName="/ppt/tags/tag1025.xml" ContentType="application/vnd.openxmlformats-officedocument.presentationml.tags+xml"/>
  <Override PartName="/ppt/tags/tag1026.xml" ContentType="application/vnd.openxmlformats-officedocument.presentationml.tags+xml"/>
  <Override PartName="/ppt/tags/tag1027.xml" ContentType="application/vnd.openxmlformats-officedocument.presentationml.tags+xml"/>
  <Override PartName="/ppt/tags/tag1028.xml" ContentType="application/vnd.openxmlformats-officedocument.presentationml.tags+xml"/>
  <Override PartName="/ppt/tags/tag1029.xml" ContentType="application/vnd.openxmlformats-officedocument.presentationml.tags+xml"/>
  <Override PartName="/ppt/tags/tag1030.xml" ContentType="application/vnd.openxmlformats-officedocument.presentationml.tags+xml"/>
  <Override PartName="/ppt/tags/tag1031.xml" ContentType="application/vnd.openxmlformats-officedocument.presentationml.tags+xml"/>
  <Override PartName="/ppt/tags/tag1032.xml" ContentType="application/vnd.openxmlformats-officedocument.presentationml.tags+xml"/>
  <Override PartName="/ppt/tags/tag1033.xml" ContentType="application/vnd.openxmlformats-officedocument.presentationml.tags+xml"/>
  <Override PartName="/ppt/tags/tag1034.xml" ContentType="application/vnd.openxmlformats-officedocument.presentationml.tags+xml"/>
  <Override PartName="/ppt/tags/tag1035.xml" ContentType="application/vnd.openxmlformats-officedocument.presentationml.tags+xml"/>
  <Override PartName="/ppt/tags/tag1036.xml" ContentType="application/vnd.openxmlformats-officedocument.presentationml.tags+xml"/>
  <Override PartName="/ppt/tags/tag1037.xml" ContentType="application/vnd.openxmlformats-officedocument.presentationml.tags+xml"/>
  <Override PartName="/ppt/tags/tag1038.xml" ContentType="application/vnd.openxmlformats-officedocument.presentationml.tags+xml"/>
  <Override PartName="/ppt/tags/tag1039.xml" ContentType="application/vnd.openxmlformats-officedocument.presentationml.tags+xml"/>
  <Override PartName="/ppt/tags/tag1040.xml" ContentType="application/vnd.openxmlformats-officedocument.presentationml.tags+xml"/>
  <Override PartName="/ppt/tags/tag1041.xml" ContentType="application/vnd.openxmlformats-officedocument.presentationml.tags+xml"/>
  <Override PartName="/ppt/tags/tag1042.xml" ContentType="application/vnd.openxmlformats-officedocument.presentationml.tags+xml"/>
  <Override PartName="/ppt/tags/tag1043.xml" ContentType="application/vnd.openxmlformats-officedocument.presentationml.tags+xml"/>
  <Override PartName="/ppt/tags/tag1044.xml" ContentType="application/vnd.openxmlformats-officedocument.presentationml.tags+xml"/>
  <Override PartName="/ppt/tags/tag1045.xml" ContentType="application/vnd.openxmlformats-officedocument.presentationml.tags+xml"/>
  <Override PartName="/ppt/tags/tag1046.xml" ContentType="application/vnd.openxmlformats-officedocument.presentationml.tags+xml"/>
  <Override PartName="/ppt/tags/tag1047.xml" ContentType="application/vnd.openxmlformats-officedocument.presentationml.tags+xml"/>
  <Override PartName="/ppt/tags/tag1048.xml" ContentType="application/vnd.openxmlformats-officedocument.presentationml.tags+xml"/>
  <Override PartName="/ppt/tags/tag1049.xml" ContentType="application/vnd.openxmlformats-officedocument.presentationml.tags+xml"/>
  <Override PartName="/ppt/tags/tag1050.xml" ContentType="application/vnd.openxmlformats-officedocument.presentationml.tags+xml"/>
  <Override PartName="/ppt/tags/tag1051.xml" ContentType="application/vnd.openxmlformats-officedocument.presentationml.tags+xml"/>
  <Override PartName="/ppt/tags/tag1052.xml" ContentType="application/vnd.openxmlformats-officedocument.presentationml.tags+xml"/>
  <Override PartName="/ppt/tags/tag1053.xml" ContentType="application/vnd.openxmlformats-officedocument.presentationml.tags+xml"/>
  <Override PartName="/ppt/tags/tag1054.xml" ContentType="application/vnd.openxmlformats-officedocument.presentationml.tags+xml"/>
  <Override PartName="/ppt/tags/tag1055.xml" ContentType="application/vnd.openxmlformats-officedocument.presentationml.tags+xml"/>
  <Override PartName="/ppt/tags/tag1056.xml" ContentType="application/vnd.openxmlformats-officedocument.presentationml.tags+xml"/>
  <Override PartName="/ppt/tags/tag1057.xml" ContentType="application/vnd.openxmlformats-officedocument.presentationml.tags+xml"/>
  <Override PartName="/ppt/tags/tag1058.xml" ContentType="application/vnd.openxmlformats-officedocument.presentationml.tags+xml"/>
  <Override PartName="/ppt/tags/tag1059.xml" ContentType="application/vnd.openxmlformats-officedocument.presentationml.tags+xml"/>
  <Override PartName="/ppt/tags/tag1060.xml" ContentType="application/vnd.openxmlformats-officedocument.presentationml.tags+xml"/>
  <Override PartName="/ppt/tags/tag1061.xml" ContentType="application/vnd.openxmlformats-officedocument.presentationml.tags+xml"/>
  <Override PartName="/ppt/tags/tag1062.xml" ContentType="application/vnd.openxmlformats-officedocument.presentationml.tags+xml"/>
  <Override PartName="/ppt/tags/tag1063.xml" ContentType="application/vnd.openxmlformats-officedocument.presentationml.tags+xml"/>
  <Override PartName="/ppt/tags/tag1064.xml" ContentType="application/vnd.openxmlformats-officedocument.presentationml.tags+xml"/>
  <Override PartName="/ppt/tags/tag1065.xml" ContentType="application/vnd.openxmlformats-officedocument.presentationml.tags+xml"/>
  <Override PartName="/ppt/tags/tag1066.xml" ContentType="application/vnd.openxmlformats-officedocument.presentationml.tags+xml"/>
  <Override PartName="/ppt/tags/tag1067.xml" ContentType="application/vnd.openxmlformats-officedocument.presentationml.tags+xml"/>
  <Override PartName="/ppt/tags/tag1068.xml" ContentType="application/vnd.openxmlformats-officedocument.presentationml.tags+xml"/>
  <Override PartName="/ppt/tags/tag1069.xml" ContentType="application/vnd.openxmlformats-officedocument.presentationml.tags+xml"/>
  <Override PartName="/ppt/tags/tag1070.xml" ContentType="application/vnd.openxmlformats-officedocument.presentationml.tags+xml"/>
  <Override PartName="/ppt/tags/tag1071.xml" ContentType="application/vnd.openxmlformats-officedocument.presentationml.tags+xml"/>
  <Override PartName="/ppt/tags/tag1072.xml" ContentType="application/vnd.openxmlformats-officedocument.presentationml.tags+xml"/>
  <Override PartName="/ppt/tags/tag1073.xml" ContentType="application/vnd.openxmlformats-officedocument.presentationml.tags+xml"/>
  <Override PartName="/ppt/tags/tag1074.xml" ContentType="application/vnd.openxmlformats-officedocument.presentationml.tags+xml"/>
  <Override PartName="/ppt/tags/tag1075.xml" ContentType="application/vnd.openxmlformats-officedocument.presentationml.tags+xml"/>
  <Override PartName="/ppt/tags/tag1076.xml" ContentType="application/vnd.openxmlformats-officedocument.presentationml.tags+xml"/>
  <Override PartName="/ppt/tags/tag1077.xml" ContentType="application/vnd.openxmlformats-officedocument.presentationml.tags+xml"/>
  <Override PartName="/ppt/tags/tag1078.xml" ContentType="application/vnd.openxmlformats-officedocument.presentationml.tags+xml"/>
  <Override PartName="/ppt/tags/tag1079.xml" ContentType="application/vnd.openxmlformats-officedocument.presentationml.tags+xml"/>
  <Override PartName="/ppt/tags/tag1080.xml" ContentType="application/vnd.openxmlformats-officedocument.presentationml.tags+xml"/>
  <Override PartName="/ppt/tags/tag1081.xml" ContentType="application/vnd.openxmlformats-officedocument.presentationml.tags+xml"/>
  <Override PartName="/ppt/notesSlides/notesSlide21.xml" ContentType="application/vnd.openxmlformats-officedocument.presentationml.notesSlide+xml"/>
  <Override PartName="/ppt/tags/tag1082.xml" ContentType="application/vnd.openxmlformats-officedocument.presentationml.tags+xml"/>
  <Override PartName="/ppt/tags/tag1083.xml" ContentType="application/vnd.openxmlformats-officedocument.presentationml.tags+xml"/>
  <Override PartName="/ppt/tags/tag1084.xml" ContentType="application/vnd.openxmlformats-officedocument.presentationml.tags+xml"/>
  <Override PartName="/ppt/tags/tag1085.xml" ContentType="application/vnd.openxmlformats-officedocument.presentationml.tags+xml"/>
  <Override PartName="/ppt/tags/tag1086.xml" ContentType="application/vnd.openxmlformats-officedocument.presentationml.tags+xml"/>
  <Override PartName="/ppt/tags/tag1087.xml" ContentType="application/vnd.openxmlformats-officedocument.presentationml.tags+xml"/>
  <Override PartName="/ppt/tags/tag1088.xml" ContentType="application/vnd.openxmlformats-officedocument.presentationml.tags+xml"/>
  <Override PartName="/ppt/tags/tag1089.xml" ContentType="application/vnd.openxmlformats-officedocument.presentationml.tags+xml"/>
  <Override PartName="/ppt/tags/tag1090.xml" ContentType="application/vnd.openxmlformats-officedocument.presentationml.tags+xml"/>
  <Override PartName="/ppt/tags/tag1091.xml" ContentType="application/vnd.openxmlformats-officedocument.presentationml.tags+xml"/>
  <Override PartName="/ppt/tags/tag1092.xml" ContentType="application/vnd.openxmlformats-officedocument.presentationml.tags+xml"/>
  <Override PartName="/ppt/tags/tag1093.xml" ContentType="application/vnd.openxmlformats-officedocument.presentationml.tags+xml"/>
  <Override PartName="/ppt/tags/tag1094.xml" ContentType="application/vnd.openxmlformats-officedocument.presentationml.tags+xml"/>
  <Override PartName="/ppt/tags/tag1095.xml" ContentType="application/vnd.openxmlformats-officedocument.presentationml.tags+xml"/>
  <Override PartName="/ppt/tags/tag1096.xml" ContentType="application/vnd.openxmlformats-officedocument.presentationml.tags+xml"/>
  <Override PartName="/ppt/tags/tag1097.xml" ContentType="application/vnd.openxmlformats-officedocument.presentationml.tags+xml"/>
  <Override PartName="/ppt/tags/tag1098.xml" ContentType="application/vnd.openxmlformats-officedocument.presentationml.tags+xml"/>
  <Override PartName="/ppt/tags/tag1099.xml" ContentType="application/vnd.openxmlformats-officedocument.presentationml.tags+xml"/>
  <Override PartName="/ppt/tags/tag1100.xml" ContentType="application/vnd.openxmlformats-officedocument.presentationml.tags+xml"/>
  <Override PartName="/ppt/tags/tag1101.xml" ContentType="application/vnd.openxmlformats-officedocument.presentationml.tags+xml"/>
  <Override PartName="/ppt/tags/tag1102.xml" ContentType="application/vnd.openxmlformats-officedocument.presentationml.tags+xml"/>
  <Override PartName="/ppt/tags/tag1103.xml" ContentType="application/vnd.openxmlformats-officedocument.presentationml.tags+xml"/>
  <Override PartName="/ppt/tags/tag1104.xml" ContentType="application/vnd.openxmlformats-officedocument.presentationml.tags+xml"/>
  <Override PartName="/ppt/tags/tag1105.xml" ContentType="application/vnd.openxmlformats-officedocument.presentationml.tags+xml"/>
  <Override PartName="/ppt/tags/tag1106.xml" ContentType="application/vnd.openxmlformats-officedocument.presentationml.tags+xml"/>
  <Override PartName="/ppt/tags/tag1107.xml" ContentType="application/vnd.openxmlformats-officedocument.presentationml.tags+xml"/>
  <Override PartName="/ppt/tags/tag1108.xml" ContentType="application/vnd.openxmlformats-officedocument.presentationml.tags+xml"/>
  <Override PartName="/ppt/tags/tag1109.xml" ContentType="application/vnd.openxmlformats-officedocument.presentationml.tags+xml"/>
  <Override PartName="/ppt/tags/tag1110.xml" ContentType="application/vnd.openxmlformats-officedocument.presentationml.tags+xml"/>
  <Override PartName="/ppt/tags/tag1111.xml" ContentType="application/vnd.openxmlformats-officedocument.presentationml.tags+xml"/>
  <Override PartName="/ppt/tags/tag1112.xml" ContentType="application/vnd.openxmlformats-officedocument.presentationml.tags+xml"/>
  <Override PartName="/ppt/tags/tag1113.xml" ContentType="application/vnd.openxmlformats-officedocument.presentationml.tags+xml"/>
  <Override PartName="/ppt/tags/tag1114.xml" ContentType="application/vnd.openxmlformats-officedocument.presentationml.tags+xml"/>
  <Override PartName="/ppt/tags/tag1115.xml" ContentType="application/vnd.openxmlformats-officedocument.presentationml.tags+xml"/>
  <Override PartName="/ppt/tags/tag1116.xml" ContentType="application/vnd.openxmlformats-officedocument.presentationml.tags+xml"/>
  <Override PartName="/ppt/tags/tag1117.xml" ContentType="application/vnd.openxmlformats-officedocument.presentationml.tags+xml"/>
  <Override PartName="/ppt/tags/tag1118.xml" ContentType="application/vnd.openxmlformats-officedocument.presentationml.tags+xml"/>
  <Override PartName="/ppt/tags/tag1119.xml" ContentType="application/vnd.openxmlformats-officedocument.presentationml.tags+xml"/>
  <Override PartName="/ppt/tags/tag1120.xml" ContentType="application/vnd.openxmlformats-officedocument.presentationml.tags+xml"/>
  <Override PartName="/ppt/tags/tag1121.xml" ContentType="application/vnd.openxmlformats-officedocument.presentationml.tags+xml"/>
  <Override PartName="/ppt/tags/tag1122.xml" ContentType="application/vnd.openxmlformats-officedocument.presentationml.tags+xml"/>
  <Override PartName="/ppt/tags/tag1123.xml" ContentType="application/vnd.openxmlformats-officedocument.presentationml.tags+xml"/>
  <Override PartName="/ppt/tags/tag1124.xml" ContentType="application/vnd.openxmlformats-officedocument.presentationml.tags+xml"/>
  <Override PartName="/ppt/tags/tag1125.xml" ContentType="application/vnd.openxmlformats-officedocument.presentationml.tags+xml"/>
  <Override PartName="/ppt/tags/tag1126.xml" ContentType="application/vnd.openxmlformats-officedocument.presentationml.tags+xml"/>
  <Override PartName="/ppt/tags/tag1127.xml" ContentType="application/vnd.openxmlformats-officedocument.presentationml.tags+xml"/>
  <Override PartName="/ppt/tags/tag1128.xml" ContentType="application/vnd.openxmlformats-officedocument.presentationml.tags+xml"/>
  <Override PartName="/ppt/tags/tag1129.xml" ContentType="application/vnd.openxmlformats-officedocument.presentationml.tags+xml"/>
  <Override PartName="/ppt/tags/tag1130.xml" ContentType="application/vnd.openxmlformats-officedocument.presentationml.tags+xml"/>
  <Override PartName="/ppt/tags/tag1131.xml" ContentType="application/vnd.openxmlformats-officedocument.presentationml.tags+xml"/>
  <Override PartName="/ppt/tags/tag1132.xml" ContentType="application/vnd.openxmlformats-officedocument.presentationml.tags+xml"/>
  <Override PartName="/ppt/tags/tag1133.xml" ContentType="application/vnd.openxmlformats-officedocument.presentationml.tags+xml"/>
  <Override PartName="/ppt/tags/tag1134.xml" ContentType="application/vnd.openxmlformats-officedocument.presentationml.tags+xml"/>
  <Override PartName="/ppt/tags/tag1135.xml" ContentType="application/vnd.openxmlformats-officedocument.presentationml.tags+xml"/>
  <Override PartName="/ppt/tags/tag1136.xml" ContentType="application/vnd.openxmlformats-officedocument.presentationml.tags+xml"/>
  <Override PartName="/ppt/tags/tag1137.xml" ContentType="application/vnd.openxmlformats-officedocument.presentationml.tags+xml"/>
  <Override PartName="/ppt/tags/tag1138.xml" ContentType="application/vnd.openxmlformats-officedocument.presentationml.tags+xml"/>
  <Override PartName="/ppt/tags/tag1139.xml" ContentType="application/vnd.openxmlformats-officedocument.presentationml.tags+xml"/>
  <Override PartName="/ppt/notesSlides/notesSlide22.xml" ContentType="application/vnd.openxmlformats-officedocument.presentationml.notesSlide+xml"/>
  <Override PartName="/ppt/tags/tag1140.xml" ContentType="application/vnd.openxmlformats-officedocument.presentationml.tags+xml"/>
  <Override PartName="/ppt/tags/tag1141.xml" ContentType="application/vnd.openxmlformats-officedocument.presentationml.tags+xml"/>
  <Override PartName="/ppt/tags/tag1142.xml" ContentType="application/vnd.openxmlformats-officedocument.presentationml.tags+xml"/>
  <Override PartName="/ppt/tags/tag1143.xml" ContentType="application/vnd.openxmlformats-officedocument.presentationml.tags+xml"/>
  <Override PartName="/ppt/tags/tag1144.xml" ContentType="application/vnd.openxmlformats-officedocument.presentationml.tags+xml"/>
  <Override PartName="/ppt/tags/tag1145.xml" ContentType="application/vnd.openxmlformats-officedocument.presentationml.tags+xml"/>
  <Override PartName="/ppt/tags/tag1146.xml" ContentType="application/vnd.openxmlformats-officedocument.presentationml.tags+xml"/>
  <Override PartName="/ppt/tags/tag1147.xml" ContentType="application/vnd.openxmlformats-officedocument.presentationml.tags+xml"/>
  <Override PartName="/ppt/tags/tag1148.xml" ContentType="application/vnd.openxmlformats-officedocument.presentationml.tags+xml"/>
  <Override PartName="/ppt/tags/tag1149.xml" ContentType="application/vnd.openxmlformats-officedocument.presentationml.tags+xml"/>
  <Override PartName="/ppt/tags/tag1150.xml" ContentType="application/vnd.openxmlformats-officedocument.presentationml.tags+xml"/>
  <Override PartName="/ppt/tags/tag1151.xml" ContentType="application/vnd.openxmlformats-officedocument.presentationml.tags+xml"/>
  <Override PartName="/ppt/tags/tag1152.xml" ContentType="application/vnd.openxmlformats-officedocument.presentationml.tags+xml"/>
  <Override PartName="/ppt/tags/tag1153.xml" ContentType="application/vnd.openxmlformats-officedocument.presentationml.tags+xml"/>
  <Override PartName="/ppt/tags/tag1154.xml" ContentType="application/vnd.openxmlformats-officedocument.presentationml.tags+xml"/>
  <Override PartName="/ppt/tags/tag1155.xml" ContentType="application/vnd.openxmlformats-officedocument.presentationml.tags+xml"/>
  <Override PartName="/ppt/tags/tag1156.xml" ContentType="application/vnd.openxmlformats-officedocument.presentationml.tags+xml"/>
  <Override PartName="/ppt/tags/tag1157.xml" ContentType="application/vnd.openxmlformats-officedocument.presentationml.tags+xml"/>
  <Override PartName="/ppt/tags/tag1158.xml" ContentType="application/vnd.openxmlformats-officedocument.presentationml.tags+xml"/>
  <Override PartName="/ppt/tags/tag1159.xml" ContentType="application/vnd.openxmlformats-officedocument.presentationml.tags+xml"/>
  <Override PartName="/ppt/tags/tag1160.xml" ContentType="application/vnd.openxmlformats-officedocument.presentationml.tags+xml"/>
  <Override PartName="/ppt/tags/tag1161.xml" ContentType="application/vnd.openxmlformats-officedocument.presentationml.tags+xml"/>
  <Override PartName="/ppt/tags/tag1162.xml" ContentType="application/vnd.openxmlformats-officedocument.presentationml.tags+xml"/>
  <Override PartName="/ppt/tags/tag1163.xml" ContentType="application/vnd.openxmlformats-officedocument.presentationml.tags+xml"/>
  <Override PartName="/ppt/tags/tag1164.xml" ContentType="application/vnd.openxmlformats-officedocument.presentationml.tags+xml"/>
  <Override PartName="/ppt/tags/tag1165.xml" ContentType="application/vnd.openxmlformats-officedocument.presentationml.tags+xml"/>
  <Override PartName="/ppt/tags/tag1166.xml" ContentType="application/vnd.openxmlformats-officedocument.presentationml.tags+xml"/>
  <Override PartName="/ppt/tags/tag1167.xml" ContentType="application/vnd.openxmlformats-officedocument.presentationml.tags+xml"/>
  <Override PartName="/ppt/tags/tag1168.xml" ContentType="application/vnd.openxmlformats-officedocument.presentationml.tags+xml"/>
  <Override PartName="/ppt/tags/tag1169.xml" ContentType="application/vnd.openxmlformats-officedocument.presentationml.tags+xml"/>
  <Override PartName="/ppt/tags/tag1170.xml" ContentType="application/vnd.openxmlformats-officedocument.presentationml.tags+xml"/>
  <Override PartName="/ppt/tags/tag1171.xml" ContentType="application/vnd.openxmlformats-officedocument.presentationml.tags+xml"/>
  <Override PartName="/ppt/tags/tag1172.xml" ContentType="application/vnd.openxmlformats-officedocument.presentationml.tags+xml"/>
  <Override PartName="/ppt/tags/tag1173.xml" ContentType="application/vnd.openxmlformats-officedocument.presentationml.tags+xml"/>
  <Override PartName="/ppt/tags/tag1174.xml" ContentType="application/vnd.openxmlformats-officedocument.presentationml.tags+xml"/>
  <Override PartName="/ppt/tags/tag1175.xml" ContentType="application/vnd.openxmlformats-officedocument.presentationml.tags+xml"/>
  <Override PartName="/ppt/tags/tag1176.xml" ContentType="application/vnd.openxmlformats-officedocument.presentationml.tags+xml"/>
  <Override PartName="/ppt/tags/tag1177.xml" ContentType="application/vnd.openxmlformats-officedocument.presentationml.tags+xml"/>
  <Override PartName="/ppt/tags/tag1178.xml" ContentType="application/vnd.openxmlformats-officedocument.presentationml.tags+xml"/>
  <Override PartName="/ppt/tags/tag1179.xml" ContentType="application/vnd.openxmlformats-officedocument.presentationml.tags+xml"/>
  <Override PartName="/ppt/tags/tag1180.xml" ContentType="application/vnd.openxmlformats-officedocument.presentationml.tags+xml"/>
  <Override PartName="/ppt/tags/tag1181.xml" ContentType="application/vnd.openxmlformats-officedocument.presentationml.tags+xml"/>
  <Override PartName="/ppt/tags/tag1182.xml" ContentType="application/vnd.openxmlformats-officedocument.presentationml.tags+xml"/>
  <Override PartName="/ppt/tags/tag1183.xml" ContentType="application/vnd.openxmlformats-officedocument.presentationml.tags+xml"/>
  <Override PartName="/ppt/tags/tag1184.xml" ContentType="application/vnd.openxmlformats-officedocument.presentationml.tags+xml"/>
  <Override PartName="/ppt/tags/tag1185.xml" ContentType="application/vnd.openxmlformats-officedocument.presentationml.tags+xml"/>
  <Override PartName="/ppt/tags/tag1186.xml" ContentType="application/vnd.openxmlformats-officedocument.presentationml.tags+xml"/>
  <Override PartName="/ppt/tags/tag1187.xml" ContentType="application/vnd.openxmlformats-officedocument.presentationml.tags+xml"/>
  <Override PartName="/ppt/tags/tag1188.xml" ContentType="application/vnd.openxmlformats-officedocument.presentationml.tags+xml"/>
  <Override PartName="/ppt/tags/tag1189.xml" ContentType="application/vnd.openxmlformats-officedocument.presentationml.tags+xml"/>
  <Override PartName="/ppt/tags/tag1190.xml" ContentType="application/vnd.openxmlformats-officedocument.presentationml.tags+xml"/>
  <Override PartName="/ppt/tags/tag1191.xml" ContentType="application/vnd.openxmlformats-officedocument.presentationml.tags+xml"/>
  <Override PartName="/ppt/tags/tag1192.xml" ContentType="application/vnd.openxmlformats-officedocument.presentationml.tags+xml"/>
  <Override PartName="/ppt/tags/tag1193.xml" ContentType="application/vnd.openxmlformats-officedocument.presentationml.tags+xml"/>
  <Override PartName="/ppt/tags/tag1194.xml" ContentType="application/vnd.openxmlformats-officedocument.presentationml.tags+xml"/>
  <Override PartName="/ppt/tags/tag1195.xml" ContentType="application/vnd.openxmlformats-officedocument.presentationml.tags+xml"/>
  <Override PartName="/ppt/tags/tag1196.xml" ContentType="application/vnd.openxmlformats-officedocument.presentationml.tags+xml"/>
  <Override PartName="/ppt/tags/tag1197.xml" ContentType="application/vnd.openxmlformats-officedocument.presentationml.tags+xml"/>
  <Override PartName="/ppt/tags/tag1198.xml" ContentType="application/vnd.openxmlformats-officedocument.presentationml.tags+xml"/>
  <Override PartName="/ppt/tags/tag1199.xml" ContentType="application/vnd.openxmlformats-officedocument.presentationml.tags+xml"/>
  <Override PartName="/ppt/tags/tag1200.xml" ContentType="application/vnd.openxmlformats-officedocument.presentationml.tags+xml"/>
  <Override PartName="/ppt/tags/tag1201.xml" ContentType="application/vnd.openxmlformats-officedocument.presentationml.tags+xml"/>
  <Override PartName="/ppt/tags/tag1202.xml" ContentType="application/vnd.openxmlformats-officedocument.presentationml.tags+xml"/>
  <Override PartName="/ppt/tags/tag1203.xml" ContentType="application/vnd.openxmlformats-officedocument.presentationml.tags+xml"/>
  <Override PartName="/ppt/tags/tag1204.xml" ContentType="application/vnd.openxmlformats-officedocument.presentationml.tags+xml"/>
  <Override PartName="/ppt/tags/tag1205.xml" ContentType="application/vnd.openxmlformats-officedocument.presentationml.tags+xml"/>
  <Override PartName="/ppt/tags/tag1206.xml" ContentType="application/vnd.openxmlformats-officedocument.presentationml.tags+xml"/>
  <Override PartName="/ppt/tags/tag1207.xml" ContentType="application/vnd.openxmlformats-officedocument.presentationml.tags+xml"/>
  <Override PartName="/ppt/tags/tag1208.xml" ContentType="application/vnd.openxmlformats-officedocument.presentationml.tags+xml"/>
  <Override PartName="/ppt/tags/tag1209.xml" ContentType="application/vnd.openxmlformats-officedocument.presentationml.tags+xml"/>
  <Override PartName="/ppt/tags/tag1210.xml" ContentType="application/vnd.openxmlformats-officedocument.presentationml.tags+xml"/>
  <Override PartName="/ppt/notesSlides/notesSlide23.xml" ContentType="application/vnd.openxmlformats-officedocument.presentationml.notesSlide+xml"/>
  <Override PartName="/ppt/tags/tag1211.xml" ContentType="application/vnd.openxmlformats-officedocument.presentationml.tags+xml"/>
  <Override PartName="/ppt/notesSlides/notesSlide24.xml" ContentType="application/vnd.openxmlformats-officedocument.presentationml.notesSlide+xml"/>
  <Override PartName="/ppt/tags/tag1212.xml" ContentType="application/vnd.openxmlformats-officedocument.presentationml.tags+xml"/>
  <Override PartName="/ppt/tags/tag1213.xml" ContentType="application/vnd.openxmlformats-officedocument.presentationml.tags+xml"/>
  <Override PartName="/ppt/tags/tag1214.xml" ContentType="application/vnd.openxmlformats-officedocument.presentationml.tags+xml"/>
  <Override PartName="/ppt/tags/tag1215.xml" ContentType="application/vnd.openxmlformats-officedocument.presentationml.tags+xml"/>
  <Override PartName="/ppt/tags/tag1216.xml" ContentType="application/vnd.openxmlformats-officedocument.presentationml.tags+xml"/>
  <Override PartName="/ppt/tags/tag1217.xml" ContentType="application/vnd.openxmlformats-officedocument.presentationml.tags+xml"/>
  <Override PartName="/ppt/tags/tag1218.xml" ContentType="application/vnd.openxmlformats-officedocument.presentationml.tags+xml"/>
  <Override PartName="/ppt/tags/tag1219.xml" ContentType="application/vnd.openxmlformats-officedocument.presentationml.tags+xml"/>
  <Override PartName="/ppt/tags/tag1220.xml" ContentType="application/vnd.openxmlformats-officedocument.presentationml.tags+xml"/>
  <Override PartName="/ppt/tags/tag1221.xml" ContentType="application/vnd.openxmlformats-officedocument.presentationml.tags+xml"/>
  <Override PartName="/ppt/tags/tag1222.xml" ContentType="application/vnd.openxmlformats-officedocument.presentationml.tags+xml"/>
  <Override PartName="/ppt/notesSlides/notesSlide25.xml" ContentType="application/vnd.openxmlformats-officedocument.presentationml.notesSlide+xml"/>
  <Override PartName="/ppt/tags/tag1223.xml" ContentType="application/vnd.openxmlformats-officedocument.presentationml.tags+xml"/>
  <Override PartName="/ppt/tags/tag1224.xml" ContentType="application/vnd.openxmlformats-officedocument.presentationml.tags+xml"/>
  <Override PartName="/ppt/tags/tag1225.xml" ContentType="application/vnd.openxmlformats-officedocument.presentationml.tags+xml"/>
  <Override PartName="/ppt/tags/tag1226.xml" ContentType="application/vnd.openxmlformats-officedocument.presentationml.tags+xml"/>
  <Override PartName="/ppt/tags/tag1227.xml" ContentType="application/vnd.openxmlformats-officedocument.presentationml.tags+xml"/>
  <Override PartName="/ppt/tags/tag1228.xml" ContentType="application/vnd.openxmlformats-officedocument.presentationml.tags+xml"/>
  <Override PartName="/ppt/tags/tag1229.xml" ContentType="application/vnd.openxmlformats-officedocument.presentationml.tags+xml"/>
  <Override PartName="/ppt/tags/tag1230.xml" ContentType="application/vnd.openxmlformats-officedocument.presentationml.tags+xml"/>
  <Override PartName="/ppt/tags/tag1231.xml" ContentType="application/vnd.openxmlformats-officedocument.presentationml.tags+xml"/>
  <Override PartName="/ppt/tags/tag1232.xml" ContentType="application/vnd.openxmlformats-officedocument.presentationml.tags+xml"/>
  <Override PartName="/ppt/tags/tag1233.xml" ContentType="application/vnd.openxmlformats-officedocument.presentationml.tags+xml"/>
  <Override PartName="/ppt/tags/tag1234.xml" ContentType="application/vnd.openxmlformats-officedocument.presentationml.tags+xml"/>
  <Override PartName="/ppt/tags/tag1235.xml" ContentType="application/vnd.openxmlformats-officedocument.presentationml.tags+xml"/>
  <Override PartName="/ppt/tags/tag1236.xml" ContentType="application/vnd.openxmlformats-officedocument.presentationml.tags+xml"/>
  <Override PartName="/ppt/tags/tag1237.xml" ContentType="application/vnd.openxmlformats-officedocument.presentationml.tags+xml"/>
  <Override PartName="/ppt/tags/tag1238.xml" ContentType="application/vnd.openxmlformats-officedocument.presentationml.tags+xml"/>
  <Override PartName="/ppt/tags/tag1239.xml" ContentType="application/vnd.openxmlformats-officedocument.presentationml.tags+xml"/>
  <Override PartName="/ppt/tags/tag1240.xml" ContentType="application/vnd.openxmlformats-officedocument.presentationml.tags+xml"/>
  <Override PartName="/ppt/tags/tag1241.xml" ContentType="application/vnd.openxmlformats-officedocument.presentationml.tags+xml"/>
  <Override PartName="/ppt/tags/tag1242.xml" ContentType="application/vnd.openxmlformats-officedocument.presentationml.tags+xml"/>
  <Override PartName="/ppt/tags/tag1243.xml" ContentType="application/vnd.openxmlformats-officedocument.presentationml.tags+xml"/>
  <Override PartName="/ppt/tags/tag1244.xml" ContentType="application/vnd.openxmlformats-officedocument.presentationml.tags+xml"/>
  <Override PartName="/ppt/tags/tag1245.xml" ContentType="application/vnd.openxmlformats-officedocument.presentationml.tags+xml"/>
  <Override PartName="/ppt/notesSlides/notesSlide26.xml" ContentType="application/vnd.openxmlformats-officedocument.presentationml.notesSlide+xml"/>
  <Override PartName="/ppt/tags/tag1246.xml" ContentType="application/vnd.openxmlformats-officedocument.presentationml.tags+xml"/>
  <Override PartName="/ppt/tags/tag1247.xml" ContentType="application/vnd.openxmlformats-officedocument.presentationml.tags+xml"/>
  <Override PartName="/ppt/tags/tag1248.xml" ContentType="application/vnd.openxmlformats-officedocument.presentationml.tags+xml"/>
  <Override PartName="/ppt/tags/tag1249.xml" ContentType="application/vnd.openxmlformats-officedocument.presentationml.tags+xml"/>
  <Override PartName="/ppt/tags/tag1250.xml" ContentType="application/vnd.openxmlformats-officedocument.presentationml.tags+xml"/>
  <Override PartName="/ppt/tags/tag1251.xml" ContentType="application/vnd.openxmlformats-officedocument.presentationml.tags+xml"/>
  <Override PartName="/ppt/tags/tag1252.xml" ContentType="application/vnd.openxmlformats-officedocument.presentationml.tags+xml"/>
  <Override PartName="/ppt/tags/tag1253.xml" ContentType="application/vnd.openxmlformats-officedocument.presentationml.tags+xml"/>
  <Override PartName="/ppt/tags/tag1254.xml" ContentType="application/vnd.openxmlformats-officedocument.presentationml.tags+xml"/>
  <Override PartName="/ppt/tags/tag1255.xml" ContentType="application/vnd.openxmlformats-officedocument.presentationml.tags+xml"/>
  <Override PartName="/ppt/tags/tag1256.xml" ContentType="application/vnd.openxmlformats-officedocument.presentationml.tags+xml"/>
  <Override PartName="/ppt/tags/tag1257.xml" ContentType="application/vnd.openxmlformats-officedocument.presentationml.tags+xml"/>
  <Override PartName="/ppt/tags/tag1258.xml" ContentType="application/vnd.openxmlformats-officedocument.presentationml.tags+xml"/>
  <Override PartName="/ppt/tags/tag1259.xml" ContentType="application/vnd.openxmlformats-officedocument.presentationml.tags+xml"/>
  <Override PartName="/ppt/tags/tag1260.xml" ContentType="application/vnd.openxmlformats-officedocument.presentationml.tags+xml"/>
  <Override PartName="/ppt/tags/tag1261.xml" ContentType="application/vnd.openxmlformats-officedocument.presentationml.tags+xml"/>
  <Override PartName="/ppt/tags/tag1262.xml" ContentType="application/vnd.openxmlformats-officedocument.presentationml.tags+xml"/>
  <Override PartName="/ppt/tags/tag1263.xml" ContentType="application/vnd.openxmlformats-officedocument.presentationml.tags+xml"/>
  <Override PartName="/ppt/tags/tag1264.xml" ContentType="application/vnd.openxmlformats-officedocument.presentationml.tags+xml"/>
  <Override PartName="/ppt/tags/tag1265.xml" ContentType="application/vnd.openxmlformats-officedocument.presentationml.tags+xml"/>
  <Override PartName="/ppt/notesSlides/notesSlide27.xml" ContentType="application/vnd.openxmlformats-officedocument.presentationml.notesSlide+xml"/>
  <Override PartName="/ppt/tags/tag1266.xml" ContentType="application/vnd.openxmlformats-officedocument.presentationml.tags+xml"/>
  <Override PartName="/ppt/tags/tag1267.xml" ContentType="application/vnd.openxmlformats-officedocument.presentationml.tags+xml"/>
  <Override PartName="/ppt/tags/tag1268.xml" ContentType="application/vnd.openxmlformats-officedocument.presentationml.tags+xml"/>
  <Override PartName="/ppt/tags/tag1269.xml" ContentType="application/vnd.openxmlformats-officedocument.presentationml.tags+xml"/>
  <Override PartName="/ppt/tags/tag1270.xml" ContentType="application/vnd.openxmlformats-officedocument.presentationml.tags+xml"/>
  <Override PartName="/ppt/tags/tag1271.xml" ContentType="application/vnd.openxmlformats-officedocument.presentationml.tags+xml"/>
  <Override PartName="/ppt/tags/tag1272.xml" ContentType="application/vnd.openxmlformats-officedocument.presentationml.tags+xml"/>
  <Override PartName="/ppt/tags/tag1273.xml" ContentType="application/vnd.openxmlformats-officedocument.presentationml.tags+xml"/>
  <Override PartName="/ppt/tags/tag1274.xml" ContentType="application/vnd.openxmlformats-officedocument.presentationml.tags+xml"/>
  <Override PartName="/ppt/tags/tag1275.xml" ContentType="application/vnd.openxmlformats-officedocument.presentationml.tags+xml"/>
  <Override PartName="/ppt/tags/tag1276.xml" ContentType="application/vnd.openxmlformats-officedocument.presentationml.tags+xml"/>
  <Override PartName="/ppt/tags/tag1277.xml" ContentType="application/vnd.openxmlformats-officedocument.presentationml.tags+xml"/>
  <Override PartName="/ppt/tags/tag1278.xml" ContentType="application/vnd.openxmlformats-officedocument.presentationml.tags+xml"/>
  <Override PartName="/ppt/tags/tag1279.xml" ContentType="application/vnd.openxmlformats-officedocument.presentationml.tags+xml"/>
  <Override PartName="/ppt/tags/tag1280.xml" ContentType="application/vnd.openxmlformats-officedocument.presentationml.tags+xml"/>
  <Override PartName="/ppt/tags/tag1281.xml" ContentType="application/vnd.openxmlformats-officedocument.presentationml.tags+xml"/>
  <Override PartName="/ppt/notesSlides/notesSlide28.xml" ContentType="application/vnd.openxmlformats-officedocument.presentationml.notesSlide+xml"/>
  <Override PartName="/ppt/tags/tag1282.xml" ContentType="application/vnd.openxmlformats-officedocument.presentationml.tags+xml"/>
  <Override PartName="/ppt/notesSlides/notesSlide29.xml" ContentType="application/vnd.openxmlformats-officedocument.presentationml.notesSlide+xml"/>
  <Override PartName="/ppt/tags/tag1283.xml" ContentType="application/vnd.openxmlformats-officedocument.presentationml.tags+xml"/>
  <Override PartName="/ppt/notesSlides/notesSlide30.xml" ContentType="application/vnd.openxmlformats-officedocument.presentationml.notesSlide+xml"/>
  <Override PartName="/ppt/tags/tag1284.xml" ContentType="application/vnd.openxmlformats-officedocument.presentationml.tags+xml"/>
  <Override PartName="/ppt/tags/tag1285.xml" ContentType="application/vnd.openxmlformats-officedocument.presentationml.tags+xml"/>
  <Override PartName="/ppt/tags/tag1286.xml" ContentType="application/vnd.openxmlformats-officedocument.presentationml.tags+xml"/>
  <Override PartName="/ppt/tags/tag1287.xml" ContentType="application/vnd.openxmlformats-officedocument.presentationml.tags+xml"/>
  <Override PartName="/ppt/tags/tag1288.xml" ContentType="application/vnd.openxmlformats-officedocument.presentationml.tags+xml"/>
  <Override PartName="/ppt/tags/tag1289.xml" ContentType="application/vnd.openxmlformats-officedocument.presentationml.tags+xml"/>
  <Override PartName="/ppt/tags/tag1290.xml" ContentType="application/vnd.openxmlformats-officedocument.presentationml.tags+xml"/>
  <Override PartName="/ppt/tags/tag1291.xml" ContentType="application/vnd.openxmlformats-officedocument.presentationml.tags+xml"/>
  <Override PartName="/ppt/tags/tag1292.xml" ContentType="application/vnd.openxmlformats-officedocument.presentationml.tags+xml"/>
  <Override PartName="/ppt/tags/tag1293.xml" ContentType="application/vnd.openxmlformats-officedocument.presentationml.tags+xml"/>
  <Override PartName="/ppt/tags/tag1294.xml" ContentType="application/vnd.openxmlformats-officedocument.presentationml.tags+xml"/>
  <Override PartName="/ppt/tags/tag1295.xml" ContentType="application/vnd.openxmlformats-officedocument.presentationml.tags+xml"/>
  <Override PartName="/ppt/tags/tag1296.xml" ContentType="application/vnd.openxmlformats-officedocument.presentationml.tags+xml"/>
  <Override PartName="/ppt/tags/tag1297.xml" ContentType="application/vnd.openxmlformats-officedocument.presentationml.tags+xml"/>
  <Override PartName="/ppt/tags/tag1298.xml" ContentType="application/vnd.openxmlformats-officedocument.presentationml.tags+xml"/>
  <Override PartName="/ppt/tags/tag1299.xml" ContentType="application/vnd.openxmlformats-officedocument.presentationml.tags+xml"/>
  <Override PartName="/ppt/tags/tag1300.xml" ContentType="application/vnd.openxmlformats-officedocument.presentationml.tags+xml"/>
  <Override PartName="/ppt/tags/tag1301.xml" ContentType="application/vnd.openxmlformats-officedocument.presentationml.tags+xml"/>
  <Override PartName="/ppt/tags/tag1302.xml" ContentType="application/vnd.openxmlformats-officedocument.presentationml.tags+xml"/>
  <Override PartName="/ppt/tags/tag1303.xml" ContentType="application/vnd.openxmlformats-officedocument.presentationml.tags+xml"/>
  <Override PartName="/ppt/tags/tag1304.xml" ContentType="application/vnd.openxmlformats-officedocument.presentationml.tags+xml"/>
  <Override PartName="/ppt/tags/tag1305.xml" ContentType="application/vnd.openxmlformats-officedocument.presentationml.tags+xml"/>
  <Override PartName="/ppt/tags/tag1306.xml" ContentType="application/vnd.openxmlformats-officedocument.presentationml.tags+xml"/>
  <Override PartName="/ppt/tags/tag1307.xml" ContentType="application/vnd.openxmlformats-officedocument.presentationml.tags+xml"/>
  <Override PartName="/ppt/tags/tag1308.xml" ContentType="application/vnd.openxmlformats-officedocument.presentationml.tags+xml"/>
  <Override PartName="/ppt/tags/tag1309.xml" ContentType="application/vnd.openxmlformats-officedocument.presentationml.tags+xml"/>
  <Override PartName="/ppt/tags/tag1310.xml" ContentType="application/vnd.openxmlformats-officedocument.presentationml.tags+xml"/>
  <Override PartName="/ppt/tags/tag1311.xml" ContentType="application/vnd.openxmlformats-officedocument.presentationml.tags+xml"/>
  <Override PartName="/ppt/tags/tag1312.xml" ContentType="application/vnd.openxmlformats-officedocument.presentationml.tags+xml"/>
  <Override PartName="/ppt/tags/tag1313.xml" ContentType="application/vnd.openxmlformats-officedocument.presentationml.tags+xml"/>
  <Override PartName="/ppt/tags/tag1314.xml" ContentType="application/vnd.openxmlformats-officedocument.presentationml.tags+xml"/>
  <Override PartName="/ppt/tags/tag1315.xml" ContentType="application/vnd.openxmlformats-officedocument.presentationml.tags+xml"/>
  <Override PartName="/ppt/tags/tag1316.xml" ContentType="application/vnd.openxmlformats-officedocument.presentationml.tags+xml"/>
  <Override PartName="/ppt/tags/tag1317.xml" ContentType="application/vnd.openxmlformats-officedocument.presentationml.tags+xml"/>
  <Override PartName="/ppt/tags/tag1318.xml" ContentType="application/vnd.openxmlformats-officedocument.presentationml.tags+xml"/>
  <Override PartName="/ppt/tags/tag1319.xml" ContentType="application/vnd.openxmlformats-officedocument.presentationml.tags+xml"/>
  <Override PartName="/ppt/tags/tag1320.xml" ContentType="application/vnd.openxmlformats-officedocument.presentationml.tags+xml"/>
  <Override PartName="/ppt/tags/tag1321.xml" ContentType="application/vnd.openxmlformats-officedocument.presentationml.tags+xml"/>
  <Override PartName="/ppt/tags/tag1322.xml" ContentType="application/vnd.openxmlformats-officedocument.presentationml.tags+xml"/>
  <Override PartName="/ppt/tags/tag1323.xml" ContentType="application/vnd.openxmlformats-officedocument.presentationml.tags+xml"/>
  <Override PartName="/ppt/tags/tag1324.xml" ContentType="application/vnd.openxmlformats-officedocument.presentationml.tags+xml"/>
  <Override PartName="/ppt/tags/tag1325.xml" ContentType="application/vnd.openxmlformats-officedocument.presentationml.tags+xml"/>
  <Override PartName="/ppt/tags/tag1326.xml" ContentType="application/vnd.openxmlformats-officedocument.presentationml.tags+xml"/>
  <Override PartName="/ppt/tags/tag1327.xml" ContentType="application/vnd.openxmlformats-officedocument.presentationml.tags+xml"/>
  <Override PartName="/ppt/tags/tag1328.xml" ContentType="application/vnd.openxmlformats-officedocument.presentationml.tags+xml"/>
  <Override PartName="/ppt/tags/tag1329.xml" ContentType="application/vnd.openxmlformats-officedocument.presentationml.tags+xml"/>
  <Override PartName="/ppt/tags/tag1330.xml" ContentType="application/vnd.openxmlformats-officedocument.presentationml.tags+xml"/>
  <Override PartName="/ppt/tags/tag1331.xml" ContentType="application/vnd.openxmlformats-officedocument.presentationml.tags+xml"/>
  <Override PartName="/ppt/tags/tag1332.xml" ContentType="application/vnd.openxmlformats-officedocument.presentationml.tags+xml"/>
  <Override PartName="/ppt/tags/tag1333.xml" ContentType="application/vnd.openxmlformats-officedocument.presentationml.tags+xml"/>
  <Override PartName="/ppt/tags/tag1334.xml" ContentType="application/vnd.openxmlformats-officedocument.presentationml.tags+xml"/>
  <Override PartName="/ppt/tags/tag1335.xml" ContentType="application/vnd.openxmlformats-officedocument.presentationml.tags+xml"/>
  <Override PartName="/ppt/tags/tag1336.xml" ContentType="application/vnd.openxmlformats-officedocument.presentationml.tags+xml"/>
  <Override PartName="/ppt/tags/tag1337.xml" ContentType="application/vnd.openxmlformats-officedocument.presentationml.tags+xml"/>
  <Override PartName="/ppt/tags/tag1338.xml" ContentType="application/vnd.openxmlformats-officedocument.presentationml.tags+xml"/>
  <Override PartName="/ppt/tags/tag1339.xml" ContentType="application/vnd.openxmlformats-officedocument.presentationml.tags+xml"/>
  <Override PartName="/ppt/tags/tag1340.xml" ContentType="application/vnd.openxmlformats-officedocument.presentationml.tags+xml"/>
  <Override PartName="/ppt/tags/tag1341.xml" ContentType="application/vnd.openxmlformats-officedocument.presentationml.tags+xml"/>
  <Override PartName="/ppt/tags/tag1342.xml" ContentType="application/vnd.openxmlformats-officedocument.presentationml.tags+xml"/>
  <Override PartName="/ppt/tags/tag1343.xml" ContentType="application/vnd.openxmlformats-officedocument.presentationml.tags+xml"/>
  <Override PartName="/ppt/tags/tag1344.xml" ContentType="application/vnd.openxmlformats-officedocument.presentationml.tags+xml"/>
  <Override PartName="/ppt/tags/tag1345.xml" ContentType="application/vnd.openxmlformats-officedocument.presentationml.tags+xml"/>
  <Override PartName="/ppt/tags/tag1346.xml" ContentType="application/vnd.openxmlformats-officedocument.presentationml.tags+xml"/>
  <Override PartName="/ppt/tags/tag1347.xml" ContentType="application/vnd.openxmlformats-officedocument.presentationml.tags+xml"/>
  <Override PartName="/ppt/tags/tag1348.xml" ContentType="application/vnd.openxmlformats-officedocument.presentationml.tags+xml"/>
  <Override PartName="/ppt/tags/tag1349.xml" ContentType="application/vnd.openxmlformats-officedocument.presentationml.tags+xml"/>
  <Override PartName="/ppt/tags/tag1350.xml" ContentType="application/vnd.openxmlformats-officedocument.presentationml.tags+xml"/>
  <Override PartName="/ppt/tags/tag1351.xml" ContentType="application/vnd.openxmlformats-officedocument.presentationml.tags+xml"/>
  <Override PartName="/ppt/tags/tag1352.xml" ContentType="application/vnd.openxmlformats-officedocument.presentationml.tags+xml"/>
  <Override PartName="/ppt/tags/tag1353.xml" ContentType="application/vnd.openxmlformats-officedocument.presentationml.tags+xml"/>
  <Override PartName="/ppt/tags/tag1354.xml" ContentType="application/vnd.openxmlformats-officedocument.presentationml.tags+xml"/>
  <Override PartName="/ppt/tags/tag1355.xml" ContentType="application/vnd.openxmlformats-officedocument.presentationml.tags+xml"/>
  <Override PartName="/ppt/tags/tag1356.xml" ContentType="application/vnd.openxmlformats-officedocument.presentationml.tags+xml"/>
  <Override PartName="/ppt/tags/tag1357.xml" ContentType="application/vnd.openxmlformats-officedocument.presentationml.tags+xml"/>
  <Override PartName="/ppt/tags/tag1358.xml" ContentType="application/vnd.openxmlformats-officedocument.presentationml.tags+xml"/>
  <Override PartName="/ppt/tags/tag1359.xml" ContentType="application/vnd.openxmlformats-officedocument.presentationml.tags+xml"/>
  <Override PartName="/ppt/tags/tag1360.xml" ContentType="application/vnd.openxmlformats-officedocument.presentationml.tags+xml"/>
  <Override PartName="/ppt/tags/tag1361.xml" ContentType="application/vnd.openxmlformats-officedocument.presentationml.tags+xml"/>
  <Override PartName="/ppt/tags/tag1362.xml" ContentType="application/vnd.openxmlformats-officedocument.presentationml.tags+xml"/>
  <Override PartName="/ppt/tags/tag1363.xml" ContentType="application/vnd.openxmlformats-officedocument.presentationml.tags+xml"/>
  <Override PartName="/ppt/tags/tag1364.xml" ContentType="application/vnd.openxmlformats-officedocument.presentationml.tags+xml"/>
  <Override PartName="/ppt/tags/tag1365.xml" ContentType="application/vnd.openxmlformats-officedocument.presentationml.tags+xml"/>
  <Override PartName="/ppt/tags/tag1366.xml" ContentType="application/vnd.openxmlformats-officedocument.presentationml.tags+xml"/>
  <Override PartName="/ppt/tags/tag1367.xml" ContentType="application/vnd.openxmlformats-officedocument.presentationml.tags+xml"/>
  <Override PartName="/ppt/tags/tag1368.xml" ContentType="application/vnd.openxmlformats-officedocument.presentationml.tags+xml"/>
  <Override PartName="/ppt/tags/tag1369.xml" ContentType="application/vnd.openxmlformats-officedocument.presentationml.tags+xml"/>
  <Override PartName="/ppt/tags/tag1370.xml" ContentType="application/vnd.openxmlformats-officedocument.presentationml.tags+xml"/>
  <Override PartName="/ppt/tags/tag1371.xml" ContentType="application/vnd.openxmlformats-officedocument.presentationml.tags+xml"/>
  <Override PartName="/ppt/tags/tag1372.xml" ContentType="application/vnd.openxmlformats-officedocument.presentationml.tags+xml"/>
  <Override PartName="/ppt/tags/tag1373.xml" ContentType="application/vnd.openxmlformats-officedocument.presentationml.tags+xml"/>
  <Override PartName="/ppt/tags/tag1374.xml" ContentType="application/vnd.openxmlformats-officedocument.presentationml.tags+xml"/>
  <Override PartName="/ppt/tags/tag1375.xml" ContentType="application/vnd.openxmlformats-officedocument.presentationml.tags+xml"/>
  <Override PartName="/ppt/tags/tag1376.xml" ContentType="application/vnd.openxmlformats-officedocument.presentationml.tags+xml"/>
  <Override PartName="/ppt/tags/tag1377.xml" ContentType="application/vnd.openxmlformats-officedocument.presentationml.tags+xml"/>
  <Override PartName="/ppt/tags/tag1378.xml" ContentType="application/vnd.openxmlformats-officedocument.presentationml.tags+xml"/>
  <Override PartName="/ppt/tags/tag1379.xml" ContentType="application/vnd.openxmlformats-officedocument.presentationml.tags+xml"/>
  <Override PartName="/ppt/tags/tag1380.xml" ContentType="application/vnd.openxmlformats-officedocument.presentationml.tags+xml"/>
  <Override PartName="/ppt/tags/tag1381.xml" ContentType="application/vnd.openxmlformats-officedocument.presentationml.tags+xml"/>
  <Override PartName="/ppt/tags/tag1382.xml" ContentType="application/vnd.openxmlformats-officedocument.presentationml.tags+xml"/>
  <Override PartName="/ppt/tags/tag1383.xml" ContentType="application/vnd.openxmlformats-officedocument.presentationml.tags+xml"/>
  <Override PartName="/ppt/tags/tag1384.xml" ContentType="application/vnd.openxmlformats-officedocument.presentationml.tags+xml"/>
  <Override PartName="/ppt/tags/tag1385.xml" ContentType="application/vnd.openxmlformats-officedocument.presentationml.tags+xml"/>
  <Override PartName="/ppt/tags/tag1386.xml" ContentType="application/vnd.openxmlformats-officedocument.presentationml.tags+xml"/>
  <Override PartName="/ppt/tags/tag1387.xml" ContentType="application/vnd.openxmlformats-officedocument.presentationml.tags+xml"/>
  <Override PartName="/ppt/tags/tag1388.xml" ContentType="application/vnd.openxmlformats-officedocument.presentationml.tags+xml"/>
  <Override PartName="/ppt/tags/tag1389.xml" ContentType="application/vnd.openxmlformats-officedocument.presentationml.tags+xml"/>
  <Override PartName="/ppt/tags/tag1390.xml" ContentType="application/vnd.openxmlformats-officedocument.presentationml.tags+xml"/>
  <Override PartName="/ppt/tags/tag1391.xml" ContentType="application/vnd.openxmlformats-officedocument.presentationml.tags+xml"/>
  <Override PartName="/ppt/tags/tag1392.xml" ContentType="application/vnd.openxmlformats-officedocument.presentationml.tags+xml"/>
  <Override PartName="/ppt/tags/tag1393.xml" ContentType="application/vnd.openxmlformats-officedocument.presentationml.tags+xml"/>
  <Override PartName="/ppt/tags/tag1394.xml" ContentType="application/vnd.openxmlformats-officedocument.presentationml.tags+xml"/>
  <Override PartName="/ppt/tags/tag1395.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9"/>
  </p:notesMasterIdLst>
  <p:handoutMasterIdLst>
    <p:handoutMasterId r:id="rId50"/>
  </p:handoutMasterIdLst>
  <p:sldIdLst>
    <p:sldId id="266" r:id="rId2"/>
    <p:sldId id="385" r:id="rId3"/>
    <p:sldId id="268" r:id="rId4"/>
    <p:sldId id="319" r:id="rId5"/>
    <p:sldId id="324" r:id="rId6"/>
    <p:sldId id="325" r:id="rId7"/>
    <p:sldId id="382" r:id="rId8"/>
    <p:sldId id="383" r:id="rId9"/>
    <p:sldId id="269" r:id="rId10"/>
    <p:sldId id="270" r:id="rId11"/>
    <p:sldId id="335" r:id="rId12"/>
    <p:sldId id="271" r:id="rId13"/>
    <p:sldId id="273" r:id="rId14"/>
    <p:sldId id="327" r:id="rId15"/>
    <p:sldId id="277" r:id="rId16"/>
    <p:sldId id="275" r:id="rId17"/>
    <p:sldId id="336" r:id="rId18"/>
    <p:sldId id="276" r:id="rId19"/>
    <p:sldId id="334" r:id="rId20"/>
    <p:sldId id="337" r:id="rId21"/>
    <p:sldId id="279" r:id="rId22"/>
    <p:sldId id="280" r:id="rId23"/>
    <p:sldId id="287" r:id="rId24"/>
    <p:sldId id="282" r:id="rId25"/>
    <p:sldId id="283" r:id="rId26"/>
    <p:sldId id="316" r:id="rId27"/>
    <p:sldId id="339" r:id="rId28"/>
    <p:sldId id="338" r:id="rId29"/>
    <p:sldId id="284" r:id="rId30"/>
    <p:sldId id="288" r:id="rId31"/>
    <p:sldId id="289" r:id="rId32"/>
    <p:sldId id="290" r:id="rId33"/>
    <p:sldId id="285" r:id="rId34"/>
    <p:sldId id="286" r:id="rId35"/>
    <p:sldId id="298" r:id="rId36"/>
    <p:sldId id="299" r:id="rId37"/>
    <p:sldId id="297" r:id="rId38"/>
    <p:sldId id="296" r:id="rId39"/>
    <p:sldId id="295" r:id="rId40"/>
    <p:sldId id="303" r:id="rId41"/>
    <p:sldId id="304" r:id="rId42"/>
    <p:sldId id="305" r:id="rId43"/>
    <p:sldId id="330" r:id="rId44"/>
    <p:sldId id="331" r:id="rId45"/>
    <p:sldId id="332" r:id="rId46"/>
    <p:sldId id="333" r:id="rId47"/>
    <p:sldId id="314" r:id="rId48"/>
  </p:sldIdLst>
  <p:sldSz cx="9144000" cy="6858000" type="screen4x3"/>
  <p:notesSz cx="6797675" cy="9928225"/>
  <p:custDataLst>
    <p:tags r:id="rId5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5"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YZ" initials="Y" lastIdx="3" clrIdx="0"/>
  <p:cmAuthor id="1" name="潘 柏蕙" initials="潘" lastIdx="3"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F8453"/>
    <a:srgbClr val="9D7B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9" autoAdjust="0"/>
    <p:restoredTop sz="93727" autoAdjust="0"/>
  </p:normalViewPr>
  <p:slideViewPr>
    <p:cSldViewPr showGuides="1">
      <p:cViewPr varScale="1">
        <p:scale>
          <a:sx n="109" d="100"/>
          <a:sy n="109" d="100"/>
        </p:scale>
        <p:origin x="1578" y="102"/>
      </p:cViewPr>
      <p:guideLst>
        <p:guide orient="horz" pos="2165"/>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5E2EDA4B-E5C5-4047-B039-18AF9EC6369A}" type="datetimeFigureOut">
              <a:rPr lang="zh-CN" altLang="en-US" smtClean="0"/>
              <a:t>2024/8/30</a:t>
            </a:fld>
            <a:endParaRPr lang="zh-CN" altLang="en-US"/>
          </a:p>
        </p:txBody>
      </p:sp>
      <p:sp>
        <p:nvSpPr>
          <p:cNvPr id="4" name="页脚占位符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9F990272-355A-4632-87ED-BFB12FCF2125}" type="slidenum">
              <a:rPr lang="zh-CN" altLang="en-US" smtClean="0"/>
              <a:t>‹#›</a:t>
            </a:fld>
            <a:endParaRPr lang="zh-CN" altLang="en-US"/>
          </a:p>
        </p:txBody>
      </p:sp>
    </p:spTree>
    <p:extLst>
      <p:ext uri="{BB962C8B-B14F-4D97-AF65-F5344CB8AC3E}">
        <p14:creationId xmlns:p14="http://schemas.microsoft.com/office/powerpoint/2010/main" val="27265268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161D4C77-742A-429E-850A-11BA0946D8B4}" type="datetimeFigureOut">
              <a:rPr lang="zh-CN" altLang="en-US" smtClean="0"/>
              <a:t>2024/8/30</a:t>
            </a:fld>
            <a:endParaRPr lang="zh-CN" altLang="en-US"/>
          </a:p>
        </p:txBody>
      </p:sp>
      <p:sp>
        <p:nvSpPr>
          <p:cNvPr id="4" name="幻灯片图像占位符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13AA64FD-7149-435D-96E3-3ACA0174F577}" type="slidenum">
              <a:rPr lang="zh-CN" altLang="en-US" smtClean="0"/>
              <a:t>‹#›</a:t>
            </a:fld>
            <a:endParaRPr lang="zh-CN" altLang="en-US"/>
          </a:p>
        </p:txBody>
      </p:sp>
    </p:spTree>
    <p:extLst>
      <p:ext uri="{BB962C8B-B14F-4D97-AF65-F5344CB8AC3E}">
        <p14:creationId xmlns:p14="http://schemas.microsoft.com/office/powerpoint/2010/main" val="1410337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1</a:t>
            </a:fld>
            <a:endParaRPr lang="zh-CN" altLang="en-US"/>
          </a:p>
        </p:txBody>
      </p:sp>
    </p:spTree>
    <p:extLst>
      <p:ext uri="{BB962C8B-B14F-4D97-AF65-F5344CB8AC3E}">
        <p14:creationId xmlns:p14="http://schemas.microsoft.com/office/powerpoint/2010/main" val="1076704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097412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19</a:t>
            </a:fld>
            <a:endParaRPr lang="zh-CN" altLang="en-US"/>
          </a:p>
        </p:txBody>
      </p:sp>
    </p:spTree>
    <p:extLst>
      <p:ext uri="{BB962C8B-B14F-4D97-AF65-F5344CB8AC3E}">
        <p14:creationId xmlns:p14="http://schemas.microsoft.com/office/powerpoint/2010/main" val="542094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20</a:t>
            </a:fld>
            <a:endParaRPr lang="zh-CN" altLang="en-US"/>
          </a:p>
        </p:txBody>
      </p:sp>
    </p:spTree>
    <p:extLst>
      <p:ext uri="{BB962C8B-B14F-4D97-AF65-F5344CB8AC3E}">
        <p14:creationId xmlns:p14="http://schemas.microsoft.com/office/powerpoint/2010/main" val="4274921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21</a:t>
            </a:fld>
            <a:endParaRPr lang="zh-CN" altLang="en-US"/>
          </a:p>
        </p:txBody>
      </p:sp>
    </p:spTree>
    <p:extLst>
      <p:ext uri="{BB962C8B-B14F-4D97-AF65-F5344CB8AC3E}">
        <p14:creationId xmlns:p14="http://schemas.microsoft.com/office/powerpoint/2010/main" val="3151296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22</a:t>
            </a:fld>
            <a:endParaRPr lang="zh-CN" altLang="en-US"/>
          </a:p>
        </p:txBody>
      </p:sp>
    </p:spTree>
    <p:extLst>
      <p:ext uri="{BB962C8B-B14F-4D97-AF65-F5344CB8AC3E}">
        <p14:creationId xmlns:p14="http://schemas.microsoft.com/office/powerpoint/2010/main" val="3677409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23</a:t>
            </a:fld>
            <a:endParaRPr lang="zh-CN" altLang="en-US"/>
          </a:p>
        </p:txBody>
      </p:sp>
    </p:spTree>
    <p:extLst>
      <p:ext uri="{BB962C8B-B14F-4D97-AF65-F5344CB8AC3E}">
        <p14:creationId xmlns:p14="http://schemas.microsoft.com/office/powerpoint/2010/main" val="4262399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24</a:t>
            </a:fld>
            <a:endParaRPr lang="zh-CN" altLang="en-US"/>
          </a:p>
        </p:txBody>
      </p:sp>
    </p:spTree>
    <p:extLst>
      <p:ext uri="{BB962C8B-B14F-4D97-AF65-F5344CB8AC3E}">
        <p14:creationId xmlns:p14="http://schemas.microsoft.com/office/powerpoint/2010/main" val="821139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25</a:t>
            </a:fld>
            <a:endParaRPr lang="zh-CN" altLang="en-US"/>
          </a:p>
        </p:txBody>
      </p:sp>
    </p:spTree>
    <p:extLst>
      <p:ext uri="{BB962C8B-B14F-4D97-AF65-F5344CB8AC3E}">
        <p14:creationId xmlns:p14="http://schemas.microsoft.com/office/powerpoint/2010/main" val="2740033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29</a:t>
            </a:fld>
            <a:endParaRPr lang="zh-CN" altLang="en-US"/>
          </a:p>
        </p:txBody>
      </p:sp>
    </p:spTree>
    <p:extLst>
      <p:ext uri="{BB962C8B-B14F-4D97-AF65-F5344CB8AC3E}">
        <p14:creationId xmlns:p14="http://schemas.microsoft.com/office/powerpoint/2010/main" val="3916213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30</a:t>
            </a:fld>
            <a:endParaRPr lang="zh-CN" altLang="en-US"/>
          </a:p>
        </p:txBody>
      </p:sp>
    </p:spTree>
    <p:extLst>
      <p:ext uri="{BB962C8B-B14F-4D97-AF65-F5344CB8AC3E}">
        <p14:creationId xmlns:p14="http://schemas.microsoft.com/office/powerpoint/2010/main" val="2726271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AA64FD-7149-435D-96E3-3ACA0174F577}" type="slidenum">
              <a:rPr lang="zh-CN" altLang="en-US" smtClean="0"/>
              <a:t>2</a:t>
            </a:fld>
            <a:endParaRPr lang="zh-CN" altLang="en-US"/>
          </a:p>
        </p:txBody>
      </p:sp>
    </p:spTree>
    <p:extLst>
      <p:ext uri="{BB962C8B-B14F-4D97-AF65-F5344CB8AC3E}">
        <p14:creationId xmlns:p14="http://schemas.microsoft.com/office/powerpoint/2010/main" val="1290763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31</a:t>
            </a:fld>
            <a:endParaRPr lang="zh-CN" altLang="en-US"/>
          </a:p>
        </p:txBody>
      </p:sp>
    </p:spTree>
    <p:extLst>
      <p:ext uri="{BB962C8B-B14F-4D97-AF65-F5344CB8AC3E}">
        <p14:creationId xmlns:p14="http://schemas.microsoft.com/office/powerpoint/2010/main" val="10886214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8420140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33</a:t>
            </a:fld>
            <a:endParaRPr lang="zh-CN" altLang="en-US"/>
          </a:p>
        </p:txBody>
      </p:sp>
    </p:spTree>
    <p:extLst>
      <p:ext uri="{BB962C8B-B14F-4D97-AF65-F5344CB8AC3E}">
        <p14:creationId xmlns:p14="http://schemas.microsoft.com/office/powerpoint/2010/main" val="25823661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34</a:t>
            </a:fld>
            <a:endParaRPr lang="zh-CN" altLang="en-US"/>
          </a:p>
        </p:txBody>
      </p:sp>
    </p:spTree>
    <p:extLst>
      <p:ext uri="{BB962C8B-B14F-4D97-AF65-F5344CB8AC3E}">
        <p14:creationId xmlns:p14="http://schemas.microsoft.com/office/powerpoint/2010/main" val="9347102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35</a:t>
            </a:fld>
            <a:endParaRPr lang="zh-CN" altLang="en-US"/>
          </a:p>
        </p:txBody>
      </p:sp>
    </p:spTree>
    <p:extLst>
      <p:ext uri="{BB962C8B-B14F-4D97-AF65-F5344CB8AC3E}">
        <p14:creationId xmlns:p14="http://schemas.microsoft.com/office/powerpoint/2010/main" val="27033081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36</a:t>
            </a:fld>
            <a:endParaRPr lang="zh-CN" altLang="en-US"/>
          </a:p>
        </p:txBody>
      </p:sp>
    </p:spTree>
    <p:extLst>
      <p:ext uri="{BB962C8B-B14F-4D97-AF65-F5344CB8AC3E}">
        <p14:creationId xmlns:p14="http://schemas.microsoft.com/office/powerpoint/2010/main" val="37051111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37</a:t>
            </a:fld>
            <a:endParaRPr lang="zh-CN" altLang="en-US"/>
          </a:p>
        </p:txBody>
      </p:sp>
    </p:spTree>
    <p:extLst>
      <p:ext uri="{BB962C8B-B14F-4D97-AF65-F5344CB8AC3E}">
        <p14:creationId xmlns:p14="http://schemas.microsoft.com/office/powerpoint/2010/main" val="14055984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38</a:t>
            </a:fld>
            <a:endParaRPr lang="zh-CN" altLang="en-US"/>
          </a:p>
        </p:txBody>
      </p:sp>
    </p:spTree>
    <p:extLst>
      <p:ext uri="{BB962C8B-B14F-4D97-AF65-F5344CB8AC3E}">
        <p14:creationId xmlns:p14="http://schemas.microsoft.com/office/powerpoint/2010/main" val="4102203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40</a:t>
            </a:fld>
            <a:endParaRPr lang="zh-CN" altLang="en-US"/>
          </a:p>
        </p:txBody>
      </p:sp>
    </p:spTree>
    <p:extLst>
      <p:ext uri="{BB962C8B-B14F-4D97-AF65-F5344CB8AC3E}">
        <p14:creationId xmlns:p14="http://schemas.microsoft.com/office/powerpoint/2010/main" val="18804087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41</a:t>
            </a:fld>
            <a:endParaRPr lang="zh-CN" altLang="en-US"/>
          </a:p>
        </p:txBody>
      </p:sp>
    </p:spTree>
    <p:extLst>
      <p:ext uri="{BB962C8B-B14F-4D97-AF65-F5344CB8AC3E}">
        <p14:creationId xmlns:p14="http://schemas.microsoft.com/office/powerpoint/2010/main" val="1717762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3</a:t>
            </a:fld>
            <a:endParaRPr lang="zh-CN" altLang="en-US"/>
          </a:p>
        </p:txBody>
      </p:sp>
    </p:spTree>
    <p:extLst>
      <p:ext uri="{BB962C8B-B14F-4D97-AF65-F5344CB8AC3E}">
        <p14:creationId xmlns:p14="http://schemas.microsoft.com/office/powerpoint/2010/main" val="41384067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42</a:t>
            </a:fld>
            <a:endParaRPr lang="zh-CN" altLang="en-US"/>
          </a:p>
        </p:txBody>
      </p:sp>
    </p:spTree>
    <p:extLst>
      <p:ext uri="{BB962C8B-B14F-4D97-AF65-F5344CB8AC3E}">
        <p14:creationId xmlns:p14="http://schemas.microsoft.com/office/powerpoint/2010/main" val="12666664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1249431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47</a:t>
            </a:fld>
            <a:endParaRPr lang="zh-CN" altLang="en-US"/>
          </a:p>
        </p:txBody>
      </p:sp>
    </p:spTree>
    <p:extLst>
      <p:ext uri="{BB962C8B-B14F-4D97-AF65-F5344CB8AC3E}">
        <p14:creationId xmlns:p14="http://schemas.microsoft.com/office/powerpoint/2010/main" val="979493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9</a:t>
            </a:fld>
            <a:endParaRPr lang="zh-CN" altLang="en-US"/>
          </a:p>
        </p:txBody>
      </p:sp>
    </p:spTree>
    <p:extLst>
      <p:ext uri="{BB962C8B-B14F-4D97-AF65-F5344CB8AC3E}">
        <p14:creationId xmlns:p14="http://schemas.microsoft.com/office/powerpoint/2010/main" val="2573119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10</a:t>
            </a:fld>
            <a:endParaRPr lang="zh-CN" altLang="en-US"/>
          </a:p>
        </p:txBody>
      </p:sp>
    </p:spTree>
    <p:extLst>
      <p:ext uri="{BB962C8B-B14F-4D97-AF65-F5344CB8AC3E}">
        <p14:creationId xmlns:p14="http://schemas.microsoft.com/office/powerpoint/2010/main" val="577654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11</a:t>
            </a:fld>
            <a:endParaRPr lang="zh-CN" altLang="en-US"/>
          </a:p>
        </p:txBody>
      </p:sp>
    </p:spTree>
    <p:extLst>
      <p:ext uri="{BB962C8B-B14F-4D97-AF65-F5344CB8AC3E}">
        <p14:creationId xmlns:p14="http://schemas.microsoft.com/office/powerpoint/2010/main" val="1433192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12</a:t>
            </a:fld>
            <a:endParaRPr lang="zh-CN" altLang="en-US"/>
          </a:p>
        </p:txBody>
      </p:sp>
    </p:spTree>
    <p:extLst>
      <p:ext uri="{BB962C8B-B14F-4D97-AF65-F5344CB8AC3E}">
        <p14:creationId xmlns:p14="http://schemas.microsoft.com/office/powerpoint/2010/main" val="495513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13</a:t>
            </a:fld>
            <a:endParaRPr lang="zh-CN" altLang="en-US"/>
          </a:p>
        </p:txBody>
      </p:sp>
    </p:spTree>
    <p:extLst>
      <p:ext uri="{BB962C8B-B14F-4D97-AF65-F5344CB8AC3E}">
        <p14:creationId xmlns:p14="http://schemas.microsoft.com/office/powerpoint/2010/main" val="3341266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14</a:t>
            </a:fld>
            <a:endParaRPr lang="zh-CN" altLang="en-US"/>
          </a:p>
        </p:txBody>
      </p:sp>
    </p:spTree>
    <p:extLst>
      <p:ext uri="{BB962C8B-B14F-4D97-AF65-F5344CB8AC3E}">
        <p14:creationId xmlns:p14="http://schemas.microsoft.com/office/powerpoint/2010/main" val="570489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思源黑体 CN Bold" panose="020B0800000000000000" pitchFamily="34" charset="-122"/>
                <a:ea typeface="思源黑体 CN Bold" panose="020B0800000000000000" pitchFamily="34" charset="-122"/>
              </a:defRPr>
            </a:lvl1pPr>
          </a:lstStyle>
          <a:p>
            <a:r>
              <a:rPr lang="zh-CN" altLang="en-US"/>
              <a:t>单击此处编辑母版标题样式</a:t>
            </a:r>
          </a:p>
        </p:txBody>
      </p:sp>
      <p:sp>
        <p:nvSpPr>
          <p:cNvPr id="3" name="内容占位符 2"/>
          <p:cNvSpPr>
            <a:spLocks noGrp="1"/>
          </p:cNvSpPr>
          <p:nvPr>
            <p:ph idx="1"/>
          </p:nvPr>
        </p:nvSpPr>
        <p:spPr>
          <a:xfrm>
            <a:off x="457200" y="1600200"/>
            <a:ext cx="4085590" cy="374015"/>
          </a:xfrm>
        </p:spPr>
        <p:txBody>
          <a:bodyPr/>
          <a:lstStyle>
            <a:lvl1pPr marL="0" indent="0">
              <a:buNone/>
              <a:defRPr sz="1400"/>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a:t>单击此处编辑母版文本样式</a:t>
            </a:r>
          </a:p>
        </p:txBody>
      </p:sp>
      <p:sp>
        <p:nvSpPr>
          <p:cNvPr id="8" name="内容占位符 7"/>
          <p:cNvSpPr>
            <a:spLocks noGrp="1"/>
          </p:cNvSpPr>
          <p:nvPr>
            <p:ph idx="13"/>
          </p:nvPr>
        </p:nvSpPr>
        <p:spPr>
          <a:xfrm>
            <a:off x="457200" y="2025015"/>
            <a:ext cx="4085590" cy="3931285"/>
          </a:xfrm>
        </p:spPr>
        <p:txBody>
          <a:bodyPr/>
          <a:lstStyle>
            <a:lvl1pPr marL="0" indent="0">
              <a:lnSpc>
                <a:spcPct val="150000"/>
              </a:lnSpc>
              <a:buNone/>
              <a:defRPr sz="1000">
                <a:latin typeface="思源黑体 CN Light" panose="020B0300000000000000" pitchFamily="34" charset="-122"/>
                <a:ea typeface="思源黑体 CN Light" panose="020B0300000000000000" pitchFamily="34" charset="-122"/>
              </a:defRPr>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dirty="0"/>
              <a:t>单击此处编辑母版文本样式</a:t>
            </a:r>
          </a:p>
        </p:txBody>
      </p:sp>
      <p:sp>
        <p:nvSpPr>
          <p:cNvPr id="9" name="内容占位符 8"/>
          <p:cNvSpPr>
            <a:spLocks noGrp="1"/>
          </p:cNvSpPr>
          <p:nvPr>
            <p:ph idx="14"/>
          </p:nvPr>
        </p:nvSpPr>
        <p:spPr>
          <a:xfrm>
            <a:off x="4601210" y="1600200"/>
            <a:ext cx="4085590" cy="374015"/>
          </a:xfrm>
        </p:spPr>
        <p:txBody>
          <a:bodyPr/>
          <a:lstStyle>
            <a:lvl1pPr marL="0" indent="0">
              <a:buNone/>
              <a:defRPr sz="1400"/>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a:t>单击此处编辑母版文本样式</a:t>
            </a:r>
          </a:p>
        </p:txBody>
      </p:sp>
      <p:sp>
        <p:nvSpPr>
          <p:cNvPr id="10" name="内容占位符 9"/>
          <p:cNvSpPr>
            <a:spLocks noGrp="1"/>
          </p:cNvSpPr>
          <p:nvPr>
            <p:ph idx="15"/>
          </p:nvPr>
        </p:nvSpPr>
        <p:spPr>
          <a:xfrm>
            <a:off x="4601210" y="2025015"/>
            <a:ext cx="4085590" cy="3931285"/>
          </a:xfrm>
        </p:spPr>
        <p:txBody>
          <a:bodyPr/>
          <a:lstStyle>
            <a:lvl1pPr marL="0" indent="0">
              <a:lnSpc>
                <a:spcPct val="150000"/>
              </a:lnSpc>
              <a:buNone/>
              <a:defRPr sz="1000">
                <a:latin typeface="思源黑体 CN Light" panose="020B0300000000000000" pitchFamily="34" charset="-122"/>
                <a:ea typeface="思源黑体 CN Light" panose="020B0300000000000000" pitchFamily="34" charset="-122"/>
              </a:defRPr>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p:spPr>
        <p:txBody>
          <a:bodyPr/>
          <a:lstStyle/>
          <a:p>
            <a:endParaRPr lang="zh-CN" altLang="en-US"/>
          </a:p>
        </p:txBody>
      </p:sp>
      <p:sp>
        <p:nvSpPr>
          <p:cNvPr id="3" name="页脚占位符 2"/>
          <p:cNvSpPr>
            <a:spLocks noGrp="1"/>
          </p:cNvSpPr>
          <p:nvPr>
            <p:ph type="ftr" sz="quarter" idx="11"/>
          </p:nvPr>
        </p:nvSpPr>
        <p:spPr>
          <a:xfrm>
            <a:off x="3124200" y="6356350"/>
            <a:ext cx="2895600" cy="365125"/>
          </a:xfr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p:spPr>
        <p:txBody>
          <a:bodyPr/>
          <a:lstStyle/>
          <a:p>
            <a:fld id="{1A5C27E8-6C78-4FD2-80C7-0DA5228077D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1052195"/>
          </a:xfrm>
          <a:prstGeom prst="rect">
            <a:avLst/>
          </a:prstGeom>
        </p:spPr>
        <p:txBody>
          <a:bodyPr vert="horz" lIns="91440" tIns="45720" rIns="91440" bIns="45720" rtlCol="0">
            <a:normAutofit/>
          </a:bodyPr>
          <a:lstStyle/>
          <a:p>
            <a:pPr lvl="0"/>
            <a:r>
              <a:rPr lang="zh-CN" altLang="en-US" sz="1400">
                <a:sym typeface="+mn-ea"/>
              </a:rPr>
              <a:t>单击此处编辑母版文本样式</a:t>
            </a:r>
            <a:endParaRPr lang="zh-CN" altLang="en-US" sz="1400"/>
          </a:p>
          <a:p>
            <a:pPr lvl="1"/>
            <a:r>
              <a:rPr lang="zh-CN" altLang="en-US" sz="1400">
                <a:sym typeface="+mn-ea"/>
              </a:rPr>
              <a:t>第二级</a:t>
            </a:r>
            <a:endParaRPr lang="zh-CN" altLang="en-US" sz="1400"/>
          </a:p>
          <a:p>
            <a:pPr lvl="2"/>
            <a:r>
              <a:rPr lang="zh-CN" altLang="en-US" sz="1400">
                <a:sym typeface="+mn-ea"/>
              </a:rPr>
              <a:t>第三级</a:t>
            </a:r>
            <a:endParaRPr lang="zh-CN" altLang="en-US"/>
          </a:p>
        </p:txBody>
      </p:sp>
      <p:pic>
        <p:nvPicPr>
          <p:cNvPr id="7" name="图片 6" descr="logo-VI系统0630-PPT-12.png"/>
          <p:cNvPicPr>
            <a:picLocks noChangeAspect="1"/>
          </p:cNvPicPr>
          <p:nvPr userDrawn="1"/>
        </p:nvPicPr>
        <p:blipFill>
          <a:blip r:embed="rId14" cstate="print"/>
          <a:stretch>
            <a:fillRect/>
          </a:stretch>
        </p:blipFill>
        <p:spPr>
          <a:xfrm>
            <a:off x="428836" y="6286520"/>
            <a:ext cx="1495513" cy="288536"/>
          </a:xfrm>
          <a:prstGeom prst="rect">
            <a:avLst/>
          </a:prstGeom>
        </p:spPr>
      </p:pic>
      <p:pic>
        <p:nvPicPr>
          <p:cNvPr id="2050" name="Picture 2" descr="I:\BOBO Z\哈工大\JPG\2020\7月\0707-ppt\素材01\logo-VI系统0630-PPT-24.jpg"/>
          <p:cNvPicPr>
            <a:picLocks noChangeArrowheads="1"/>
          </p:cNvPicPr>
          <p:nvPr userDrawn="1"/>
        </p:nvPicPr>
        <p:blipFill>
          <a:blip r:embed="rId15" cstate="print"/>
          <a:srcRect t="-37500" b="-37500"/>
          <a:stretch>
            <a:fillRect/>
          </a:stretch>
        </p:blipFill>
        <p:spPr bwMode="auto">
          <a:xfrm flipV="1">
            <a:off x="571471" y="1273711"/>
            <a:ext cx="3960000" cy="360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6" Type="http://schemas.openxmlformats.org/officeDocument/2006/relationships/tags" Target="../tags/tag27.xml"/><Relationship Id="rId21" Type="http://schemas.openxmlformats.org/officeDocument/2006/relationships/tags" Target="../tags/tag22.xml"/><Relationship Id="rId42" Type="http://schemas.openxmlformats.org/officeDocument/2006/relationships/tags" Target="../tags/tag43.xml"/><Relationship Id="rId47" Type="http://schemas.openxmlformats.org/officeDocument/2006/relationships/tags" Target="../tags/tag48.xml"/><Relationship Id="rId63" Type="http://schemas.openxmlformats.org/officeDocument/2006/relationships/tags" Target="../tags/tag64.xml"/><Relationship Id="rId68" Type="http://schemas.openxmlformats.org/officeDocument/2006/relationships/tags" Target="../tags/tag69.xml"/><Relationship Id="rId84" Type="http://schemas.openxmlformats.org/officeDocument/2006/relationships/tags" Target="../tags/tag85.xml"/><Relationship Id="rId89" Type="http://schemas.openxmlformats.org/officeDocument/2006/relationships/slideLayout" Target="../slideLayouts/slideLayout2.xml"/><Relationship Id="rId16" Type="http://schemas.openxmlformats.org/officeDocument/2006/relationships/tags" Target="../tags/tag17.xml"/><Relationship Id="rId11" Type="http://schemas.openxmlformats.org/officeDocument/2006/relationships/tags" Target="../tags/tag12.xml"/><Relationship Id="rId32" Type="http://schemas.openxmlformats.org/officeDocument/2006/relationships/tags" Target="../tags/tag33.xml"/><Relationship Id="rId37" Type="http://schemas.openxmlformats.org/officeDocument/2006/relationships/tags" Target="../tags/tag38.xml"/><Relationship Id="rId53" Type="http://schemas.openxmlformats.org/officeDocument/2006/relationships/tags" Target="../tags/tag54.xml"/><Relationship Id="rId58" Type="http://schemas.openxmlformats.org/officeDocument/2006/relationships/tags" Target="../tags/tag59.xml"/><Relationship Id="rId74" Type="http://schemas.openxmlformats.org/officeDocument/2006/relationships/tags" Target="../tags/tag75.xml"/><Relationship Id="rId79" Type="http://schemas.openxmlformats.org/officeDocument/2006/relationships/tags" Target="../tags/tag80.xml"/><Relationship Id="rId5" Type="http://schemas.openxmlformats.org/officeDocument/2006/relationships/tags" Target="../tags/tag6.xml"/><Relationship Id="rId90" Type="http://schemas.openxmlformats.org/officeDocument/2006/relationships/notesSlide" Target="../notesSlides/notesSlide5.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tags" Target="../tags/tag28.xml"/><Relationship Id="rId30" Type="http://schemas.openxmlformats.org/officeDocument/2006/relationships/tags" Target="../tags/tag31.xml"/><Relationship Id="rId35" Type="http://schemas.openxmlformats.org/officeDocument/2006/relationships/tags" Target="../tags/tag36.xml"/><Relationship Id="rId43" Type="http://schemas.openxmlformats.org/officeDocument/2006/relationships/tags" Target="../tags/tag44.xml"/><Relationship Id="rId48" Type="http://schemas.openxmlformats.org/officeDocument/2006/relationships/tags" Target="../tags/tag49.xml"/><Relationship Id="rId56" Type="http://schemas.openxmlformats.org/officeDocument/2006/relationships/tags" Target="../tags/tag57.xml"/><Relationship Id="rId64" Type="http://schemas.openxmlformats.org/officeDocument/2006/relationships/tags" Target="../tags/tag65.xml"/><Relationship Id="rId69" Type="http://schemas.openxmlformats.org/officeDocument/2006/relationships/tags" Target="../tags/tag70.xml"/><Relationship Id="rId77" Type="http://schemas.openxmlformats.org/officeDocument/2006/relationships/tags" Target="../tags/tag78.xml"/><Relationship Id="rId8" Type="http://schemas.openxmlformats.org/officeDocument/2006/relationships/tags" Target="../tags/tag9.xml"/><Relationship Id="rId51" Type="http://schemas.openxmlformats.org/officeDocument/2006/relationships/tags" Target="../tags/tag52.xml"/><Relationship Id="rId72" Type="http://schemas.openxmlformats.org/officeDocument/2006/relationships/tags" Target="../tags/tag73.xml"/><Relationship Id="rId80" Type="http://schemas.openxmlformats.org/officeDocument/2006/relationships/tags" Target="../tags/tag81.xml"/><Relationship Id="rId85" Type="http://schemas.openxmlformats.org/officeDocument/2006/relationships/tags" Target="../tags/tag86.xml"/><Relationship Id="rId3" Type="http://schemas.openxmlformats.org/officeDocument/2006/relationships/tags" Target="../tags/tag4.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33" Type="http://schemas.openxmlformats.org/officeDocument/2006/relationships/tags" Target="../tags/tag34.xml"/><Relationship Id="rId38" Type="http://schemas.openxmlformats.org/officeDocument/2006/relationships/tags" Target="../tags/tag39.xml"/><Relationship Id="rId46" Type="http://schemas.openxmlformats.org/officeDocument/2006/relationships/tags" Target="../tags/tag47.xml"/><Relationship Id="rId59" Type="http://schemas.openxmlformats.org/officeDocument/2006/relationships/tags" Target="../tags/tag60.xml"/><Relationship Id="rId67" Type="http://schemas.openxmlformats.org/officeDocument/2006/relationships/tags" Target="../tags/tag68.xml"/><Relationship Id="rId20" Type="http://schemas.openxmlformats.org/officeDocument/2006/relationships/tags" Target="../tags/tag21.xml"/><Relationship Id="rId41" Type="http://schemas.openxmlformats.org/officeDocument/2006/relationships/tags" Target="../tags/tag42.xml"/><Relationship Id="rId54" Type="http://schemas.openxmlformats.org/officeDocument/2006/relationships/tags" Target="../tags/tag55.xml"/><Relationship Id="rId62" Type="http://schemas.openxmlformats.org/officeDocument/2006/relationships/tags" Target="../tags/tag63.xml"/><Relationship Id="rId70" Type="http://schemas.openxmlformats.org/officeDocument/2006/relationships/tags" Target="../tags/tag71.xml"/><Relationship Id="rId75" Type="http://schemas.openxmlformats.org/officeDocument/2006/relationships/tags" Target="../tags/tag76.xml"/><Relationship Id="rId83" Type="http://schemas.openxmlformats.org/officeDocument/2006/relationships/tags" Target="../tags/tag84.xml"/><Relationship Id="rId88" Type="http://schemas.openxmlformats.org/officeDocument/2006/relationships/tags" Target="../tags/tag89.xml"/><Relationship Id="rId91" Type="http://schemas.openxmlformats.org/officeDocument/2006/relationships/image" Target="../media/image2.png"/><Relationship Id="rId1" Type="http://schemas.openxmlformats.org/officeDocument/2006/relationships/tags" Target="../tags/tag2.xml"/><Relationship Id="rId6" Type="http://schemas.openxmlformats.org/officeDocument/2006/relationships/tags" Target="../tags/tag7.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tags" Target="../tags/tag29.xml"/><Relationship Id="rId36" Type="http://schemas.openxmlformats.org/officeDocument/2006/relationships/tags" Target="../tags/tag37.xml"/><Relationship Id="rId49" Type="http://schemas.openxmlformats.org/officeDocument/2006/relationships/tags" Target="../tags/tag50.xml"/><Relationship Id="rId57" Type="http://schemas.openxmlformats.org/officeDocument/2006/relationships/tags" Target="../tags/tag58.xml"/><Relationship Id="rId10" Type="http://schemas.openxmlformats.org/officeDocument/2006/relationships/tags" Target="../tags/tag11.xml"/><Relationship Id="rId31" Type="http://schemas.openxmlformats.org/officeDocument/2006/relationships/tags" Target="../tags/tag32.xml"/><Relationship Id="rId44" Type="http://schemas.openxmlformats.org/officeDocument/2006/relationships/tags" Target="../tags/tag45.xml"/><Relationship Id="rId52" Type="http://schemas.openxmlformats.org/officeDocument/2006/relationships/tags" Target="../tags/tag53.xml"/><Relationship Id="rId60" Type="http://schemas.openxmlformats.org/officeDocument/2006/relationships/tags" Target="../tags/tag61.xml"/><Relationship Id="rId65" Type="http://schemas.openxmlformats.org/officeDocument/2006/relationships/tags" Target="../tags/tag66.xml"/><Relationship Id="rId73" Type="http://schemas.openxmlformats.org/officeDocument/2006/relationships/tags" Target="../tags/tag74.xml"/><Relationship Id="rId78" Type="http://schemas.openxmlformats.org/officeDocument/2006/relationships/tags" Target="../tags/tag79.xml"/><Relationship Id="rId81" Type="http://schemas.openxmlformats.org/officeDocument/2006/relationships/tags" Target="../tags/tag82.xml"/><Relationship Id="rId86" Type="http://schemas.openxmlformats.org/officeDocument/2006/relationships/tags" Target="../tags/tag87.xml"/><Relationship Id="rId4" Type="http://schemas.openxmlformats.org/officeDocument/2006/relationships/tags" Target="../tags/tag5.xml"/><Relationship Id="rId9" Type="http://schemas.openxmlformats.org/officeDocument/2006/relationships/tags" Target="../tags/tag10.xml"/><Relationship Id="rId13" Type="http://schemas.openxmlformats.org/officeDocument/2006/relationships/tags" Target="../tags/tag14.xml"/><Relationship Id="rId18" Type="http://schemas.openxmlformats.org/officeDocument/2006/relationships/tags" Target="../tags/tag19.xml"/><Relationship Id="rId39" Type="http://schemas.openxmlformats.org/officeDocument/2006/relationships/tags" Target="../tags/tag40.xml"/><Relationship Id="rId34" Type="http://schemas.openxmlformats.org/officeDocument/2006/relationships/tags" Target="../tags/tag35.xml"/><Relationship Id="rId50" Type="http://schemas.openxmlformats.org/officeDocument/2006/relationships/tags" Target="../tags/tag51.xml"/><Relationship Id="rId55" Type="http://schemas.openxmlformats.org/officeDocument/2006/relationships/tags" Target="../tags/tag56.xml"/><Relationship Id="rId76" Type="http://schemas.openxmlformats.org/officeDocument/2006/relationships/tags" Target="../tags/tag77.xml"/><Relationship Id="rId7" Type="http://schemas.openxmlformats.org/officeDocument/2006/relationships/tags" Target="../tags/tag8.xml"/><Relationship Id="rId71" Type="http://schemas.openxmlformats.org/officeDocument/2006/relationships/tags" Target="../tags/tag72.xml"/><Relationship Id="rId2" Type="http://schemas.openxmlformats.org/officeDocument/2006/relationships/tags" Target="../tags/tag3.xml"/><Relationship Id="rId29" Type="http://schemas.openxmlformats.org/officeDocument/2006/relationships/tags" Target="../tags/tag30.xml"/><Relationship Id="rId24" Type="http://schemas.openxmlformats.org/officeDocument/2006/relationships/tags" Target="../tags/tag25.xml"/><Relationship Id="rId40" Type="http://schemas.openxmlformats.org/officeDocument/2006/relationships/tags" Target="../tags/tag41.xml"/><Relationship Id="rId45" Type="http://schemas.openxmlformats.org/officeDocument/2006/relationships/tags" Target="../tags/tag46.xml"/><Relationship Id="rId66" Type="http://schemas.openxmlformats.org/officeDocument/2006/relationships/tags" Target="../tags/tag67.xml"/><Relationship Id="rId87" Type="http://schemas.openxmlformats.org/officeDocument/2006/relationships/tags" Target="../tags/tag88.xml"/><Relationship Id="rId61" Type="http://schemas.openxmlformats.org/officeDocument/2006/relationships/tags" Target="../tags/tag62.xml"/><Relationship Id="rId82" Type="http://schemas.openxmlformats.org/officeDocument/2006/relationships/tags" Target="../tags/tag83.xml"/><Relationship Id="rId19" Type="http://schemas.openxmlformats.org/officeDocument/2006/relationships/tags" Target="../tags/tag20.xml"/></Relationships>
</file>

<file path=ppt/slides/_rels/slide11.xml.rels><?xml version="1.0" encoding="UTF-8" standalone="yes"?>
<Relationships xmlns="http://schemas.openxmlformats.org/package/2006/relationships"><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image" Target="../media/image2.png"/><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3" Type="http://schemas.openxmlformats.org/officeDocument/2006/relationships/tags" Target="../tags/tag105.xml"/><Relationship Id="rId18" Type="http://schemas.openxmlformats.org/officeDocument/2006/relationships/tags" Target="../tags/tag110.xml"/><Relationship Id="rId26" Type="http://schemas.openxmlformats.org/officeDocument/2006/relationships/tags" Target="../tags/tag118.xml"/><Relationship Id="rId39" Type="http://schemas.openxmlformats.org/officeDocument/2006/relationships/tags" Target="../tags/tag131.xml"/><Relationship Id="rId21" Type="http://schemas.openxmlformats.org/officeDocument/2006/relationships/tags" Target="../tags/tag113.xml"/><Relationship Id="rId34" Type="http://schemas.openxmlformats.org/officeDocument/2006/relationships/tags" Target="../tags/tag126.xml"/><Relationship Id="rId42" Type="http://schemas.openxmlformats.org/officeDocument/2006/relationships/tags" Target="../tags/tag134.xml"/><Relationship Id="rId47" Type="http://schemas.openxmlformats.org/officeDocument/2006/relationships/tags" Target="../tags/tag139.xml"/><Relationship Id="rId50" Type="http://schemas.openxmlformats.org/officeDocument/2006/relationships/tags" Target="../tags/tag142.xml"/><Relationship Id="rId55" Type="http://schemas.openxmlformats.org/officeDocument/2006/relationships/tags" Target="../tags/tag147.xml"/><Relationship Id="rId7" Type="http://schemas.openxmlformats.org/officeDocument/2006/relationships/tags" Target="../tags/tag99.xml"/><Relationship Id="rId2" Type="http://schemas.openxmlformats.org/officeDocument/2006/relationships/tags" Target="../tags/tag94.xml"/><Relationship Id="rId16" Type="http://schemas.openxmlformats.org/officeDocument/2006/relationships/tags" Target="../tags/tag108.xml"/><Relationship Id="rId29" Type="http://schemas.openxmlformats.org/officeDocument/2006/relationships/tags" Target="../tags/tag121.xml"/><Relationship Id="rId11" Type="http://schemas.openxmlformats.org/officeDocument/2006/relationships/tags" Target="../tags/tag103.xml"/><Relationship Id="rId24" Type="http://schemas.openxmlformats.org/officeDocument/2006/relationships/tags" Target="../tags/tag116.xml"/><Relationship Id="rId32" Type="http://schemas.openxmlformats.org/officeDocument/2006/relationships/tags" Target="../tags/tag124.xml"/><Relationship Id="rId37" Type="http://schemas.openxmlformats.org/officeDocument/2006/relationships/tags" Target="../tags/tag129.xml"/><Relationship Id="rId40" Type="http://schemas.openxmlformats.org/officeDocument/2006/relationships/tags" Target="../tags/tag132.xml"/><Relationship Id="rId45" Type="http://schemas.openxmlformats.org/officeDocument/2006/relationships/tags" Target="../tags/tag137.xml"/><Relationship Id="rId53" Type="http://schemas.openxmlformats.org/officeDocument/2006/relationships/tags" Target="../tags/tag145.xml"/><Relationship Id="rId58" Type="http://schemas.openxmlformats.org/officeDocument/2006/relationships/tags" Target="../tags/tag150.xml"/><Relationship Id="rId5" Type="http://schemas.openxmlformats.org/officeDocument/2006/relationships/tags" Target="../tags/tag97.xml"/><Relationship Id="rId61" Type="http://schemas.openxmlformats.org/officeDocument/2006/relationships/notesSlide" Target="../notesSlides/notesSlide7.xml"/><Relationship Id="rId19" Type="http://schemas.openxmlformats.org/officeDocument/2006/relationships/tags" Target="../tags/tag111.xml"/><Relationship Id="rId14" Type="http://schemas.openxmlformats.org/officeDocument/2006/relationships/tags" Target="../tags/tag106.xml"/><Relationship Id="rId22" Type="http://schemas.openxmlformats.org/officeDocument/2006/relationships/tags" Target="../tags/tag114.xml"/><Relationship Id="rId27" Type="http://schemas.openxmlformats.org/officeDocument/2006/relationships/tags" Target="../tags/tag119.xml"/><Relationship Id="rId30" Type="http://schemas.openxmlformats.org/officeDocument/2006/relationships/tags" Target="../tags/tag122.xml"/><Relationship Id="rId35" Type="http://schemas.openxmlformats.org/officeDocument/2006/relationships/tags" Target="../tags/tag127.xml"/><Relationship Id="rId43" Type="http://schemas.openxmlformats.org/officeDocument/2006/relationships/tags" Target="../tags/tag135.xml"/><Relationship Id="rId48" Type="http://schemas.openxmlformats.org/officeDocument/2006/relationships/tags" Target="../tags/tag140.xml"/><Relationship Id="rId56" Type="http://schemas.openxmlformats.org/officeDocument/2006/relationships/tags" Target="../tags/tag148.xml"/><Relationship Id="rId8" Type="http://schemas.openxmlformats.org/officeDocument/2006/relationships/tags" Target="../tags/tag100.xml"/><Relationship Id="rId51" Type="http://schemas.openxmlformats.org/officeDocument/2006/relationships/tags" Target="../tags/tag143.xml"/><Relationship Id="rId3" Type="http://schemas.openxmlformats.org/officeDocument/2006/relationships/tags" Target="../tags/tag95.xml"/><Relationship Id="rId12" Type="http://schemas.openxmlformats.org/officeDocument/2006/relationships/tags" Target="../tags/tag104.xml"/><Relationship Id="rId17" Type="http://schemas.openxmlformats.org/officeDocument/2006/relationships/tags" Target="../tags/tag109.xml"/><Relationship Id="rId25" Type="http://schemas.openxmlformats.org/officeDocument/2006/relationships/tags" Target="../tags/tag117.xml"/><Relationship Id="rId33" Type="http://schemas.openxmlformats.org/officeDocument/2006/relationships/tags" Target="../tags/tag125.xml"/><Relationship Id="rId38" Type="http://schemas.openxmlformats.org/officeDocument/2006/relationships/tags" Target="../tags/tag130.xml"/><Relationship Id="rId46" Type="http://schemas.openxmlformats.org/officeDocument/2006/relationships/tags" Target="../tags/tag138.xml"/><Relationship Id="rId59" Type="http://schemas.openxmlformats.org/officeDocument/2006/relationships/tags" Target="../tags/tag151.xml"/><Relationship Id="rId20" Type="http://schemas.openxmlformats.org/officeDocument/2006/relationships/tags" Target="../tags/tag112.xml"/><Relationship Id="rId41" Type="http://schemas.openxmlformats.org/officeDocument/2006/relationships/tags" Target="../tags/tag133.xml"/><Relationship Id="rId54" Type="http://schemas.openxmlformats.org/officeDocument/2006/relationships/tags" Target="../tags/tag146.xml"/><Relationship Id="rId62" Type="http://schemas.openxmlformats.org/officeDocument/2006/relationships/image" Target="../media/image2.png"/><Relationship Id="rId1" Type="http://schemas.openxmlformats.org/officeDocument/2006/relationships/tags" Target="../tags/tag93.xml"/><Relationship Id="rId6" Type="http://schemas.openxmlformats.org/officeDocument/2006/relationships/tags" Target="../tags/tag98.xml"/><Relationship Id="rId15" Type="http://schemas.openxmlformats.org/officeDocument/2006/relationships/tags" Target="../tags/tag107.xml"/><Relationship Id="rId23" Type="http://schemas.openxmlformats.org/officeDocument/2006/relationships/tags" Target="../tags/tag115.xml"/><Relationship Id="rId28" Type="http://schemas.openxmlformats.org/officeDocument/2006/relationships/tags" Target="../tags/tag120.xml"/><Relationship Id="rId36" Type="http://schemas.openxmlformats.org/officeDocument/2006/relationships/tags" Target="../tags/tag128.xml"/><Relationship Id="rId49" Type="http://schemas.openxmlformats.org/officeDocument/2006/relationships/tags" Target="../tags/tag141.xml"/><Relationship Id="rId57" Type="http://schemas.openxmlformats.org/officeDocument/2006/relationships/tags" Target="../tags/tag149.xml"/><Relationship Id="rId10" Type="http://schemas.openxmlformats.org/officeDocument/2006/relationships/tags" Target="../tags/tag102.xml"/><Relationship Id="rId31" Type="http://schemas.openxmlformats.org/officeDocument/2006/relationships/tags" Target="../tags/tag123.xml"/><Relationship Id="rId44" Type="http://schemas.openxmlformats.org/officeDocument/2006/relationships/tags" Target="../tags/tag136.xml"/><Relationship Id="rId52" Type="http://schemas.openxmlformats.org/officeDocument/2006/relationships/tags" Target="../tags/tag144.xml"/><Relationship Id="rId60" Type="http://schemas.openxmlformats.org/officeDocument/2006/relationships/slideLayout" Target="../slideLayouts/slideLayout2.xml"/><Relationship Id="rId4" Type="http://schemas.openxmlformats.org/officeDocument/2006/relationships/tags" Target="../tags/tag96.xml"/><Relationship Id="rId9" Type="http://schemas.openxmlformats.org/officeDocument/2006/relationships/tags" Target="../tags/tag101.xml"/></Relationships>
</file>

<file path=ppt/slides/_rels/slide13.xml.rels><?xml version="1.0" encoding="UTF-8" standalone="yes"?>
<Relationships xmlns="http://schemas.openxmlformats.org/package/2006/relationships"><Relationship Id="rId26" Type="http://schemas.openxmlformats.org/officeDocument/2006/relationships/tags" Target="../tags/tag177.xml"/><Relationship Id="rId117" Type="http://schemas.openxmlformats.org/officeDocument/2006/relationships/notesSlide" Target="../notesSlides/notesSlide8.xml"/><Relationship Id="rId21" Type="http://schemas.openxmlformats.org/officeDocument/2006/relationships/tags" Target="../tags/tag172.xml"/><Relationship Id="rId42" Type="http://schemas.openxmlformats.org/officeDocument/2006/relationships/tags" Target="../tags/tag193.xml"/><Relationship Id="rId47" Type="http://schemas.openxmlformats.org/officeDocument/2006/relationships/tags" Target="../tags/tag198.xml"/><Relationship Id="rId63" Type="http://schemas.openxmlformats.org/officeDocument/2006/relationships/tags" Target="../tags/tag214.xml"/><Relationship Id="rId68" Type="http://schemas.openxmlformats.org/officeDocument/2006/relationships/tags" Target="../tags/tag219.xml"/><Relationship Id="rId84" Type="http://schemas.openxmlformats.org/officeDocument/2006/relationships/tags" Target="../tags/tag235.xml"/><Relationship Id="rId89" Type="http://schemas.openxmlformats.org/officeDocument/2006/relationships/tags" Target="../tags/tag240.xml"/><Relationship Id="rId112" Type="http://schemas.openxmlformats.org/officeDocument/2006/relationships/tags" Target="../tags/tag263.xml"/><Relationship Id="rId16" Type="http://schemas.openxmlformats.org/officeDocument/2006/relationships/tags" Target="../tags/tag167.xml"/><Relationship Id="rId107" Type="http://schemas.openxmlformats.org/officeDocument/2006/relationships/tags" Target="../tags/tag258.xml"/><Relationship Id="rId11" Type="http://schemas.openxmlformats.org/officeDocument/2006/relationships/tags" Target="../tags/tag162.xml"/><Relationship Id="rId32" Type="http://schemas.openxmlformats.org/officeDocument/2006/relationships/tags" Target="../tags/tag183.xml"/><Relationship Id="rId37" Type="http://schemas.openxmlformats.org/officeDocument/2006/relationships/tags" Target="../tags/tag188.xml"/><Relationship Id="rId53" Type="http://schemas.openxmlformats.org/officeDocument/2006/relationships/tags" Target="../tags/tag204.xml"/><Relationship Id="rId58" Type="http://schemas.openxmlformats.org/officeDocument/2006/relationships/tags" Target="../tags/tag209.xml"/><Relationship Id="rId74" Type="http://schemas.openxmlformats.org/officeDocument/2006/relationships/tags" Target="../tags/tag225.xml"/><Relationship Id="rId79" Type="http://schemas.openxmlformats.org/officeDocument/2006/relationships/tags" Target="../tags/tag230.xml"/><Relationship Id="rId102" Type="http://schemas.openxmlformats.org/officeDocument/2006/relationships/tags" Target="../tags/tag253.xml"/><Relationship Id="rId5" Type="http://schemas.openxmlformats.org/officeDocument/2006/relationships/tags" Target="../tags/tag156.xml"/><Relationship Id="rId90" Type="http://schemas.openxmlformats.org/officeDocument/2006/relationships/tags" Target="../tags/tag241.xml"/><Relationship Id="rId95" Type="http://schemas.openxmlformats.org/officeDocument/2006/relationships/tags" Target="../tags/tag246.xml"/><Relationship Id="rId22" Type="http://schemas.openxmlformats.org/officeDocument/2006/relationships/tags" Target="../tags/tag173.xml"/><Relationship Id="rId27" Type="http://schemas.openxmlformats.org/officeDocument/2006/relationships/tags" Target="../tags/tag178.xml"/><Relationship Id="rId43" Type="http://schemas.openxmlformats.org/officeDocument/2006/relationships/tags" Target="../tags/tag194.xml"/><Relationship Id="rId48" Type="http://schemas.openxmlformats.org/officeDocument/2006/relationships/tags" Target="../tags/tag199.xml"/><Relationship Id="rId64" Type="http://schemas.openxmlformats.org/officeDocument/2006/relationships/tags" Target="../tags/tag215.xml"/><Relationship Id="rId69" Type="http://schemas.openxmlformats.org/officeDocument/2006/relationships/tags" Target="../tags/tag220.xml"/><Relationship Id="rId113" Type="http://schemas.openxmlformats.org/officeDocument/2006/relationships/tags" Target="../tags/tag264.xml"/><Relationship Id="rId118" Type="http://schemas.openxmlformats.org/officeDocument/2006/relationships/image" Target="../media/image2.png"/><Relationship Id="rId80" Type="http://schemas.openxmlformats.org/officeDocument/2006/relationships/tags" Target="../tags/tag231.xml"/><Relationship Id="rId85" Type="http://schemas.openxmlformats.org/officeDocument/2006/relationships/tags" Target="../tags/tag236.xml"/><Relationship Id="rId12" Type="http://schemas.openxmlformats.org/officeDocument/2006/relationships/tags" Target="../tags/tag163.xml"/><Relationship Id="rId17" Type="http://schemas.openxmlformats.org/officeDocument/2006/relationships/tags" Target="../tags/tag168.xml"/><Relationship Id="rId33" Type="http://schemas.openxmlformats.org/officeDocument/2006/relationships/tags" Target="../tags/tag184.xml"/><Relationship Id="rId38" Type="http://schemas.openxmlformats.org/officeDocument/2006/relationships/tags" Target="../tags/tag189.xml"/><Relationship Id="rId59" Type="http://schemas.openxmlformats.org/officeDocument/2006/relationships/tags" Target="../tags/tag210.xml"/><Relationship Id="rId103" Type="http://schemas.openxmlformats.org/officeDocument/2006/relationships/tags" Target="../tags/tag254.xml"/><Relationship Id="rId108" Type="http://schemas.openxmlformats.org/officeDocument/2006/relationships/tags" Target="../tags/tag259.xml"/><Relationship Id="rId54" Type="http://schemas.openxmlformats.org/officeDocument/2006/relationships/tags" Target="../tags/tag205.xml"/><Relationship Id="rId70" Type="http://schemas.openxmlformats.org/officeDocument/2006/relationships/tags" Target="../tags/tag221.xml"/><Relationship Id="rId75" Type="http://schemas.openxmlformats.org/officeDocument/2006/relationships/tags" Target="../tags/tag226.xml"/><Relationship Id="rId91" Type="http://schemas.openxmlformats.org/officeDocument/2006/relationships/tags" Target="../tags/tag242.xml"/><Relationship Id="rId96" Type="http://schemas.openxmlformats.org/officeDocument/2006/relationships/tags" Target="../tags/tag247.xml"/><Relationship Id="rId1" Type="http://schemas.openxmlformats.org/officeDocument/2006/relationships/tags" Target="../tags/tag152.xml"/><Relationship Id="rId6" Type="http://schemas.openxmlformats.org/officeDocument/2006/relationships/tags" Target="../tags/tag157.xml"/><Relationship Id="rId23" Type="http://schemas.openxmlformats.org/officeDocument/2006/relationships/tags" Target="../tags/tag174.xml"/><Relationship Id="rId28" Type="http://schemas.openxmlformats.org/officeDocument/2006/relationships/tags" Target="../tags/tag179.xml"/><Relationship Id="rId49" Type="http://schemas.openxmlformats.org/officeDocument/2006/relationships/tags" Target="../tags/tag200.xml"/><Relationship Id="rId114" Type="http://schemas.openxmlformats.org/officeDocument/2006/relationships/tags" Target="../tags/tag265.xml"/><Relationship Id="rId10" Type="http://schemas.openxmlformats.org/officeDocument/2006/relationships/tags" Target="../tags/tag161.xml"/><Relationship Id="rId31" Type="http://schemas.openxmlformats.org/officeDocument/2006/relationships/tags" Target="../tags/tag182.xml"/><Relationship Id="rId44" Type="http://schemas.openxmlformats.org/officeDocument/2006/relationships/tags" Target="../tags/tag195.xml"/><Relationship Id="rId52" Type="http://schemas.openxmlformats.org/officeDocument/2006/relationships/tags" Target="../tags/tag203.xml"/><Relationship Id="rId60" Type="http://schemas.openxmlformats.org/officeDocument/2006/relationships/tags" Target="../tags/tag211.xml"/><Relationship Id="rId65" Type="http://schemas.openxmlformats.org/officeDocument/2006/relationships/tags" Target="../tags/tag216.xml"/><Relationship Id="rId73" Type="http://schemas.openxmlformats.org/officeDocument/2006/relationships/tags" Target="../tags/tag224.xml"/><Relationship Id="rId78" Type="http://schemas.openxmlformats.org/officeDocument/2006/relationships/tags" Target="../tags/tag229.xml"/><Relationship Id="rId81" Type="http://schemas.openxmlformats.org/officeDocument/2006/relationships/tags" Target="../tags/tag232.xml"/><Relationship Id="rId86" Type="http://schemas.openxmlformats.org/officeDocument/2006/relationships/tags" Target="../tags/tag237.xml"/><Relationship Id="rId94" Type="http://schemas.openxmlformats.org/officeDocument/2006/relationships/tags" Target="../tags/tag245.xml"/><Relationship Id="rId99" Type="http://schemas.openxmlformats.org/officeDocument/2006/relationships/tags" Target="../tags/tag250.xml"/><Relationship Id="rId101" Type="http://schemas.openxmlformats.org/officeDocument/2006/relationships/tags" Target="../tags/tag252.xml"/><Relationship Id="rId4" Type="http://schemas.openxmlformats.org/officeDocument/2006/relationships/tags" Target="../tags/tag155.xml"/><Relationship Id="rId9" Type="http://schemas.openxmlformats.org/officeDocument/2006/relationships/tags" Target="../tags/tag160.xml"/><Relationship Id="rId13" Type="http://schemas.openxmlformats.org/officeDocument/2006/relationships/tags" Target="../tags/tag164.xml"/><Relationship Id="rId18" Type="http://schemas.openxmlformats.org/officeDocument/2006/relationships/tags" Target="../tags/tag169.xml"/><Relationship Id="rId39" Type="http://schemas.openxmlformats.org/officeDocument/2006/relationships/tags" Target="../tags/tag190.xml"/><Relationship Id="rId109" Type="http://schemas.openxmlformats.org/officeDocument/2006/relationships/tags" Target="../tags/tag260.xml"/><Relationship Id="rId34" Type="http://schemas.openxmlformats.org/officeDocument/2006/relationships/tags" Target="../tags/tag185.xml"/><Relationship Id="rId50" Type="http://schemas.openxmlformats.org/officeDocument/2006/relationships/tags" Target="../tags/tag201.xml"/><Relationship Id="rId55" Type="http://schemas.openxmlformats.org/officeDocument/2006/relationships/tags" Target="../tags/tag206.xml"/><Relationship Id="rId76" Type="http://schemas.openxmlformats.org/officeDocument/2006/relationships/tags" Target="../tags/tag227.xml"/><Relationship Id="rId97" Type="http://schemas.openxmlformats.org/officeDocument/2006/relationships/tags" Target="../tags/tag248.xml"/><Relationship Id="rId104" Type="http://schemas.openxmlformats.org/officeDocument/2006/relationships/tags" Target="../tags/tag255.xml"/><Relationship Id="rId7" Type="http://schemas.openxmlformats.org/officeDocument/2006/relationships/tags" Target="../tags/tag158.xml"/><Relationship Id="rId71" Type="http://schemas.openxmlformats.org/officeDocument/2006/relationships/tags" Target="../tags/tag222.xml"/><Relationship Id="rId92" Type="http://schemas.openxmlformats.org/officeDocument/2006/relationships/tags" Target="../tags/tag243.xml"/><Relationship Id="rId2" Type="http://schemas.openxmlformats.org/officeDocument/2006/relationships/tags" Target="../tags/tag153.xml"/><Relationship Id="rId29" Type="http://schemas.openxmlformats.org/officeDocument/2006/relationships/tags" Target="../tags/tag180.xml"/><Relationship Id="rId24" Type="http://schemas.openxmlformats.org/officeDocument/2006/relationships/tags" Target="../tags/tag175.xml"/><Relationship Id="rId40" Type="http://schemas.openxmlformats.org/officeDocument/2006/relationships/tags" Target="../tags/tag191.xml"/><Relationship Id="rId45" Type="http://schemas.openxmlformats.org/officeDocument/2006/relationships/tags" Target="../tags/tag196.xml"/><Relationship Id="rId66" Type="http://schemas.openxmlformats.org/officeDocument/2006/relationships/tags" Target="../tags/tag217.xml"/><Relationship Id="rId87" Type="http://schemas.openxmlformats.org/officeDocument/2006/relationships/tags" Target="../tags/tag238.xml"/><Relationship Id="rId110" Type="http://schemas.openxmlformats.org/officeDocument/2006/relationships/tags" Target="../tags/tag261.xml"/><Relationship Id="rId115" Type="http://schemas.openxmlformats.org/officeDocument/2006/relationships/tags" Target="../tags/tag266.xml"/><Relationship Id="rId61" Type="http://schemas.openxmlformats.org/officeDocument/2006/relationships/tags" Target="../tags/tag212.xml"/><Relationship Id="rId82" Type="http://schemas.openxmlformats.org/officeDocument/2006/relationships/tags" Target="../tags/tag233.xml"/><Relationship Id="rId19" Type="http://schemas.openxmlformats.org/officeDocument/2006/relationships/tags" Target="../tags/tag170.xml"/><Relationship Id="rId14" Type="http://schemas.openxmlformats.org/officeDocument/2006/relationships/tags" Target="../tags/tag165.xml"/><Relationship Id="rId30" Type="http://schemas.openxmlformats.org/officeDocument/2006/relationships/tags" Target="../tags/tag181.xml"/><Relationship Id="rId35" Type="http://schemas.openxmlformats.org/officeDocument/2006/relationships/tags" Target="../tags/tag186.xml"/><Relationship Id="rId56" Type="http://schemas.openxmlformats.org/officeDocument/2006/relationships/tags" Target="../tags/tag207.xml"/><Relationship Id="rId77" Type="http://schemas.openxmlformats.org/officeDocument/2006/relationships/tags" Target="../tags/tag228.xml"/><Relationship Id="rId100" Type="http://schemas.openxmlformats.org/officeDocument/2006/relationships/tags" Target="../tags/tag251.xml"/><Relationship Id="rId105" Type="http://schemas.openxmlformats.org/officeDocument/2006/relationships/tags" Target="../tags/tag256.xml"/><Relationship Id="rId8" Type="http://schemas.openxmlformats.org/officeDocument/2006/relationships/tags" Target="../tags/tag159.xml"/><Relationship Id="rId51" Type="http://schemas.openxmlformats.org/officeDocument/2006/relationships/tags" Target="../tags/tag202.xml"/><Relationship Id="rId72" Type="http://schemas.openxmlformats.org/officeDocument/2006/relationships/tags" Target="../tags/tag223.xml"/><Relationship Id="rId93" Type="http://schemas.openxmlformats.org/officeDocument/2006/relationships/tags" Target="../tags/tag244.xml"/><Relationship Id="rId98" Type="http://schemas.openxmlformats.org/officeDocument/2006/relationships/tags" Target="../tags/tag249.xml"/><Relationship Id="rId3" Type="http://schemas.openxmlformats.org/officeDocument/2006/relationships/tags" Target="../tags/tag154.xml"/><Relationship Id="rId25" Type="http://schemas.openxmlformats.org/officeDocument/2006/relationships/tags" Target="../tags/tag176.xml"/><Relationship Id="rId46" Type="http://schemas.openxmlformats.org/officeDocument/2006/relationships/tags" Target="../tags/tag197.xml"/><Relationship Id="rId67" Type="http://schemas.openxmlformats.org/officeDocument/2006/relationships/tags" Target="../tags/tag218.xml"/><Relationship Id="rId116" Type="http://schemas.openxmlformats.org/officeDocument/2006/relationships/slideLayout" Target="../slideLayouts/slideLayout2.xml"/><Relationship Id="rId20" Type="http://schemas.openxmlformats.org/officeDocument/2006/relationships/tags" Target="../tags/tag171.xml"/><Relationship Id="rId41" Type="http://schemas.openxmlformats.org/officeDocument/2006/relationships/tags" Target="../tags/tag192.xml"/><Relationship Id="rId62" Type="http://schemas.openxmlformats.org/officeDocument/2006/relationships/tags" Target="../tags/tag213.xml"/><Relationship Id="rId83" Type="http://schemas.openxmlformats.org/officeDocument/2006/relationships/tags" Target="../tags/tag234.xml"/><Relationship Id="rId88" Type="http://schemas.openxmlformats.org/officeDocument/2006/relationships/tags" Target="../tags/tag239.xml"/><Relationship Id="rId111" Type="http://schemas.openxmlformats.org/officeDocument/2006/relationships/tags" Target="../tags/tag262.xml"/><Relationship Id="rId15" Type="http://schemas.openxmlformats.org/officeDocument/2006/relationships/tags" Target="../tags/tag166.xml"/><Relationship Id="rId36" Type="http://schemas.openxmlformats.org/officeDocument/2006/relationships/tags" Target="../tags/tag187.xml"/><Relationship Id="rId57" Type="http://schemas.openxmlformats.org/officeDocument/2006/relationships/tags" Target="../tags/tag208.xml"/><Relationship Id="rId106" Type="http://schemas.openxmlformats.org/officeDocument/2006/relationships/tags" Target="../tags/tag25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3" Type="http://schemas.openxmlformats.org/officeDocument/2006/relationships/tags" Target="../tags/tag279.xml"/><Relationship Id="rId18" Type="http://schemas.openxmlformats.org/officeDocument/2006/relationships/tags" Target="../tags/tag284.xml"/><Relationship Id="rId26" Type="http://schemas.openxmlformats.org/officeDocument/2006/relationships/tags" Target="../tags/tag292.xml"/><Relationship Id="rId39" Type="http://schemas.openxmlformats.org/officeDocument/2006/relationships/tags" Target="../tags/tag305.xml"/><Relationship Id="rId21" Type="http://schemas.openxmlformats.org/officeDocument/2006/relationships/tags" Target="../tags/tag287.xml"/><Relationship Id="rId34" Type="http://schemas.openxmlformats.org/officeDocument/2006/relationships/tags" Target="../tags/tag300.xml"/><Relationship Id="rId42" Type="http://schemas.openxmlformats.org/officeDocument/2006/relationships/tags" Target="../tags/tag308.xml"/><Relationship Id="rId47" Type="http://schemas.openxmlformats.org/officeDocument/2006/relationships/tags" Target="../tags/tag313.xml"/><Relationship Id="rId50" Type="http://schemas.openxmlformats.org/officeDocument/2006/relationships/tags" Target="../tags/tag316.xml"/><Relationship Id="rId55" Type="http://schemas.openxmlformats.org/officeDocument/2006/relationships/tags" Target="../tags/tag321.xml"/><Relationship Id="rId7" Type="http://schemas.openxmlformats.org/officeDocument/2006/relationships/tags" Target="../tags/tag273.xml"/><Relationship Id="rId2" Type="http://schemas.openxmlformats.org/officeDocument/2006/relationships/tags" Target="../tags/tag268.xml"/><Relationship Id="rId16" Type="http://schemas.openxmlformats.org/officeDocument/2006/relationships/tags" Target="../tags/tag282.xml"/><Relationship Id="rId29" Type="http://schemas.openxmlformats.org/officeDocument/2006/relationships/tags" Target="../tags/tag295.xml"/><Relationship Id="rId11" Type="http://schemas.openxmlformats.org/officeDocument/2006/relationships/tags" Target="../tags/tag277.xml"/><Relationship Id="rId24" Type="http://schemas.openxmlformats.org/officeDocument/2006/relationships/tags" Target="../tags/tag290.xml"/><Relationship Id="rId32" Type="http://schemas.openxmlformats.org/officeDocument/2006/relationships/tags" Target="../tags/tag298.xml"/><Relationship Id="rId37" Type="http://schemas.openxmlformats.org/officeDocument/2006/relationships/tags" Target="../tags/tag303.xml"/><Relationship Id="rId40" Type="http://schemas.openxmlformats.org/officeDocument/2006/relationships/tags" Target="../tags/tag306.xml"/><Relationship Id="rId45" Type="http://schemas.openxmlformats.org/officeDocument/2006/relationships/tags" Target="../tags/tag311.xml"/><Relationship Id="rId53" Type="http://schemas.openxmlformats.org/officeDocument/2006/relationships/tags" Target="../tags/tag319.xml"/><Relationship Id="rId58" Type="http://schemas.openxmlformats.org/officeDocument/2006/relationships/slideLayout" Target="../slideLayouts/slideLayout2.xml"/><Relationship Id="rId5" Type="http://schemas.openxmlformats.org/officeDocument/2006/relationships/tags" Target="../tags/tag271.xml"/><Relationship Id="rId19" Type="http://schemas.openxmlformats.org/officeDocument/2006/relationships/tags" Target="../tags/tag285.xml"/><Relationship Id="rId4" Type="http://schemas.openxmlformats.org/officeDocument/2006/relationships/tags" Target="../tags/tag270.xml"/><Relationship Id="rId9" Type="http://schemas.openxmlformats.org/officeDocument/2006/relationships/tags" Target="../tags/tag275.xml"/><Relationship Id="rId14" Type="http://schemas.openxmlformats.org/officeDocument/2006/relationships/tags" Target="../tags/tag280.xml"/><Relationship Id="rId22" Type="http://schemas.openxmlformats.org/officeDocument/2006/relationships/tags" Target="../tags/tag288.xml"/><Relationship Id="rId27" Type="http://schemas.openxmlformats.org/officeDocument/2006/relationships/tags" Target="../tags/tag293.xml"/><Relationship Id="rId30" Type="http://schemas.openxmlformats.org/officeDocument/2006/relationships/tags" Target="../tags/tag296.xml"/><Relationship Id="rId35" Type="http://schemas.openxmlformats.org/officeDocument/2006/relationships/tags" Target="../tags/tag301.xml"/><Relationship Id="rId43" Type="http://schemas.openxmlformats.org/officeDocument/2006/relationships/tags" Target="../tags/tag309.xml"/><Relationship Id="rId48" Type="http://schemas.openxmlformats.org/officeDocument/2006/relationships/tags" Target="../tags/tag314.xml"/><Relationship Id="rId56" Type="http://schemas.openxmlformats.org/officeDocument/2006/relationships/tags" Target="../tags/tag322.xml"/><Relationship Id="rId8" Type="http://schemas.openxmlformats.org/officeDocument/2006/relationships/tags" Target="../tags/tag274.xml"/><Relationship Id="rId51" Type="http://schemas.openxmlformats.org/officeDocument/2006/relationships/tags" Target="../tags/tag317.xml"/><Relationship Id="rId3" Type="http://schemas.openxmlformats.org/officeDocument/2006/relationships/tags" Target="../tags/tag269.xml"/><Relationship Id="rId12" Type="http://schemas.openxmlformats.org/officeDocument/2006/relationships/tags" Target="../tags/tag278.xml"/><Relationship Id="rId17" Type="http://schemas.openxmlformats.org/officeDocument/2006/relationships/tags" Target="../tags/tag283.xml"/><Relationship Id="rId25" Type="http://schemas.openxmlformats.org/officeDocument/2006/relationships/tags" Target="../tags/tag291.xml"/><Relationship Id="rId33" Type="http://schemas.openxmlformats.org/officeDocument/2006/relationships/tags" Target="../tags/tag299.xml"/><Relationship Id="rId38" Type="http://schemas.openxmlformats.org/officeDocument/2006/relationships/tags" Target="../tags/tag304.xml"/><Relationship Id="rId46" Type="http://schemas.openxmlformats.org/officeDocument/2006/relationships/tags" Target="../tags/tag312.xml"/><Relationship Id="rId59" Type="http://schemas.openxmlformats.org/officeDocument/2006/relationships/image" Target="../media/image2.png"/><Relationship Id="rId20" Type="http://schemas.openxmlformats.org/officeDocument/2006/relationships/tags" Target="../tags/tag286.xml"/><Relationship Id="rId41" Type="http://schemas.openxmlformats.org/officeDocument/2006/relationships/tags" Target="../tags/tag307.xml"/><Relationship Id="rId54" Type="http://schemas.openxmlformats.org/officeDocument/2006/relationships/tags" Target="../tags/tag320.xml"/><Relationship Id="rId1" Type="http://schemas.openxmlformats.org/officeDocument/2006/relationships/tags" Target="../tags/tag267.xml"/><Relationship Id="rId6" Type="http://schemas.openxmlformats.org/officeDocument/2006/relationships/tags" Target="../tags/tag272.xml"/><Relationship Id="rId15" Type="http://schemas.openxmlformats.org/officeDocument/2006/relationships/tags" Target="../tags/tag281.xml"/><Relationship Id="rId23" Type="http://schemas.openxmlformats.org/officeDocument/2006/relationships/tags" Target="../tags/tag289.xml"/><Relationship Id="rId28" Type="http://schemas.openxmlformats.org/officeDocument/2006/relationships/tags" Target="../tags/tag294.xml"/><Relationship Id="rId36" Type="http://schemas.openxmlformats.org/officeDocument/2006/relationships/tags" Target="../tags/tag302.xml"/><Relationship Id="rId49" Type="http://schemas.openxmlformats.org/officeDocument/2006/relationships/tags" Target="../tags/tag315.xml"/><Relationship Id="rId57" Type="http://schemas.openxmlformats.org/officeDocument/2006/relationships/tags" Target="../tags/tag323.xml"/><Relationship Id="rId10" Type="http://schemas.openxmlformats.org/officeDocument/2006/relationships/tags" Target="../tags/tag276.xml"/><Relationship Id="rId31" Type="http://schemas.openxmlformats.org/officeDocument/2006/relationships/tags" Target="../tags/tag297.xml"/><Relationship Id="rId44" Type="http://schemas.openxmlformats.org/officeDocument/2006/relationships/tags" Target="../tags/tag310.xml"/><Relationship Id="rId52" Type="http://schemas.openxmlformats.org/officeDocument/2006/relationships/tags" Target="../tags/tag318.xml"/></Relationships>
</file>

<file path=ppt/slides/_rels/slide18.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tags" Target="../tags/tag325.xml"/><Relationship Id="rId7" Type="http://schemas.openxmlformats.org/officeDocument/2006/relationships/oleObject" Target="../embeddings/Microsoft_Excel_97-2003____1.xls"/><Relationship Id="rId2" Type="http://schemas.openxmlformats.org/officeDocument/2006/relationships/tags" Target="../tags/tag324.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28.xml"/><Relationship Id="rId7" Type="http://schemas.openxmlformats.org/officeDocument/2006/relationships/notesSlide" Target="../notesSlides/notesSlide11.xml"/><Relationship Id="rId2" Type="http://schemas.openxmlformats.org/officeDocument/2006/relationships/tags" Target="../tags/tag327.xml"/><Relationship Id="rId1" Type="http://schemas.openxmlformats.org/officeDocument/2006/relationships/tags" Target="../tags/tag326.xml"/><Relationship Id="rId6" Type="http://schemas.openxmlformats.org/officeDocument/2006/relationships/slideLayout" Target="../slideLayouts/slideLayout2.xml"/><Relationship Id="rId5" Type="http://schemas.openxmlformats.org/officeDocument/2006/relationships/tags" Target="../tags/tag330.xml"/><Relationship Id="rId4" Type="http://schemas.openxmlformats.org/officeDocument/2006/relationships/tags" Target="../tags/tag32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3" Type="http://schemas.openxmlformats.org/officeDocument/2006/relationships/tags" Target="../tags/tag343.xml"/><Relationship Id="rId18" Type="http://schemas.openxmlformats.org/officeDocument/2006/relationships/tags" Target="../tags/tag348.xml"/><Relationship Id="rId26" Type="http://schemas.openxmlformats.org/officeDocument/2006/relationships/tags" Target="../tags/tag356.xml"/><Relationship Id="rId39" Type="http://schemas.openxmlformats.org/officeDocument/2006/relationships/tags" Target="../tags/tag369.xml"/><Relationship Id="rId21" Type="http://schemas.openxmlformats.org/officeDocument/2006/relationships/tags" Target="../tags/tag351.xml"/><Relationship Id="rId34" Type="http://schemas.openxmlformats.org/officeDocument/2006/relationships/tags" Target="../tags/tag364.xml"/><Relationship Id="rId42" Type="http://schemas.openxmlformats.org/officeDocument/2006/relationships/tags" Target="../tags/tag372.xml"/><Relationship Id="rId47" Type="http://schemas.openxmlformats.org/officeDocument/2006/relationships/tags" Target="../tags/tag377.xml"/><Relationship Id="rId50" Type="http://schemas.openxmlformats.org/officeDocument/2006/relationships/tags" Target="../tags/tag380.xml"/><Relationship Id="rId55" Type="http://schemas.openxmlformats.org/officeDocument/2006/relationships/tags" Target="../tags/tag385.xml"/><Relationship Id="rId7" Type="http://schemas.openxmlformats.org/officeDocument/2006/relationships/tags" Target="../tags/tag337.xml"/><Relationship Id="rId2" Type="http://schemas.openxmlformats.org/officeDocument/2006/relationships/tags" Target="../tags/tag332.xml"/><Relationship Id="rId16" Type="http://schemas.openxmlformats.org/officeDocument/2006/relationships/tags" Target="../tags/tag346.xml"/><Relationship Id="rId29" Type="http://schemas.openxmlformats.org/officeDocument/2006/relationships/tags" Target="../tags/tag359.xml"/><Relationship Id="rId11" Type="http://schemas.openxmlformats.org/officeDocument/2006/relationships/tags" Target="../tags/tag341.xml"/><Relationship Id="rId24" Type="http://schemas.openxmlformats.org/officeDocument/2006/relationships/tags" Target="../tags/tag354.xml"/><Relationship Id="rId32" Type="http://schemas.openxmlformats.org/officeDocument/2006/relationships/tags" Target="../tags/tag362.xml"/><Relationship Id="rId37" Type="http://schemas.openxmlformats.org/officeDocument/2006/relationships/tags" Target="../tags/tag367.xml"/><Relationship Id="rId40" Type="http://schemas.openxmlformats.org/officeDocument/2006/relationships/tags" Target="../tags/tag370.xml"/><Relationship Id="rId45" Type="http://schemas.openxmlformats.org/officeDocument/2006/relationships/tags" Target="../tags/tag375.xml"/><Relationship Id="rId53" Type="http://schemas.openxmlformats.org/officeDocument/2006/relationships/tags" Target="../tags/tag383.xml"/><Relationship Id="rId58" Type="http://schemas.openxmlformats.org/officeDocument/2006/relationships/slideLayout" Target="../slideLayouts/slideLayout2.xml"/><Relationship Id="rId5" Type="http://schemas.openxmlformats.org/officeDocument/2006/relationships/tags" Target="../tags/tag335.xml"/><Relationship Id="rId19" Type="http://schemas.openxmlformats.org/officeDocument/2006/relationships/tags" Target="../tags/tag349.xml"/><Relationship Id="rId4" Type="http://schemas.openxmlformats.org/officeDocument/2006/relationships/tags" Target="../tags/tag334.xml"/><Relationship Id="rId9" Type="http://schemas.openxmlformats.org/officeDocument/2006/relationships/tags" Target="../tags/tag339.xml"/><Relationship Id="rId14" Type="http://schemas.openxmlformats.org/officeDocument/2006/relationships/tags" Target="../tags/tag344.xml"/><Relationship Id="rId22" Type="http://schemas.openxmlformats.org/officeDocument/2006/relationships/tags" Target="../tags/tag352.xml"/><Relationship Id="rId27" Type="http://schemas.openxmlformats.org/officeDocument/2006/relationships/tags" Target="../tags/tag357.xml"/><Relationship Id="rId30" Type="http://schemas.openxmlformats.org/officeDocument/2006/relationships/tags" Target="../tags/tag360.xml"/><Relationship Id="rId35" Type="http://schemas.openxmlformats.org/officeDocument/2006/relationships/tags" Target="../tags/tag365.xml"/><Relationship Id="rId43" Type="http://schemas.openxmlformats.org/officeDocument/2006/relationships/tags" Target="../tags/tag373.xml"/><Relationship Id="rId48" Type="http://schemas.openxmlformats.org/officeDocument/2006/relationships/tags" Target="../tags/tag378.xml"/><Relationship Id="rId56" Type="http://schemas.openxmlformats.org/officeDocument/2006/relationships/tags" Target="../tags/tag386.xml"/><Relationship Id="rId8" Type="http://schemas.openxmlformats.org/officeDocument/2006/relationships/tags" Target="../tags/tag338.xml"/><Relationship Id="rId51" Type="http://schemas.openxmlformats.org/officeDocument/2006/relationships/tags" Target="../tags/tag381.xml"/><Relationship Id="rId3" Type="http://schemas.openxmlformats.org/officeDocument/2006/relationships/tags" Target="../tags/tag333.xml"/><Relationship Id="rId12" Type="http://schemas.openxmlformats.org/officeDocument/2006/relationships/tags" Target="../tags/tag342.xml"/><Relationship Id="rId17" Type="http://schemas.openxmlformats.org/officeDocument/2006/relationships/tags" Target="../tags/tag347.xml"/><Relationship Id="rId25" Type="http://schemas.openxmlformats.org/officeDocument/2006/relationships/tags" Target="../tags/tag355.xml"/><Relationship Id="rId33" Type="http://schemas.openxmlformats.org/officeDocument/2006/relationships/tags" Target="../tags/tag363.xml"/><Relationship Id="rId38" Type="http://schemas.openxmlformats.org/officeDocument/2006/relationships/tags" Target="../tags/tag368.xml"/><Relationship Id="rId46" Type="http://schemas.openxmlformats.org/officeDocument/2006/relationships/tags" Target="../tags/tag376.xml"/><Relationship Id="rId59" Type="http://schemas.openxmlformats.org/officeDocument/2006/relationships/notesSlide" Target="../notesSlides/notesSlide12.xml"/><Relationship Id="rId20" Type="http://schemas.openxmlformats.org/officeDocument/2006/relationships/tags" Target="../tags/tag350.xml"/><Relationship Id="rId41" Type="http://schemas.openxmlformats.org/officeDocument/2006/relationships/tags" Target="../tags/tag371.xml"/><Relationship Id="rId54" Type="http://schemas.openxmlformats.org/officeDocument/2006/relationships/tags" Target="../tags/tag384.xml"/><Relationship Id="rId1" Type="http://schemas.openxmlformats.org/officeDocument/2006/relationships/tags" Target="../tags/tag331.xml"/><Relationship Id="rId6" Type="http://schemas.openxmlformats.org/officeDocument/2006/relationships/tags" Target="../tags/tag336.xml"/><Relationship Id="rId15" Type="http://schemas.openxmlformats.org/officeDocument/2006/relationships/tags" Target="../tags/tag345.xml"/><Relationship Id="rId23" Type="http://schemas.openxmlformats.org/officeDocument/2006/relationships/tags" Target="../tags/tag353.xml"/><Relationship Id="rId28" Type="http://schemas.openxmlformats.org/officeDocument/2006/relationships/tags" Target="../tags/tag358.xml"/><Relationship Id="rId36" Type="http://schemas.openxmlformats.org/officeDocument/2006/relationships/tags" Target="../tags/tag366.xml"/><Relationship Id="rId49" Type="http://schemas.openxmlformats.org/officeDocument/2006/relationships/tags" Target="../tags/tag379.xml"/><Relationship Id="rId57" Type="http://schemas.openxmlformats.org/officeDocument/2006/relationships/tags" Target="../tags/tag387.xml"/><Relationship Id="rId10" Type="http://schemas.openxmlformats.org/officeDocument/2006/relationships/tags" Target="../tags/tag340.xml"/><Relationship Id="rId31" Type="http://schemas.openxmlformats.org/officeDocument/2006/relationships/tags" Target="../tags/tag361.xml"/><Relationship Id="rId44" Type="http://schemas.openxmlformats.org/officeDocument/2006/relationships/tags" Target="../tags/tag374.xml"/><Relationship Id="rId52" Type="http://schemas.openxmlformats.org/officeDocument/2006/relationships/tags" Target="../tags/tag382.xml"/><Relationship Id="rId60" Type="http://schemas.openxmlformats.org/officeDocument/2006/relationships/image" Target="../media/image2.png"/></Relationships>
</file>

<file path=ppt/slides/_rels/slide21.xml.rels><?xml version="1.0" encoding="UTF-8" standalone="yes"?>
<Relationships xmlns="http://schemas.openxmlformats.org/package/2006/relationships"><Relationship Id="rId13" Type="http://schemas.openxmlformats.org/officeDocument/2006/relationships/tags" Target="../tags/tag399.xml"/><Relationship Id="rId18" Type="http://schemas.openxmlformats.org/officeDocument/2006/relationships/tags" Target="../tags/tag404.xml"/><Relationship Id="rId26" Type="http://schemas.openxmlformats.org/officeDocument/2006/relationships/tags" Target="../tags/tag412.xml"/><Relationship Id="rId39" Type="http://schemas.openxmlformats.org/officeDocument/2006/relationships/tags" Target="../tags/tag425.xml"/><Relationship Id="rId21" Type="http://schemas.openxmlformats.org/officeDocument/2006/relationships/tags" Target="../tags/tag407.xml"/><Relationship Id="rId34" Type="http://schemas.openxmlformats.org/officeDocument/2006/relationships/tags" Target="../tags/tag420.xml"/><Relationship Id="rId42" Type="http://schemas.openxmlformats.org/officeDocument/2006/relationships/slideLayout" Target="../slideLayouts/slideLayout2.xml"/><Relationship Id="rId7" Type="http://schemas.openxmlformats.org/officeDocument/2006/relationships/tags" Target="../tags/tag393.xml"/><Relationship Id="rId2" Type="http://schemas.openxmlformats.org/officeDocument/2006/relationships/tags" Target="../tags/tag388.xml"/><Relationship Id="rId16" Type="http://schemas.openxmlformats.org/officeDocument/2006/relationships/tags" Target="../tags/tag402.xml"/><Relationship Id="rId29" Type="http://schemas.openxmlformats.org/officeDocument/2006/relationships/tags" Target="../tags/tag415.xml"/><Relationship Id="rId1" Type="http://schemas.openxmlformats.org/officeDocument/2006/relationships/vmlDrawing" Target="../drawings/vmlDrawing2.vml"/><Relationship Id="rId6" Type="http://schemas.openxmlformats.org/officeDocument/2006/relationships/tags" Target="../tags/tag392.xml"/><Relationship Id="rId11" Type="http://schemas.openxmlformats.org/officeDocument/2006/relationships/tags" Target="../tags/tag397.xml"/><Relationship Id="rId24" Type="http://schemas.openxmlformats.org/officeDocument/2006/relationships/tags" Target="../tags/tag410.xml"/><Relationship Id="rId32" Type="http://schemas.openxmlformats.org/officeDocument/2006/relationships/tags" Target="../tags/tag418.xml"/><Relationship Id="rId37" Type="http://schemas.openxmlformats.org/officeDocument/2006/relationships/tags" Target="../tags/tag423.xml"/><Relationship Id="rId40" Type="http://schemas.openxmlformats.org/officeDocument/2006/relationships/tags" Target="../tags/tag426.xml"/><Relationship Id="rId45" Type="http://schemas.openxmlformats.org/officeDocument/2006/relationships/oleObject" Target="../embeddings/Microsoft_Excel_97-2003____2.xls"/><Relationship Id="rId5" Type="http://schemas.openxmlformats.org/officeDocument/2006/relationships/tags" Target="../tags/tag391.xml"/><Relationship Id="rId15" Type="http://schemas.openxmlformats.org/officeDocument/2006/relationships/tags" Target="../tags/tag401.xml"/><Relationship Id="rId23" Type="http://schemas.openxmlformats.org/officeDocument/2006/relationships/tags" Target="../tags/tag409.xml"/><Relationship Id="rId28" Type="http://schemas.openxmlformats.org/officeDocument/2006/relationships/tags" Target="../tags/tag414.xml"/><Relationship Id="rId36" Type="http://schemas.openxmlformats.org/officeDocument/2006/relationships/tags" Target="../tags/tag422.xml"/><Relationship Id="rId10" Type="http://schemas.openxmlformats.org/officeDocument/2006/relationships/tags" Target="../tags/tag396.xml"/><Relationship Id="rId19" Type="http://schemas.openxmlformats.org/officeDocument/2006/relationships/tags" Target="../tags/tag405.xml"/><Relationship Id="rId31" Type="http://schemas.openxmlformats.org/officeDocument/2006/relationships/tags" Target="../tags/tag417.xml"/><Relationship Id="rId44" Type="http://schemas.openxmlformats.org/officeDocument/2006/relationships/image" Target="../media/image2.png"/><Relationship Id="rId4" Type="http://schemas.openxmlformats.org/officeDocument/2006/relationships/tags" Target="../tags/tag390.xml"/><Relationship Id="rId9" Type="http://schemas.openxmlformats.org/officeDocument/2006/relationships/tags" Target="../tags/tag395.xml"/><Relationship Id="rId14" Type="http://schemas.openxmlformats.org/officeDocument/2006/relationships/tags" Target="../tags/tag400.xml"/><Relationship Id="rId22" Type="http://schemas.openxmlformats.org/officeDocument/2006/relationships/tags" Target="../tags/tag408.xml"/><Relationship Id="rId27" Type="http://schemas.openxmlformats.org/officeDocument/2006/relationships/tags" Target="../tags/tag413.xml"/><Relationship Id="rId30" Type="http://schemas.openxmlformats.org/officeDocument/2006/relationships/tags" Target="../tags/tag416.xml"/><Relationship Id="rId35" Type="http://schemas.openxmlformats.org/officeDocument/2006/relationships/tags" Target="../tags/tag421.xml"/><Relationship Id="rId43" Type="http://schemas.openxmlformats.org/officeDocument/2006/relationships/notesSlide" Target="../notesSlides/notesSlide13.xml"/><Relationship Id="rId8" Type="http://schemas.openxmlformats.org/officeDocument/2006/relationships/tags" Target="../tags/tag394.xml"/><Relationship Id="rId3" Type="http://schemas.openxmlformats.org/officeDocument/2006/relationships/tags" Target="../tags/tag389.xml"/><Relationship Id="rId12" Type="http://schemas.openxmlformats.org/officeDocument/2006/relationships/tags" Target="../tags/tag398.xml"/><Relationship Id="rId17" Type="http://schemas.openxmlformats.org/officeDocument/2006/relationships/tags" Target="../tags/tag403.xml"/><Relationship Id="rId25" Type="http://schemas.openxmlformats.org/officeDocument/2006/relationships/tags" Target="../tags/tag411.xml"/><Relationship Id="rId33" Type="http://schemas.openxmlformats.org/officeDocument/2006/relationships/tags" Target="../tags/tag419.xml"/><Relationship Id="rId38" Type="http://schemas.openxmlformats.org/officeDocument/2006/relationships/tags" Target="../tags/tag424.xml"/><Relationship Id="rId46" Type="http://schemas.openxmlformats.org/officeDocument/2006/relationships/image" Target="../media/image7.emf"/><Relationship Id="rId20" Type="http://schemas.openxmlformats.org/officeDocument/2006/relationships/tags" Target="../tags/tag406.xml"/><Relationship Id="rId41" Type="http://schemas.openxmlformats.org/officeDocument/2006/relationships/tags" Target="../tags/tag42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17" Type="http://schemas.openxmlformats.org/officeDocument/2006/relationships/tags" Target="../tags/tag543.xml"/><Relationship Id="rId21" Type="http://schemas.openxmlformats.org/officeDocument/2006/relationships/tags" Target="../tags/tag447.xml"/><Relationship Id="rId42" Type="http://schemas.openxmlformats.org/officeDocument/2006/relationships/tags" Target="../tags/tag468.xml"/><Relationship Id="rId63" Type="http://schemas.openxmlformats.org/officeDocument/2006/relationships/tags" Target="../tags/tag489.xml"/><Relationship Id="rId84" Type="http://schemas.openxmlformats.org/officeDocument/2006/relationships/tags" Target="../tags/tag510.xml"/><Relationship Id="rId16" Type="http://schemas.openxmlformats.org/officeDocument/2006/relationships/tags" Target="../tags/tag442.xml"/><Relationship Id="rId107" Type="http://schemas.openxmlformats.org/officeDocument/2006/relationships/tags" Target="../tags/tag533.xml"/><Relationship Id="rId11" Type="http://schemas.openxmlformats.org/officeDocument/2006/relationships/tags" Target="../tags/tag437.xml"/><Relationship Id="rId32" Type="http://schemas.openxmlformats.org/officeDocument/2006/relationships/tags" Target="../tags/tag458.xml"/><Relationship Id="rId37" Type="http://schemas.openxmlformats.org/officeDocument/2006/relationships/tags" Target="../tags/tag463.xml"/><Relationship Id="rId53" Type="http://schemas.openxmlformats.org/officeDocument/2006/relationships/tags" Target="../tags/tag479.xml"/><Relationship Id="rId58" Type="http://schemas.openxmlformats.org/officeDocument/2006/relationships/tags" Target="../tags/tag484.xml"/><Relationship Id="rId74" Type="http://schemas.openxmlformats.org/officeDocument/2006/relationships/tags" Target="../tags/tag500.xml"/><Relationship Id="rId79" Type="http://schemas.openxmlformats.org/officeDocument/2006/relationships/tags" Target="../tags/tag505.xml"/><Relationship Id="rId102" Type="http://schemas.openxmlformats.org/officeDocument/2006/relationships/tags" Target="../tags/tag528.xml"/><Relationship Id="rId123" Type="http://schemas.openxmlformats.org/officeDocument/2006/relationships/tags" Target="../tags/tag549.xml"/><Relationship Id="rId128" Type="http://schemas.openxmlformats.org/officeDocument/2006/relationships/tags" Target="../tags/tag554.xml"/><Relationship Id="rId5" Type="http://schemas.openxmlformats.org/officeDocument/2006/relationships/tags" Target="../tags/tag431.xml"/><Relationship Id="rId90" Type="http://schemas.openxmlformats.org/officeDocument/2006/relationships/tags" Target="../tags/tag516.xml"/><Relationship Id="rId95" Type="http://schemas.openxmlformats.org/officeDocument/2006/relationships/tags" Target="../tags/tag521.xml"/><Relationship Id="rId22" Type="http://schemas.openxmlformats.org/officeDocument/2006/relationships/tags" Target="../tags/tag448.xml"/><Relationship Id="rId27" Type="http://schemas.openxmlformats.org/officeDocument/2006/relationships/tags" Target="../tags/tag453.xml"/><Relationship Id="rId43" Type="http://schemas.openxmlformats.org/officeDocument/2006/relationships/tags" Target="../tags/tag469.xml"/><Relationship Id="rId48" Type="http://schemas.openxmlformats.org/officeDocument/2006/relationships/tags" Target="../tags/tag474.xml"/><Relationship Id="rId64" Type="http://schemas.openxmlformats.org/officeDocument/2006/relationships/tags" Target="../tags/tag490.xml"/><Relationship Id="rId69" Type="http://schemas.openxmlformats.org/officeDocument/2006/relationships/tags" Target="../tags/tag495.xml"/><Relationship Id="rId113" Type="http://schemas.openxmlformats.org/officeDocument/2006/relationships/tags" Target="../tags/tag539.xml"/><Relationship Id="rId118" Type="http://schemas.openxmlformats.org/officeDocument/2006/relationships/tags" Target="../tags/tag544.xml"/><Relationship Id="rId134" Type="http://schemas.openxmlformats.org/officeDocument/2006/relationships/image" Target="../media/image1.jpeg"/><Relationship Id="rId80" Type="http://schemas.openxmlformats.org/officeDocument/2006/relationships/tags" Target="../tags/tag506.xml"/><Relationship Id="rId85" Type="http://schemas.openxmlformats.org/officeDocument/2006/relationships/tags" Target="../tags/tag511.xml"/><Relationship Id="rId12" Type="http://schemas.openxmlformats.org/officeDocument/2006/relationships/tags" Target="../tags/tag438.xml"/><Relationship Id="rId17" Type="http://schemas.openxmlformats.org/officeDocument/2006/relationships/tags" Target="../tags/tag443.xml"/><Relationship Id="rId33" Type="http://schemas.openxmlformats.org/officeDocument/2006/relationships/tags" Target="../tags/tag459.xml"/><Relationship Id="rId38" Type="http://schemas.openxmlformats.org/officeDocument/2006/relationships/tags" Target="../tags/tag464.xml"/><Relationship Id="rId59" Type="http://schemas.openxmlformats.org/officeDocument/2006/relationships/tags" Target="../tags/tag485.xml"/><Relationship Id="rId103" Type="http://schemas.openxmlformats.org/officeDocument/2006/relationships/tags" Target="../tags/tag529.xml"/><Relationship Id="rId108" Type="http://schemas.openxmlformats.org/officeDocument/2006/relationships/tags" Target="../tags/tag534.xml"/><Relationship Id="rId124" Type="http://schemas.openxmlformats.org/officeDocument/2006/relationships/tags" Target="../tags/tag550.xml"/><Relationship Id="rId129" Type="http://schemas.openxmlformats.org/officeDocument/2006/relationships/tags" Target="../tags/tag555.xml"/><Relationship Id="rId54" Type="http://schemas.openxmlformats.org/officeDocument/2006/relationships/tags" Target="../tags/tag480.xml"/><Relationship Id="rId70" Type="http://schemas.openxmlformats.org/officeDocument/2006/relationships/tags" Target="../tags/tag496.xml"/><Relationship Id="rId75" Type="http://schemas.openxmlformats.org/officeDocument/2006/relationships/tags" Target="../tags/tag501.xml"/><Relationship Id="rId91" Type="http://schemas.openxmlformats.org/officeDocument/2006/relationships/tags" Target="../tags/tag517.xml"/><Relationship Id="rId96" Type="http://schemas.openxmlformats.org/officeDocument/2006/relationships/tags" Target="../tags/tag522.xml"/><Relationship Id="rId1" Type="http://schemas.openxmlformats.org/officeDocument/2006/relationships/themeOverride" Target="../theme/themeOverride1.xml"/><Relationship Id="rId6" Type="http://schemas.openxmlformats.org/officeDocument/2006/relationships/tags" Target="../tags/tag432.xml"/><Relationship Id="rId23" Type="http://schemas.openxmlformats.org/officeDocument/2006/relationships/tags" Target="../tags/tag449.xml"/><Relationship Id="rId28" Type="http://schemas.openxmlformats.org/officeDocument/2006/relationships/tags" Target="../tags/tag454.xml"/><Relationship Id="rId49" Type="http://schemas.openxmlformats.org/officeDocument/2006/relationships/tags" Target="../tags/tag475.xml"/><Relationship Id="rId114" Type="http://schemas.openxmlformats.org/officeDocument/2006/relationships/tags" Target="../tags/tag540.xml"/><Relationship Id="rId119" Type="http://schemas.openxmlformats.org/officeDocument/2006/relationships/tags" Target="../tags/tag545.xml"/><Relationship Id="rId44" Type="http://schemas.openxmlformats.org/officeDocument/2006/relationships/tags" Target="../tags/tag470.xml"/><Relationship Id="rId60" Type="http://schemas.openxmlformats.org/officeDocument/2006/relationships/tags" Target="../tags/tag486.xml"/><Relationship Id="rId65" Type="http://schemas.openxmlformats.org/officeDocument/2006/relationships/tags" Target="../tags/tag491.xml"/><Relationship Id="rId81" Type="http://schemas.openxmlformats.org/officeDocument/2006/relationships/tags" Target="../tags/tag507.xml"/><Relationship Id="rId86" Type="http://schemas.openxmlformats.org/officeDocument/2006/relationships/tags" Target="../tags/tag512.xml"/><Relationship Id="rId130" Type="http://schemas.openxmlformats.org/officeDocument/2006/relationships/tags" Target="../tags/tag556.xml"/><Relationship Id="rId135" Type="http://schemas.openxmlformats.org/officeDocument/2006/relationships/image" Target="../media/image2.png"/><Relationship Id="rId13" Type="http://schemas.openxmlformats.org/officeDocument/2006/relationships/tags" Target="../tags/tag439.xml"/><Relationship Id="rId18" Type="http://schemas.openxmlformats.org/officeDocument/2006/relationships/tags" Target="../tags/tag444.xml"/><Relationship Id="rId39" Type="http://schemas.openxmlformats.org/officeDocument/2006/relationships/tags" Target="../tags/tag465.xml"/><Relationship Id="rId109" Type="http://schemas.openxmlformats.org/officeDocument/2006/relationships/tags" Target="../tags/tag535.xml"/><Relationship Id="rId34" Type="http://schemas.openxmlformats.org/officeDocument/2006/relationships/tags" Target="../tags/tag460.xml"/><Relationship Id="rId50" Type="http://schemas.openxmlformats.org/officeDocument/2006/relationships/tags" Target="../tags/tag476.xml"/><Relationship Id="rId55" Type="http://schemas.openxmlformats.org/officeDocument/2006/relationships/tags" Target="../tags/tag481.xml"/><Relationship Id="rId76" Type="http://schemas.openxmlformats.org/officeDocument/2006/relationships/tags" Target="../tags/tag502.xml"/><Relationship Id="rId97" Type="http://schemas.openxmlformats.org/officeDocument/2006/relationships/tags" Target="../tags/tag523.xml"/><Relationship Id="rId104" Type="http://schemas.openxmlformats.org/officeDocument/2006/relationships/tags" Target="../tags/tag530.xml"/><Relationship Id="rId120" Type="http://schemas.openxmlformats.org/officeDocument/2006/relationships/tags" Target="../tags/tag546.xml"/><Relationship Id="rId125" Type="http://schemas.openxmlformats.org/officeDocument/2006/relationships/tags" Target="../tags/tag551.xml"/><Relationship Id="rId7" Type="http://schemas.openxmlformats.org/officeDocument/2006/relationships/tags" Target="../tags/tag433.xml"/><Relationship Id="rId71" Type="http://schemas.openxmlformats.org/officeDocument/2006/relationships/tags" Target="../tags/tag497.xml"/><Relationship Id="rId92" Type="http://schemas.openxmlformats.org/officeDocument/2006/relationships/tags" Target="../tags/tag518.xml"/><Relationship Id="rId2" Type="http://schemas.openxmlformats.org/officeDocument/2006/relationships/tags" Target="../tags/tag428.xml"/><Relationship Id="rId29" Type="http://schemas.openxmlformats.org/officeDocument/2006/relationships/tags" Target="../tags/tag455.xml"/><Relationship Id="rId24" Type="http://schemas.openxmlformats.org/officeDocument/2006/relationships/tags" Target="../tags/tag450.xml"/><Relationship Id="rId40" Type="http://schemas.openxmlformats.org/officeDocument/2006/relationships/tags" Target="../tags/tag466.xml"/><Relationship Id="rId45" Type="http://schemas.openxmlformats.org/officeDocument/2006/relationships/tags" Target="../tags/tag471.xml"/><Relationship Id="rId66" Type="http://schemas.openxmlformats.org/officeDocument/2006/relationships/tags" Target="../tags/tag492.xml"/><Relationship Id="rId87" Type="http://schemas.openxmlformats.org/officeDocument/2006/relationships/tags" Target="../tags/tag513.xml"/><Relationship Id="rId110" Type="http://schemas.openxmlformats.org/officeDocument/2006/relationships/tags" Target="../tags/tag536.xml"/><Relationship Id="rId115" Type="http://schemas.openxmlformats.org/officeDocument/2006/relationships/tags" Target="../tags/tag541.xml"/><Relationship Id="rId131" Type="http://schemas.openxmlformats.org/officeDocument/2006/relationships/tags" Target="../tags/tag557.xml"/><Relationship Id="rId61" Type="http://schemas.openxmlformats.org/officeDocument/2006/relationships/tags" Target="../tags/tag487.xml"/><Relationship Id="rId82" Type="http://schemas.openxmlformats.org/officeDocument/2006/relationships/tags" Target="../tags/tag508.xml"/><Relationship Id="rId19" Type="http://schemas.openxmlformats.org/officeDocument/2006/relationships/tags" Target="../tags/tag445.xml"/><Relationship Id="rId14" Type="http://schemas.openxmlformats.org/officeDocument/2006/relationships/tags" Target="../tags/tag440.xml"/><Relationship Id="rId30" Type="http://schemas.openxmlformats.org/officeDocument/2006/relationships/tags" Target="../tags/tag456.xml"/><Relationship Id="rId35" Type="http://schemas.openxmlformats.org/officeDocument/2006/relationships/tags" Target="../tags/tag461.xml"/><Relationship Id="rId56" Type="http://schemas.openxmlformats.org/officeDocument/2006/relationships/tags" Target="../tags/tag482.xml"/><Relationship Id="rId77" Type="http://schemas.openxmlformats.org/officeDocument/2006/relationships/tags" Target="../tags/tag503.xml"/><Relationship Id="rId100" Type="http://schemas.openxmlformats.org/officeDocument/2006/relationships/tags" Target="../tags/tag526.xml"/><Relationship Id="rId105" Type="http://schemas.openxmlformats.org/officeDocument/2006/relationships/tags" Target="../tags/tag531.xml"/><Relationship Id="rId126" Type="http://schemas.openxmlformats.org/officeDocument/2006/relationships/tags" Target="../tags/tag552.xml"/><Relationship Id="rId8" Type="http://schemas.openxmlformats.org/officeDocument/2006/relationships/tags" Target="../tags/tag434.xml"/><Relationship Id="rId51" Type="http://schemas.openxmlformats.org/officeDocument/2006/relationships/tags" Target="../tags/tag477.xml"/><Relationship Id="rId72" Type="http://schemas.openxmlformats.org/officeDocument/2006/relationships/tags" Target="../tags/tag498.xml"/><Relationship Id="rId93" Type="http://schemas.openxmlformats.org/officeDocument/2006/relationships/tags" Target="../tags/tag519.xml"/><Relationship Id="rId98" Type="http://schemas.openxmlformats.org/officeDocument/2006/relationships/tags" Target="../tags/tag524.xml"/><Relationship Id="rId121" Type="http://schemas.openxmlformats.org/officeDocument/2006/relationships/tags" Target="../tags/tag547.xml"/><Relationship Id="rId3" Type="http://schemas.openxmlformats.org/officeDocument/2006/relationships/tags" Target="../tags/tag429.xml"/><Relationship Id="rId25" Type="http://schemas.openxmlformats.org/officeDocument/2006/relationships/tags" Target="../tags/tag451.xml"/><Relationship Id="rId46" Type="http://schemas.openxmlformats.org/officeDocument/2006/relationships/tags" Target="../tags/tag472.xml"/><Relationship Id="rId67" Type="http://schemas.openxmlformats.org/officeDocument/2006/relationships/tags" Target="../tags/tag493.xml"/><Relationship Id="rId116" Type="http://schemas.openxmlformats.org/officeDocument/2006/relationships/tags" Target="../tags/tag542.xml"/><Relationship Id="rId20" Type="http://schemas.openxmlformats.org/officeDocument/2006/relationships/tags" Target="../tags/tag446.xml"/><Relationship Id="rId41" Type="http://schemas.openxmlformats.org/officeDocument/2006/relationships/tags" Target="../tags/tag467.xml"/><Relationship Id="rId62" Type="http://schemas.openxmlformats.org/officeDocument/2006/relationships/tags" Target="../tags/tag488.xml"/><Relationship Id="rId83" Type="http://schemas.openxmlformats.org/officeDocument/2006/relationships/tags" Target="../tags/tag509.xml"/><Relationship Id="rId88" Type="http://schemas.openxmlformats.org/officeDocument/2006/relationships/tags" Target="../tags/tag514.xml"/><Relationship Id="rId111" Type="http://schemas.openxmlformats.org/officeDocument/2006/relationships/tags" Target="../tags/tag537.xml"/><Relationship Id="rId132" Type="http://schemas.openxmlformats.org/officeDocument/2006/relationships/slideLayout" Target="../slideLayouts/slideLayout2.xml"/><Relationship Id="rId15" Type="http://schemas.openxmlformats.org/officeDocument/2006/relationships/tags" Target="../tags/tag441.xml"/><Relationship Id="rId36" Type="http://schemas.openxmlformats.org/officeDocument/2006/relationships/tags" Target="../tags/tag462.xml"/><Relationship Id="rId57" Type="http://schemas.openxmlformats.org/officeDocument/2006/relationships/tags" Target="../tags/tag483.xml"/><Relationship Id="rId106" Type="http://schemas.openxmlformats.org/officeDocument/2006/relationships/tags" Target="../tags/tag532.xml"/><Relationship Id="rId127" Type="http://schemas.openxmlformats.org/officeDocument/2006/relationships/tags" Target="../tags/tag553.xml"/><Relationship Id="rId10" Type="http://schemas.openxmlformats.org/officeDocument/2006/relationships/tags" Target="../tags/tag436.xml"/><Relationship Id="rId31" Type="http://schemas.openxmlformats.org/officeDocument/2006/relationships/tags" Target="../tags/tag457.xml"/><Relationship Id="rId52" Type="http://schemas.openxmlformats.org/officeDocument/2006/relationships/tags" Target="../tags/tag478.xml"/><Relationship Id="rId73" Type="http://schemas.openxmlformats.org/officeDocument/2006/relationships/tags" Target="../tags/tag499.xml"/><Relationship Id="rId78" Type="http://schemas.openxmlformats.org/officeDocument/2006/relationships/tags" Target="../tags/tag504.xml"/><Relationship Id="rId94" Type="http://schemas.openxmlformats.org/officeDocument/2006/relationships/tags" Target="../tags/tag520.xml"/><Relationship Id="rId99" Type="http://schemas.openxmlformats.org/officeDocument/2006/relationships/tags" Target="../tags/tag525.xml"/><Relationship Id="rId101" Type="http://schemas.openxmlformats.org/officeDocument/2006/relationships/tags" Target="../tags/tag527.xml"/><Relationship Id="rId122" Type="http://schemas.openxmlformats.org/officeDocument/2006/relationships/tags" Target="../tags/tag548.xml"/><Relationship Id="rId4" Type="http://schemas.openxmlformats.org/officeDocument/2006/relationships/tags" Target="../tags/tag430.xml"/><Relationship Id="rId9" Type="http://schemas.openxmlformats.org/officeDocument/2006/relationships/tags" Target="../tags/tag435.xml"/><Relationship Id="rId26" Type="http://schemas.openxmlformats.org/officeDocument/2006/relationships/tags" Target="../tags/tag452.xml"/><Relationship Id="rId47" Type="http://schemas.openxmlformats.org/officeDocument/2006/relationships/tags" Target="../tags/tag473.xml"/><Relationship Id="rId68" Type="http://schemas.openxmlformats.org/officeDocument/2006/relationships/tags" Target="../tags/tag494.xml"/><Relationship Id="rId89" Type="http://schemas.openxmlformats.org/officeDocument/2006/relationships/tags" Target="../tags/tag515.xml"/><Relationship Id="rId112" Type="http://schemas.openxmlformats.org/officeDocument/2006/relationships/tags" Target="../tags/tag538.xml"/><Relationship Id="rId133"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13" Type="http://schemas.openxmlformats.org/officeDocument/2006/relationships/tags" Target="../tags/tag569.xml"/><Relationship Id="rId18" Type="http://schemas.openxmlformats.org/officeDocument/2006/relationships/tags" Target="../tags/tag574.xml"/><Relationship Id="rId26" Type="http://schemas.openxmlformats.org/officeDocument/2006/relationships/tags" Target="../tags/tag582.xml"/><Relationship Id="rId39" Type="http://schemas.openxmlformats.org/officeDocument/2006/relationships/tags" Target="../tags/tag595.xml"/><Relationship Id="rId21" Type="http://schemas.openxmlformats.org/officeDocument/2006/relationships/tags" Target="../tags/tag577.xml"/><Relationship Id="rId34" Type="http://schemas.openxmlformats.org/officeDocument/2006/relationships/tags" Target="../tags/tag590.xml"/><Relationship Id="rId42" Type="http://schemas.openxmlformats.org/officeDocument/2006/relationships/tags" Target="../tags/tag598.xml"/><Relationship Id="rId47" Type="http://schemas.openxmlformats.org/officeDocument/2006/relationships/tags" Target="../tags/tag603.xml"/><Relationship Id="rId50" Type="http://schemas.openxmlformats.org/officeDocument/2006/relationships/slideLayout" Target="../slideLayouts/slideLayout2.xml"/><Relationship Id="rId7" Type="http://schemas.openxmlformats.org/officeDocument/2006/relationships/tags" Target="../tags/tag563.xml"/><Relationship Id="rId2" Type="http://schemas.openxmlformats.org/officeDocument/2006/relationships/tags" Target="../tags/tag558.xml"/><Relationship Id="rId16" Type="http://schemas.openxmlformats.org/officeDocument/2006/relationships/tags" Target="../tags/tag572.xml"/><Relationship Id="rId29" Type="http://schemas.openxmlformats.org/officeDocument/2006/relationships/tags" Target="../tags/tag585.xml"/><Relationship Id="rId11" Type="http://schemas.openxmlformats.org/officeDocument/2006/relationships/tags" Target="../tags/tag567.xml"/><Relationship Id="rId24" Type="http://schemas.openxmlformats.org/officeDocument/2006/relationships/tags" Target="../tags/tag580.xml"/><Relationship Id="rId32" Type="http://schemas.openxmlformats.org/officeDocument/2006/relationships/tags" Target="../tags/tag588.xml"/><Relationship Id="rId37" Type="http://schemas.openxmlformats.org/officeDocument/2006/relationships/tags" Target="../tags/tag593.xml"/><Relationship Id="rId40" Type="http://schemas.openxmlformats.org/officeDocument/2006/relationships/tags" Target="../tags/tag596.xml"/><Relationship Id="rId45" Type="http://schemas.openxmlformats.org/officeDocument/2006/relationships/tags" Target="../tags/tag601.xml"/><Relationship Id="rId53" Type="http://schemas.openxmlformats.org/officeDocument/2006/relationships/image" Target="../media/image8.emf"/><Relationship Id="rId5" Type="http://schemas.openxmlformats.org/officeDocument/2006/relationships/tags" Target="../tags/tag561.xml"/><Relationship Id="rId10" Type="http://schemas.openxmlformats.org/officeDocument/2006/relationships/tags" Target="../tags/tag566.xml"/><Relationship Id="rId19" Type="http://schemas.openxmlformats.org/officeDocument/2006/relationships/tags" Target="../tags/tag575.xml"/><Relationship Id="rId31" Type="http://schemas.openxmlformats.org/officeDocument/2006/relationships/tags" Target="../tags/tag587.xml"/><Relationship Id="rId44" Type="http://schemas.openxmlformats.org/officeDocument/2006/relationships/tags" Target="../tags/tag600.xml"/><Relationship Id="rId52" Type="http://schemas.openxmlformats.org/officeDocument/2006/relationships/oleObject" Target="../embeddings/Microsoft_Excel_97-2003____3.xls"/><Relationship Id="rId4" Type="http://schemas.openxmlformats.org/officeDocument/2006/relationships/tags" Target="../tags/tag560.xml"/><Relationship Id="rId9" Type="http://schemas.openxmlformats.org/officeDocument/2006/relationships/tags" Target="../tags/tag565.xml"/><Relationship Id="rId14" Type="http://schemas.openxmlformats.org/officeDocument/2006/relationships/tags" Target="../tags/tag570.xml"/><Relationship Id="rId22" Type="http://schemas.openxmlformats.org/officeDocument/2006/relationships/tags" Target="../tags/tag578.xml"/><Relationship Id="rId27" Type="http://schemas.openxmlformats.org/officeDocument/2006/relationships/tags" Target="../tags/tag583.xml"/><Relationship Id="rId30" Type="http://schemas.openxmlformats.org/officeDocument/2006/relationships/tags" Target="../tags/tag586.xml"/><Relationship Id="rId35" Type="http://schemas.openxmlformats.org/officeDocument/2006/relationships/tags" Target="../tags/tag591.xml"/><Relationship Id="rId43" Type="http://schemas.openxmlformats.org/officeDocument/2006/relationships/tags" Target="../tags/tag599.xml"/><Relationship Id="rId48" Type="http://schemas.openxmlformats.org/officeDocument/2006/relationships/tags" Target="../tags/tag604.xml"/><Relationship Id="rId8" Type="http://schemas.openxmlformats.org/officeDocument/2006/relationships/tags" Target="../tags/tag564.xml"/><Relationship Id="rId51" Type="http://schemas.openxmlformats.org/officeDocument/2006/relationships/notesSlide" Target="../notesSlides/notesSlide17.xml"/><Relationship Id="rId3" Type="http://schemas.openxmlformats.org/officeDocument/2006/relationships/tags" Target="../tags/tag559.xml"/><Relationship Id="rId12" Type="http://schemas.openxmlformats.org/officeDocument/2006/relationships/tags" Target="../tags/tag568.xml"/><Relationship Id="rId17" Type="http://schemas.openxmlformats.org/officeDocument/2006/relationships/tags" Target="../tags/tag573.xml"/><Relationship Id="rId25" Type="http://schemas.openxmlformats.org/officeDocument/2006/relationships/tags" Target="../tags/tag581.xml"/><Relationship Id="rId33" Type="http://schemas.openxmlformats.org/officeDocument/2006/relationships/tags" Target="../tags/tag589.xml"/><Relationship Id="rId38" Type="http://schemas.openxmlformats.org/officeDocument/2006/relationships/tags" Target="../tags/tag594.xml"/><Relationship Id="rId46" Type="http://schemas.openxmlformats.org/officeDocument/2006/relationships/tags" Target="../tags/tag602.xml"/><Relationship Id="rId20" Type="http://schemas.openxmlformats.org/officeDocument/2006/relationships/tags" Target="../tags/tag576.xml"/><Relationship Id="rId41" Type="http://schemas.openxmlformats.org/officeDocument/2006/relationships/tags" Target="../tags/tag597.xml"/><Relationship Id="rId1" Type="http://schemas.openxmlformats.org/officeDocument/2006/relationships/vmlDrawing" Target="../drawings/vmlDrawing3.vml"/><Relationship Id="rId6" Type="http://schemas.openxmlformats.org/officeDocument/2006/relationships/tags" Target="../tags/tag562.xml"/><Relationship Id="rId15" Type="http://schemas.openxmlformats.org/officeDocument/2006/relationships/tags" Target="../tags/tag571.xml"/><Relationship Id="rId23" Type="http://schemas.openxmlformats.org/officeDocument/2006/relationships/tags" Target="../tags/tag579.xml"/><Relationship Id="rId28" Type="http://schemas.openxmlformats.org/officeDocument/2006/relationships/tags" Target="../tags/tag584.xml"/><Relationship Id="rId36" Type="http://schemas.openxmlformats.org/officeDocument/2006/relationships/tags" Target="../tags/tag592.xml"/><Relationship Id="rId49" Type="http://schemas.openxmlformats.org/officeDocument/2006/relationships/tags" Target="../tags/tag605.xml"/></Relationships>
</file>

<file path=ppt/slides/_rels/slide26.xml.rels><?xml version="1.0" encoding="UTF-8" standalone="yes"?>
<Relationships xmlns="http://schemas.openxmlformats.org/package/2006/relationships"><Relationship Id="rId13" Type="http://schemas.openxmlformats.org/officeDocument/2006/relationships/tags" Target="../tags/tag617.xml"/><Relationship Id="rId18" Type="http://schemas.openxmlformats.org/officeDocument/2006/relationships/tags" Target="../tags/tag622.xml"/><Relationship Id="rId26" Type="http://schemas.openxmlformats.org/officeDocument/2006/relationships/tags" Target="../tags/tag630.xml"/><Relationship Id="rId39" Type="http://schemas.openxmlformats.org/officeDocument/2006/relationships/tags" Target="../tags/tag643.xml"/><Relationship Id="rId21" Type="http://schemas.openxmlformats.org/officeDocument/2006/relationships/tags" Target="../tags/tag625.xml"/><Relationship Id="rId34" Type="http://schemas.openxmlformats.org/officeDocument/2006/relationships/tags" Target="../tags/tag638.xml"/><Relationship Id="rId42" Type="http://schemas.openxmlformats.org/officeDocument/2006/relationships/tags" Target="../tags/tag646.xml"/><Relationship Id="rId47" Type="http://schemas.openxmlformats.org/officeDocument/2006/relationships/oleObject" Target="../embeddings/Microsoft_Excel_97-2003____4.xls"/><Relationship Id="rId7" Type="http://schemas.openxmlformats.org/officeDocument/2006/relationships/tags" Target="../tags/tag611.xml"/><Relationship Id="rId2" Type="http://schemas.openxmlformats.org/officeDocument/2006/relationships/tags" Target="../tags/tag606.xml"/><Relationship Id="rId16" Type="http://schemas.openxmlformats.org/officeDocument/2006/relationships/tags" Target="../tags/tag620.xml"/><Relationship Id="rId29" Type="http://schemas.openxmlformats.org/officeDocument/2006/relationships/tags" Target="../tags/tag633.xml"/><Relationship Id="rId1" Type="http://schemas.openxmlformats.org/officeDocument/2006/relationships/vmlDrawing" Target="../drawings/vmlDrawing4.vml"/><Relationship Id="rId6" Type="http://schemas.openxmlformats.org/officeDocument/2006/relationships/tags" Target="../tags/tag610.xml"/><Relationship Id="rId11" Type="http://schemas.openxmlformats.org/officeDocument/2006/relationships/tags" Target="../tags/tag615.xml"/><Relationship Id="rId24" Type="http://schemas.openxmlformats.org/officeDocument/2006/relationships/tags" Target="../tags/tag628.xml"/><Relationship Id="rId32" Type="http://schemas.openxmlformats.org/officeDocument/2006/relationships/tags" Target="../tags/tag636.xml"/><Relationship Id="rId37" Type="http://schemas.openxmlformats.org/officeDocument/2006/relationships/tags" Target="../tags/tag641.xml"/><Relationship Id="rId40" Type="http://schemas.openxmlformats.org/officeDocument/2006/relationships/tags" Target="../tags/tag644.xml"/><Relationship Id="rId45" Type="http://schemas.openxmlformats.org/officeDocument/2006/relationships/tags" Target="../tags/tag649.xml"/><Relationship Id="rId5" Type="http://schemas.openxmlformats.org/officeDocument/2006/relationships/tags" Target="../tags/tag609.xml"/><Relationship Id="rId15" Type="http://schemas.openxmlformats.org/officeDocument/2006/relationships/tags" Target="../tags/tag619.xml"/><Relationship Id="rId23" Type="http://schemas.openxmlformats.org/officeDocument/2006/relationships/tags" Target="../tags/tag627.xml"/><Relationship Id="rId28" Type="http://schemas.openxmlformats.org/officeDocument/2006/relationships/tags" Target="../tags/tag632.xml"/><Relationship Id="rId36" Type="http://schemas.openxmlformats.org/officeDocument/2006/relationships/tags" Target="../tags/tag640.xml"/><Relationship Id="rId10" Type="http://schemas.openxmlformats.org/officeDocument/2006/relationships/tags" Target="../tags/tag614.xml"/><Relationship Id="rId19" Type="http://schemas.openxmlformats.org/officeDocument/2006/relationships/tags" Target="../tags/tag623.xml"/><Relationship Id="rId31" Type="http://schemas.openxmlformats.org/officeDocument/2006/relationships/tags" Target="../tags/tag635.xml"/><Relationship Id="rId44" Type="http://schemas.openxmlformats.org/officeDocument/2006/relationships/tags" Target="../tags/tag648.xml"/><Relationship Id="rId4" Type="http://schemas.openxmlformats.org/officeDocument/2006/relationships/tags" Target="../tags/tag608.xml"/><Relationship Id="rId9" Type="http://schemas.openxmlformats.org/officeDocument/2006/relationships/tags" Target="../tags/tag613.xml"/><Relationship Id="rId14" Type="http://schemas.openxmlformats.org/officeDocument/2006/relationships/tags" Target="../tags/tag618.xml"/><Relationship Id="rId22" Type="http://schemas.openxmlformats.org/officeDocument/2006/relationships/tags" Target="../tags/tag626.xml"/><Relationship Id="rId27" Type="http://schemas.openxmlformats.org/officeDocument/2006/relationships/tags" Target="../tags/tag631.xml"/><Relationship Id="rId30" Type="http://schemas.openxmlformats.org/officeDocument/2006/relationships/tags" Target="../tags/tag634.xml"/><Relationship Id="rId35" Type="http://schemas.openxmlformats.org/officeDocument/2006/relationships/tags" Target="../tags/tag639.xml"/><Relationship Id="rId43" Type="http://schemas.openxmlformats.org/officeDocument/2006/relationships/tags" Target="../tags/tag647.xml"/><Relationship Id="rId48" Type="http://schemas.openxmlformats.org/officeDocument/2006/relationships/image" Target="../media/image9.emf"/><Relationship Id="rId8" Type="http://schemas.openxmlformats.org/officeDocument/2006/relationships/tags" Target="../tags/tag612.xml"/><Relationship Id="rId3" Type="http://schemas.openxmlformats.org/officeDocument/2006/relationships/tags" Target="../tags/tag607.xml"/><Relationship Id="rId12" Type="http://schemas.openxmlformats.org/officeDocument/2006/relationships/tags" Target="../tags/tag616.xml"/><Relationship Id="rId17" Type="http://schemas.openxmlformats.org/officeDocument/2006/relationships/tags" Target="../tags/tag621.xml"/><Relationship Id="rId25" Type="http://schemas.openxmlformats.org/officeDocument/2006/relationships/tags" Target="../tags/tag629.xml"/><Relationship Id="rId33" Type="http://schemas.openxmlformats.org/officeDocument/2006/relationships/tags" Target="../tags/tag637.xml"/><Relationship Id="rId38" Type="http://schemas.openxmlformats.org/officeDocument/2006/relationships/tags" Target="../tags/tag642.xml"/><Relationship Id="rId46" Type="http://schemas.openxmlformats.org/officeDocument/2006/relationships/slideLayout" Target="../slideLayouts/slideLayout2.xml"/><Relationship Id="rId20" Type="http://schemas.openxmlformats.org/officeDocument/2006/relationships/tags" Target="../tags/tag624.xml"/><Relationship Id="rId41" Type="http://schemas.openxmlformats.org/officeDocument/2006/relationships/tags" Target="../tags/tag645.xml"/></Relationships>
</file>

<file path=ppt/slides/_rels/slide27.xml.rels><?xml version="1.0" encoding="UTF-8" standalone="yes"?>
<Relationships xmlns="http://schemas.openxmlformats.org/package/2006/relationships"><Relationship Id="rId13" Type="http://schemas.openxmlformats.org/officeDocument/2006/relationships/tags" Target="../tags/tag661.xml"/><Relationship Id="rId18" Type="http://schemas.openxmlformats.org/officeDocument/2006/relationships/tags" Target="../tags/tag666.xml"/><Relationship Id="rId26" Type="http://schemas.openxmlformats.org/officeDocument/2006/relationships/tags" Target="../tags/tag674.xml"/><Relationship Id="rId39" Type="http://schemas.openxmlformats.org/officeDocument/2006/relationships/tags" Target="../tags/tag687.xml"/><Relationship Id="rId21" Type="http://schemas.openxmlformats.org/officeDocument/2006/relationships/tags" Target="../tags/tag669.xml"/><Relationship Id="rId34" Type="http://schemas.openxmlformats.org/officeDocument/2006/relationships/tags" Target="../tags/tag682.xml"/><Relationship Id="rId42" Type="http://schemas.openxmlformats.org/officeDocument/2006/relationships/tags" Target="../tags/tag690.xml"/><Relationship Id="rId47" Type="http://schemas.openxmlformats.org/officeDocument/2006/relationships/image" Target="../media/image2.png"/><Relationship Id="rId7" Type="http://schemas.openxmlformats.org/officeDocument/2006/relationships/tags" Target="../tags/tag655.xml"/><Relationship Id="rId2" Type="http://schemas.openxmlformats.org/officeDocument/2006/relationships/tags" Target="../tags/tag650.xml"/><Relationship Id="rId16" Type="http://schemas.openxmlformats.org/officeDocument/2006/relationships/tags" Target="../tags/tag664.xml"/><Relationship Id="rId29" Type="http://schemas.openxmlformats.org/officeDocument/2006/relationships/tags" Target="../tags/tag677.xml"/><Relationship Id="rId11" Type="http://schemas.openxmlformats.org/officeDocument/2006/relationships/tags" Target="../tags/tag659.xml"/><Relationship Id="rId24" Type="http://schemas.openxmlformats.org/officeDocument/2006/relationships/tags" Target="../tags/tag672.xml"/><Relationship Id="rId32" Type="http://schemas.openxmlformats.org/officeDocument/2006/relationships/tags" Target="../tags/tag680.xml"/><Relationship Id="rId37" Type="http://schemas.openxmlformats.org/officeDocument/2006/relationships/tags" Target="../tags/tag685.xml"/><Relationship Id="rId40" Type="http://schemas.openxmlformats.org/officeDocument/2006/relationships/tags" Target="../tags/tag688.xml"/><Relationship Id="rId45" Type="http://schemas.openxmlformats.org/officeDocument/2006/relationships/tags" Target="../tags/tag693.xml"/><Relationship Id="rId5" Type="http://schemas.openxmlformats.org/officeDocument/2006/relationships/tags" Target="../tags/tag653.xml"/><Relationship Id="rId15" Type="http://schemas.openxmlformats.org/officeDocument/2006/relationships/tags" Target="../tags/tag663.xml"/><Relationship Id="rId23" Type="http://schemas.openxmlformats.org/officeDocument/2006/relationships/tags" Target="../tags/tag671.xml"/><Relationship Id="rId28" Type="http://schemas.openxmlformats.org/officeDocument/2006/relationships/tags" Target="../tags/tag676.xml"/><Relationship Id="rId36" Type="http://schemas.openxmlformats.org/officeDocument/2006/relationships/tags" Target="../tags/tag684.xml"/><Relationship Id="rId49" Type="http://schemas.openxmlformats.org/officeDocument/2006/relationships/image" Target="../media/image10.emf"/><Relationship Id="rId10" Type="http://schemas.openxmlformats.org/officeDocument/2006/relationships/tags" Target="../tags/tag658.xml"/><Relationship Id="rId19" Type="http://schemas.openxmlformats.org/officeDocument/2006/relationships/tags" Target="../tags/tag667.xml"/><Relationship Id="rId31" Type="http://schemas.openxmlformats.org/officeDocument/2006/relationships/tags" Target="../tags/tag679.xml"/><Relationship Id="rId44" Type="http://schemas.openxmlformats.org/officeDocument/2006/relationships/tags" Target="../tags/tag692.xml"/><Relationship Id="rId4" Type="http://schemas.openxmlformats.org/officeDocument/2006/relationships/tags" Target="../tags/tag652.xml"/><Relationship Id="rId9" Type="http://schemas.openxmlformats.org/officeDocument/2006/relationships/tags" Target="../tags/tag657.xml"/><Relationship Id="rId14" Type="http://schemas.openxmlformats.org/officeDocument/2006/relationships/tags" Target="../tags/tag662.xml"/><Relationship Id="rId22" Type="http://schemas.openxmlformats.org/officeDocument/2006/relationships/tags" Target="../tags/tag670.xml"/><Relationship Id="rId27" Type="http://schemas.openxmlformats.org/officeDocument/2006/relationships/tags" Target="../tags/tag675.xml"/><Relationship Id="rId30" Type="http://schemas.openxmlformats.org/officeDocument/2006/relationships/tags" Target="../tags/tag678.xml"/><Relationship Id="rId35" Type="http://schemas.openxmlformats.org/officeDocument/2006/relationships/tags" Target="../tags/tag683.xml"/><Relationship Id="rId43" Type="http://schemas.openxmlformats.org/officeDocument/2006/relationships/tags" Target="../tags/tag691.xml"/><Relationship Id="rId48" Type="http://schemas.openxmlformats.org/officeDocument/2006/relationships/oleObject" Target="../embeddings/Microsoft_Excel_97-2003____5.xls"/><Relationship Id="rId8" Type="http://schemas.openxmlformats.org/officeDocument/2006/relationships/tags" Target="../tags/tag656.xml"/><Relationship Id="rId3" Type="http://schemas.openxmlformats.org/officeDocument/2006/relationships/tags" Target="../tags/tag651.xml"/><Relationship Id="rId12" Type="http://schemas.openxmlformats.org/officeDocument/2006/relationships/tags" Target="../tags/tag660.xml"/><Relationship Id="rId17" Type="http://schemas.openxmlformats.org/officeDocument/2006/relationships/tags" Target="../tags/tag665.xml"/><Relationship Id="rId25" Type="http://schemas.openxmlformats.org/officeDocument/2006/relationships/tags" Target="../tags/tag673.xml"/><Relationship Id="rId33" Type="http://schemas.openxmlformats.org/officeDocument/2006/relationships/tags" Target="../tags/tag681.xml"/><Relationship Id="rId38" Type="http://schemas.openxmlformats.org/officeDocument/2006/relationships/tags" Target="../tags/tag686.xml"/><Relationship Id="rId46" Type="http://schemas.openxmlformats.org/officeDocument/2006/relationships/slideLayout" Target="../slideLayouts/slideLayout2.xml"/><Relationship Id="rId20" Type="http://schemas.openxmlformats.org/officeDocument/2006/relationships/tags" Target="../tags/tag668.xml"/><Relationship Id="rId41" Type="http://schemas.openxmlformats.org/officeDocument/2006/relationships/tags" Target="../tags/tag689.xml"/><Relationship Id="rId1" Type="http://schemas.openxmlformats.org/officeDocument/2006/relationships/vmlDrawing" Target="../drawings/vmlDrawing5.vml"/><Relationship Id="rId6" Type="http://schemas.openxmlformats.org/officeDocument/2006/relationships/tags" Target="../tags/tag654.xml"/></Relationships>
</file>

<file path=ppt/slides/_rels/slide28.xml.rels><?xml version="1.0" encoding="UTF-8" standalone="yes"?>
<Relationships xmlns="http://schemas.openxmlformats.org/package/2006/relationships"><Relationship Id="rId26" Type="http://schemas.openxmlformats.org/officeDocument/2006/relationships/tags" Target="../tags/tag719.xml"/><Relationship Id="rId21" Type="http://schemas.openxmlformats.org/officeDocument/2006/relationships/tags" Target="../tags/tag714.xml"/><Relationship Id="rId34" Type="http://schemas.openxmlformats.org/officeDocument/2006/relationships/tags" Target="../tags/tag727.xml"/><Relationship Id="rId42" Type="http://schemas.openxmlformats.org/officeDocument/2006/relationships/tags" Target="../tags/tag735.xml"/><Relationship Id="rId47" Type="http://schemas.openxmlformats.org/officeDocument/2006/relationships/tags" Target="../tags/tag740.xml"/><Relationship Id="rId50" Type="http://schemas.openxmlformats.org/officeDocument/2006/relationships/tags" Target="../tags/tag743.xml"/><Relationship Id="rId55" Type="http://schemas.openxmlformats.org/officeDocument/2006/relationships/tags" Target="../tags/tag748.xml"/><Relationship Id="rId63" Type="http://schemas.openxmlformats.org/officeDocument/2006/relationships/tags" Target="../tags/tag756.xml"/><Relationship Id="rId7" Type="http://schemas.openxmlformats.org/officeDocument/2006/relationships/tags" Target="../tags/tag700.xml"/><Relationship Id="rId2" Type="http://schemas.openxmlformats.org/officeDocument/2006/relationships/tags" Target="../tags/tag695.xml"/><Relationship Id="rId16" Type="http://schemas.openxmlformats.org/officeDocument/2006/relationships/tags" Target="../tags/tag709.xml"/><Relationship Id="rId29" Type="http://schemas.openxmlformats.org/officeDocument/2006/relationships/tags" Target="../tags/tag722.xml"/><Relationship Id="rId11" Type="http://schemas.openxmlformats.org/officeDocument/2006/relationships/tags" Target="../tags/tag704.xml"/><Relationship Id="rId24" Type="http://schemas.openxmlformats.org/officeDocument/2006/relationships/tags" Target="../tags/tag717.xml"/><Relationship Id="rId32" Type="http://schemas.openxmlformats.org/officeDocument/2006/relationships/tags" Target="../tags/tag725.xml"/><Relationship Id="rId37" Type="http://schemas.openxmlformats.org/officeDocument/2006/relationships/tags" Target="../tags/tag730.xml"/><Relationship Id="rId40" Type="http://schemas.openxmlformats.org/officeDocument/2006/relationships/tags" Target="../tags/tag733.xml"/><Relationship Id="rId45" Type="http://schemas.openxmlformats.org/officeDocument/2006/relationships/tags" Target="../tags/tag738.xml"/><Relationship Id="rId53" Type="http://schemas.openxmlformats.org/officeDocument/2006/relationships/tags" Target="../tags/tag746.xml"/><Relationship Id="rId58" Type="http://schemas.openxmlformats.org/officeDocument/2006/relationships/tags" Target="../tags/tag751.xml"/><Relationship Id="rId5" Type="http://schemas.openxmlformats.org/officeDocument/2006/relationships/tags" Target="../tags/tag698.xml"/><Relationship Id="rId61" Type="http://schemas.openxmlformats.org/officeDocument/2006/relationships/tags" Target="../tags/tag754.xml"/><Relationship Id="rId19" Type="http://schemas.openxmlformats.org/officeDocument/2006/relationships/tags" Target="../tags/tag712.xml"/><Relationship Id="rId14" Type="http://schemas.openxmlformats.org/officeDocument/2006/relationships/tags" Target="../tags/tag707.xml"/><Relationship Id="rId22" Type="http://schemas.openxmlformats.org/officeDocument/2006/relationships/tags" Target="../tags/tag715.xml"/><Relationship Id="rId27" Type="http://schemas.openxmlformats.org/officeDocument/2006/relationships/tags" Target="../tags/tag720.xml"/><Relationship Id="rId30" Type="http://schemas.openxmlformats.org/officeDocument/2006/relationships/tags" Target="../tags/tag723.xml"/><Relationship Id="rId35" Type="http://schemas.openxmlformats.org/officeDocument/2006/relationships/tags" Target="../tags/tag728.xml"/><Relationship Id="rId43" Type="http://schemas.openxmlformats.org/officeDocument/2006/relationships/tags" Target="../tags/tag736.xml"/><Relationship Id="rId48" Type="http://schemas.openxmlformats.org/officeDocument/2006/relationships/tags" Target="../tags/tag741.xml"/><Relationship Id="rId56" Type="http://schemas.openxmlformats.org/officeDocument/2006/relationships/tags" Target="../tags/tag749.xml"/><Relationship Id="rId64" Type="http://schemas.openxmlformats.org/officeDocument/2006/relationships/slideLayout" Target="../slideLayouts/slideLayout2.xml"/><Relationship Id="rId8" Type="http://schemas.openxmlformats.org/officeDocument/2006/relationships/tags" Target="../tags/tag701.xml"/><Relationship Id="rId51" Type="http://schemas.openxmlformats.org/officeDocument/2006/relationships/tags" Target="../tags/tag744.xml"/><Relationship Id="rId3" Type="http://schemas.openxmlformats.org/officeDocument/2006/relationships/tags" Target="../tags/tag696.xml"/><Relationship Id="rId12" Type="http://schemas.openxmlformats.org/officeDocument/2006/relationships/tags" Target="../tags/tag705.xml"/><Relationship Id="rId17" Type="http://schemas.openxmlformats.org/officeDocument/2006/relationships/tags" Target="../tags/tag710.xml"/><Relationship Id="rId25" Type="http://schemas.openxmlformats.org/officeDocument/2006/relationships/tags" Target="../tags/tag718.xml"/><Relationship Id="rId33" Type="http://schemas.openxmlformats.org/officeDocument/2006/relationships/tags" Target="../tags/tag726.xml"/><Relationship Id="rId38" Type="http://schemas.openxmlformats.org/officeDocument/2006/relationships/tags" Target="../tags/tag731.xml"/><Relationship Id="rId46" Type="http://schemas.openxmlformats.org/officeDocument/2006/relationships/tags" Target="../tags/tag739.xml"/><Relationship Id="rId59" Type="http://schemas.openxmlformats.org/officeDocument/2006/relationships/tags" Target="../tags/tag752.xml"/><Relationship Id="rId20" Type="http://schemas.openxmlformats.org/officeDocument/2006/relationships/tags" Target="../tags/tag713.xml"/><Relationship Id="rId41" Type="http://schemas.openxmlformats.org/officeDocument/2006/relationships/tags" Target="../tags/tag734.xml"/><Relationship Id="rId54" Type="http://schemas.openxmlformats.org/officeDocument/2006/relationships/tags" Target="../tags/tag747.xml"/><Relationship Id="rId62" Type="http://schemas.openxmlformats.org/officeDocument/2006/relationships/tags" Target="../tags/tag755.xml"/><Relationship Id="rId1" Type="http://schemas.openxmlformats.org/officeDocument/2006/relationships/tags" Target="../tags/tag694.xml"/><Relationship Id="rId6" Type="http://schemas.openxmlformats.org/officeDocument/2006/relationships/tags" Target="../tags/tag699.xml"/><Relationship Id="rId15" Type="http://schemas.openxmlformats.org/officeDocument/2006/relationships/tags" Target="../tags/tag708.xml"/><Relationship Id="rId23" Type="http://schemas.openxmlformats.org/officeDocument/2006/relationships/tags" Target="../tags/tag716.xml"/><Relationship Id="rId28" Type="http://schemas.openxmlformats.org/officeDocument/2006/relationships/tags" Target="../tags/tag721.xml"/><Relationship Id="rId36" Type="http://schemas.openxmlformats.org/officeDocument/2006/relationships/tags" Target="../tags/tag729.xml"/><Relationship Id="rId49" Type="http://schemas.openxmlformats.org/officeDocument/2006/relationships/tags" Target="../tags/tag742.xml"/><Relationship Id="rId57" Type="http://schemas.openxmlformats.org/officeDocument/2006/relationships/tags" Target="../tags/tag750.xml"/><Relationship Id="rId10" Type="http://schemas.openxmlformats.org/officeDocument/2006/relationships/tags" Target="../tags/tag703.xml"/><Relationship Id="rId31" Type="http://schemas.openxmlformats.org/officeDocument/2006/relationships/tags" Target="../tags/tag724.xml"/><Relationship Id="rId44" Type="http://schemas.openxmlformats.org/officeDocument/2006/relationships/tags" Target="../tags/tag737.xml"/><Relationship Id="rId52" Type="http://schemas.openxmlformats.org/officeDocument/2006/relationships/tags" Target="../tags/tag745.xml"/><Relationship Id="rId60" Type="http://schemas.openxmlformats.org/officeDocument/2006/relationships/tags" Target="../tags/tag753.xml"/><Relationship Id="rId65" Type="http://schemas.openxmlformats.org/officeDocument/2006/relationships/image" Target="../media/image2.png"/><Relationship Id="rId4" Type="http://schemas.openxmlformats.org/officeDocument/2006/relationships/tags" Target="../tags/tag697.xml"/><Relationship Id="rId9" Type="http://schemas.openxmlformats.org/officeDocument/2006/relationships/tags" Target="../tags/tag702.xml"/><Relationship Id="rId13" Type="http://schemas.openxmlformats.org/officeDocument/2006/relationships/tags" Target="../tags/tag706.xml"/><Relationship Id="rId18" Type="http://schemas.openxmlformats.org/officeDocument/2006/relationships/tags" Target="../tags/tag711.xml"/><Relationship Id="rId39" Type="http://schemas.openxmlformats.org/officeDocument/2006/relationships/tags" Target="../tags/tag732.xml"/></Relationships>
</file>

<file path=ppt/slides/_rels/slide29.xml.rels><?xml version="1.0" encoding="UTF-8" standalone="yes"?>
<Relationships xmlns="http://schemas.openxmlformats.org/package/2006/relationships"><Relationship Id="rId26" Type="http://schemas.openxmlformats.org/officeDocument/2006/relationships/tags" Target="../tags/tag782.xml"/><Relationship Id="rId21" Type="http://schemas.openxmlformats.org/officeDocument/2006/relationships/tags" Target="../tags/tag777.xml"/><Relationship Id="rId42" Type="http://schemas.openxmlformats.org/officeDocument/2006/relationships/tags" Target="../tags/tag798.xml"/><Relationship Id="rId47" Type="http://schemas.openxmlformats.org/officeDocument/2006/relationships/tags" Target="../tags/tag803.xml"/><Relationship Id="rId63" Type="http://schemas.openxmlformats.org/officeDocument/2006/relationships/tags" Target="../tags/tag819.xml"/><Relationship Id="rId68" Type="http://schemas.openxmlformats.org/officeDocument/2006/relationships/tags" Target="../tags/tag824.xml"/><Relationship Id="rId84" Type="http://schemas.openxmlformats.org/officeDocument/2006/relationships/tags" Target="../tags/tag840.xml"/><Relationship Id="rId89" Type="http://schemas.openxmlformats.org/officeDocument/2006/relationships/tags" Target="../tags/tag845.xml"/><Relationship Id="rId16" Type="http://schemas.openxmlformats.org/officeDocument/2006/relationships/tags" Target="../tags/tag772.xml"/><Relationship Id="rId11" Type="http://schemas.openxmlformats.org/officeDocument/2006/relationships/tags" Target="../tags/tag767.xml"/><Relationship Id="rId32" Type="http://schemas.openxmlformats.org/officeDocument/2006/relationships/tags" Target="../tags/tag788.xml"/><Relationship Id="rId37" Type="http://schemas.openxmlformats.org/officeDocument/2006/relationships/tags" Target="../tags/tag793.xml"/><Relationship Id="rId53" Type="http://schemas.openxmlformats.org/officeDocument/2006/relationships/tags" Target="../tags/tag809.xml"/><Relationship Id="rId58" Type="http://schemas.openxmlformats.org/officeDocument/2006/relationships/tags" Target="../tags/tag814.xml"/><Relationship Id="rId74" Type="http://schemas.openxmlformats.org/officeDocument/2006/relationships/tags" Target="../tags/tag830.xml"/><Relationship Id="rId79" Type="http://schemas.openxmlformats.org/officeDocument/2006/relationships/tags" Target="../tags/tag835.xml"/><Relationship Id="rId5" Type="http://schemas.openxmlformats.org/officeDocument/2006/relationships/tags" Target="../tags/tag761.xml"/><Relationship Id="rId90" Type="http://schemas.openxmlformats.org/officeDocument/2006/relationships/tags" Target="../tags/tag846.xml"/><Relationship Id="rId95" Type="http://schemas.openxmlformats.org/officeDocument/2006/relationships/image" Target="../media/image2.png"/><Relationship Id="rId22" Type="http://schemas.openxmlformats.org/officeDocument/2006/relationships/tags" Target="../tags/tag778.xml"/><Relationship Id="rId27" Type="http://schemas.openxmlformats.org/officeDocument/2006/relationships/tags" Target="../tags/tag783.xml"/><Relationship Id="rId43" Type="http://schemas.openxmlformats.org/officeDocument/2006/relationships/tags" Target="../tags/tag799.xml"/><Relationship Id="rId48" Type="http://schemas.openxmlformats.org/officeDocument/2006/relationships/tags" Target="../tags/tag804.xml"/><Relationship Id="rId64" Type="http://schemas.openxmlformats.org/officeDocument/2006/relationships/tags" Target="../tags/tag820.xml"/><Relationship Id="rId69" Type="http://schemas.openxmlformats.org/officeDocument/2006/relationships/tags" Target="../tags/tag825.xml"/><Relationship Id="rId8" Type="http://schemas.openxmlformats.org/officeDocument/2006/relationships/tags" Target="../tags/tag764.xml"/><Relationship Id="rId51" Type="http://schemas.openxmlformats.org/officeDocument/2006/relationships/tags" Target="../tags/tag807.xml"/><Relationship Id="rId72" Type="http://schemas.openxmlformats.org/officeDocument/2006/relationships/tags" Target="../tags/tag828.xml"/><Relationship Id="rId80" Type="http://schemas.openxmlformats.org/officeDocument/2006/relationships/tags" Target="../tags/tag836.xml"/><Relationship Id="rId85" Type="http://schemas.openxmlformats.org/officeDocument/2006/relationships/tags" Target="../tags/tag841.xml"/><Relationship Id="rId93" Type="http://schemas.openxmlformats.org/officeDocument/2006/relationships/slideLayout" Target="../slideLayouts/slideLayout2.xml"/><Relationship Id="rId3" Type="http://schemas.openxmlformats.org/officeDocument/2006/relationships/tags" Target="../tags/tag759.xml"/><Relationship Id="rId12" Type="http://schemas.openxmlformats.org/officeDocument/2006/relationships/tags" Target="../tags/tag768.xml"/><Relationship Id="rId17" Type="http://schemas.openxmlformats.org/officeDocument/2006/relationships/tags" Target="../tags/tag773.xml"/><Relationship Id="rId25" Type="http://schemas.openxmlformats.org/officeDocument/2006/relationships/tags" Target="../tags/tag781.xml"/><Relationship Id="rId33" Type="http://schemas.openxmlformats.org/officeDocument/2006/relationships/tags" Target="../tags/tag789.xml"/><Relationship Id="rId38" Type="http://schemas.openxmlformats.org/officeDocument/2006/relationships/tags" Target="../tags/tag794.xml"/><Relationship Id="rId46" Type="http://schemas.openxmlformats.org/officeDocument/2006/relationships/tags" Target="../tags/tag802.xml"/><Relationship Id="rId59" Type="http://schemas.openxmlformats.org/officeDocument/2006/relationships/tags" Target="../tags/tag815.xml"/><Relationship Id="rId67" Type="http://schemas.openxmlformats.org/officeDocument/2006/relationships/tags" Target="../tags/tag823.xml"/><Relationship Id="rId20" Type="http://schemas.openxmlformats.org/officeDocument/2006/relationships/tags" Target="../tags/tag776.xml"/><Relationship Id="rId41" Type="http://schemas.openxmlformats.org/officeDocument/2006/relationships/tags" Target="../tags/tag797.xml"/><Relationship Id="rId54" Type="http://schemas.openxmlformats.org/officeDocument/2006/relationships/tags" Target="../tags/tag810.xml"/><Relationship Id="rId62" Type="http://schemas.openxmlformats.org/officeDocument/2006/relationships/tags" Target="../tags/tag818.xml"/><Relationship Id="rId70" Type="http://schemas.openxmlformats.org/officeDocument/2006/relationships/tags" Target="../tags/tag826.xml"/><Relationship Id="rId75" Type="http://schemas.openxmlformats.org/officeDocument/2006/relationships/tags" Target="../tags/tag831.xml"/><Relationship Id="rId83" Type="http://schemas.openxmlformats.org/officeDocument/2006/relationships/tags" Target="../tags/tag839.xml"/><Relationship Id="rId88" Type="http://schemas.openxmlformats.org/officeDocument/2006/relationships/tags" Target="../tags/tag844.xml"/><Relationship Id="rId91" Type="http://schemas.openxmlformats.org/officeDocument/2006/relationships/tags" Target="../tags/tag847.xml"/><Relationship Id="rId1" Type="http://schemas.openxmlformats.org/officeDocument/2006/relationships/tags" Target="../tags/tag757.xml"/><Relationship Id="rId6" Type="http://schemas.openxmlformats.org/officeDocument/2006/relationships/tags" Target="../tags/tag762.xml"/><Relationship Id="rId15" Type="http://schemas.openxmlformats.org/officeDocument/2006/relationships/tags" Target="../tags/tag771.xml"/><Relationship Id="rId23" Type="http://schemas.openxmlformats.org/officeDocument/2006/relationships/tags" Target="../tags/tag779.xml"/><Relationship Id="rId28" Type="http://schemas.openxmlformats.org/officeDocument/2006/relationships/tags" Target="../tags/tag784.xml"/><Relationship Id="rId36" Type="http://schemas.openxmlformats.org/officeDocument/2006/relationships/tags" Target="../tags/tag792.xml"/><Relationship Id="rId49" Type="http://schemas.openxmlformats.org/officeDocument/2006/relationships/tags" Target="../tags/tag805.xml"/><Relationship Id="rId57" Type="http://schemas.openxmlformats.org/officeDocument/2006/relationships/tags" Target="../tags/tag813.xml"/><Relationship Id="rId10" Type="http://schemas.openxmlformats.org/officeDocument/2006/relationships/tags" Target="../tags/tag766.xml"/><Relationship Id="rId31" Type="http://schemas.openxmlformats.org/officeDocument/2006/relationships/tags" Target="../tags/tag787.xml"/><Relationship Id="rId44" Type="http://schemas.openxmlformats.org/officeDocument/2006/relationships/tags" Target="../tags/tag800.xml"/><Relationship Id="rId52" Type="http://schemas.openxmlformats.org/officeDocument/2006/relationships/tags" Target="../tags/tag808.xml"/><Relationship Id="rId60" Type="http://schemas.openxmlformats.org/officeDocument/2006/relationships/tags" Target="../tags/tag816.xml"/><Relationship Id="rId65" Type="http://schemas.openxmlformats.org/officeDocument/2006/relationships/tags" Target="../tags/tag821.xml"/><Relationship Id="rId73" Type="http://schemas.openxmlformats.org/officeDocument/2006/relationships/tags" Target="../tags/tag829.xml"/><Relationship Id="rId78" Type="http://schemas.openxmlformats.org/officeDocument/2006/relationships/tags" Target="../tags/tag834.xml"/><Relationship Id="rId81" Type="http://schemas.openxmlformats.org/officeDocument/2006/relationships/tags" Target="../tags/tag837.xml"/><Relationship Id="rId86" Type="http://schemas.openxmlformats.org/officeDocument/2006/relationships/tags" Target="../tags/tag842.xml"/><Relationship Id="rId94" Type="http://schemas.openxmlformats.org/officeDocument/2006/relationships/notesSlide" Target="../notesSlides/notesSlide18.xml"/><Relationship Id="rId4" Type="http://schemas.openxmlformats.org/officeDocument/2006/relationships/tags" Target="../tags/tag760.xml"/><Relationship Id="rId9" Type="http://schemas.openxmlformats.org/officeDocument/2006/relationships/tags" Target="../tags/tag765.xml"/><Relationship Id="rId13" Type="http://schemas.openxmlformats.org/officeDocument/2006/relationships/tags" Target="../tags/tag769.xml"/><Relationship Id="rId18" Type="http://schemas.openxmlformats.org/officeDocument/2006/relationships/tags" Target="../tags/tag774.xml"/><Relationship Id="rId39" Type="http://schemas.openxmlformats.org/officeDocument/2006/relationships/tags" Target="../tags/tag795.xml"/><Relationship Id="rId34" Type="http://schemas.openxmlformats.org/officeDocument/2006/relationships/tags" Target="../tags/tag790.xml"/><Relationship Id="rId50" Type="http://schemas.openxmlformats.org/officeDocument/2006/relationships/tags" Target="../tags/tag806.xml"/><Relationship Id="rId55" Type="http://schemas.openxmlformats.org/officeDocument/2006/relationships/tags" Target="../tags/tag811.xml"/><Relationship Id="rId76" Type="http://schemas.openxmlformats.org/officeDocument/2006/relationships/tags" Target="../tags/tag832.xml"/><Relationship Id="rId7" Type="http://schemas.openxmlformats.org/officeDocument/2006/relationships/tags" Target="../tags/tag763.xml"/><Relationship Id="rId71" Type="http://schemas.openxmlformats.org/officeDocument/2006/relationships/tags" Target="../tags/tag827.xml"/><Relationship Id="rId92" Type="http://schemas.openxmlformats.org/officeDocument/2006/relationships/tags" Target="../tags/tag848.xml"/><Relationship Id="rId2" Type="http://schemas.openxmlformats.org/officeDocument/2006/relationships/tags" Target="../tags/tag758.xml"/><Relationship Id="rId29" Type="http://schemas.openxmlformats.org/officeDocument/2006/relationships/tags" Target="../tags/tag785.xml"/><Relationship Id="rId24" Type="http://schemas.openxmlformats.org/officeDocument/2006/relationships/tags" Target="../tags/tag780.xml"/><Relationship Id="rId40" Type="http://schemas.openxmlformats.org/officeDocument/2006/relationships/tags" Target="../tags/tag796.xml"/><Relationship Id="rId45" Type="http://schemas.openxmlformats.org/officeDocument/2006/relationships/tags" Target="../tags/tag801.xml"/><Relationship Id="rId66" Type="http://schemas.openxmlformats.org/officeDocument/2006/relationships/tags" Target="../tags/tag822.xml"/><Relationship Id="rId87" Type="http://schemas.openxmlformats.org/officeDocument/2006/relationships/tags" Target="../tags/tag843.xml"/><Relationship Id="rId61" Type="http://schemas.openxmlformats.org/officeDocument/2006/relationships/tags" Target="../tags/tag817.xml"/><Relationship Id="rId82" Type="http://schemas.openxmlformats.org/officeDocument/2006/relationships/tags" Target="../tags/tag838.xml"/><Relationship Id="rId19" Type="http://schemas.openxmlformats.org/officeDocument/2006/relationships/tags" Target="../tags/tag775.xml"/><Relationship Id="rId14" Type="http://schemas.openxmlformats.org/officeDocument/2006/relationships/tags" Target="../tags/tag770.xml"/><Relationship Id="rId30" Type="http://schemas.openxmlformats.org/officeDocument/2006/relationships/tags" Target="../tags/tag786.xml"/><Relationship Id="rId35" Type="http://schemas.openxmlformats.org/officeDocument/2006/relationships/tags" Target="../tags/tag791.xml"/><Relationship Id="rId56" Type="http://schemas.openxmlformats.org/officeDocument/2006/relationships/tags" Target="../tags/tag812.xml"/><Relationship Id="rId77" Type="http://schemas.openxmlformats.org/officeDocument/2006/relationships/tags" Target="../tags/tag83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6" Type="http://schemas.openxmlformats.org/officeDocument/2006/relationships/tags" Target="../tags/tag874.xml"/><Relationship Id="rId21" Type="http://schemas.openxmlformats.org/officeDocument/2006/relationships/tags" Target="../tags/tag869.xml"/><Relationship Id="rId42" Type="http://schemas.openxmlformats.org/officeDocument/2006/relationships/tags" Target="../tags/tag890.xml"/><Relationship Id="rId47" Type="http://schemas.openxmlformats.org/officeDocument/2006/relationships/tags" Target="../tags/tag895.xml"/><Relationship Id="rId63" Type="http://schemas.openxmlformats.org/officeDocument/2006/relationships/tags" Target="../tags/tag911.xml"/><Relationship Id="rId68" Type="http://schemas.openxmlformats.org/officeDocument/2006/relationships/tags" Target="../tags/tag916.xml"/><Relationship Id="rId84" Type="http://schemas.openxmlformats.org/officeDocument/2006/relationships/tags" Target="../tags/tag932.xml"/><Relationship Id="rId89" Type="http://schemas.openxmlformats.org/officeDocument/2006/relationships/notesSlide" Target="../notesSlides/notesSlide19.xml"/><Relationship Id="rId16" Type="http://schemas.openxmlformats.org/officeDocument/2006/relationships/tags" Target="../tags/tag864.xml"/><Relationship Id="rId11" Type="http://schemas.openxmlformats.org/officeDocument/2006/relationships/tags" Target="../tags/tag859.xml"/><Relationship Id="rId32" Type="http://schemas.openxmlformats.org/officeDocument/2006/relationships/tags" Target="../tags/tag880.xml"/><Relationship Id="rId37" Type="http://schemas.openxmlformats.org/officeDocument/2006/relationships/tags" Target="../tags/tag885.xml"/><Relationship Id="rId53" Type="http://schemas.openxmlformats.org/officeDocument/2006/relationships/tags" Target="../tags/tag901.xml"/><Relationship Id="rId58" Type="http://schemas.openxmlformats.org/officeDocument/2006/relationships/tags" Target="../tags/tag906.xml"/><Relationship Id="rId74" Type="http://schemas.openxmlformats.org/officeDocument/2006/relationships/tags" Target="../tags/tag922.xml"/><Relationship Id="rId79" Type="http://schemas.openxmlformats.org/officeDocument/2006/relationships/tags" Target="../tags/tag927.xml"/><Relationship Id="rId5" Type="http://schemas.openxmlformats.org/officeDocument/2006/relationships/tags" Target="../tags/tag853.xml"/><Relationship Id="rId90" Type="http://schemas.openxmlformats.org/officeDocument/2006/relationships/image" Target="../media/image2.png"/><Relationship Id="rId14" Type="http://schemas.openxmlformats.org/officeDocument/2006/relationships/tags" Target="../tags/tag862.xml"/><Relationship Id="rId22" Type="http://schemas.openxmlformats.org/officeDocument/2006/relationships/tags" Target="../tags/tag870.xml"/><Relationship Id="rId27" Type="http://schemas.openxmlformats.org/officeDocument/2006/relationships/tags" Target="../tags/tag875.xml"/><Relationship Id="rId30" Type="http://schemas.openxmlformats.org/officeDocument/2006/relationships/tags" Target="../tags/tag878.xml"/><Relationship Id="rId35" Type="http://schemas.openxmlformats.org/officeDocument/2006/relationships/tags" Target="../tags/tag883.xml"/><Relationship Id="rId43" Type="http://schemas.openxmlformats.org/officeDocument/2006/relationships/tags" Target="../tags/tag891.xml"/><Relationship Id="rId48" Type="http://schemas.openxmlformats.org/officeDocument/2006/relationships/tags" Target="../tags/tag896.xml"/><Relationship Id="rId56" Type="http://schemas.openxmlformats.org/officeDocument/2006/relationships/tags" Target="../tags/tag904.xml"/><Relationship Id="rId64" Type="http://schemas.openxmlformats.org/officeDocument/2006/relationships/tags" Target="../tags/tag912.xml"/><Relationship Id="rId69" Type="http://schemas.openxmlformats.org/officeDocument/2006/relationships/tags" Target="../tags/tag917.xml"/><Relationship Id="rId77" Type="http://schemas.openxmlformats.org/officeDocument/2006/relationships/tags" Target="../tags/tag925.xml"/><Relationship Id="rId8" Type="http://schemas.openxmlformats.org/officeDocument/2006/relationships/tags" Target="../tags/tag856.xml"/><Relationship Id="rId51" Type="http://schemas.openxmlformats.org/officeDocument/2006/relationships/tags" Target="../tags/tag899.xml"/><Relationship Id="rId72" Type="http://schemas.openxmlformats.org/officeDocument/2006/relationships/tags" Target="../tags/tag920.xml"/><Relationship Id="rId80" Type="http://schemas.openxmlformats.org/officeDocument/2006/relationships/tags" Target="../tags/tag928.xml"/><Relationship Id="rId85" Type="http://schemas.openxmlformats.org/officeDocument/2006/relationships/tags" Target="../tags/tag933.xml"/><Relationship Id="rId3" Type="http://schemas.openxmlformats.org/officeDocument/2006/relationships/tags" Target="../tags/tag851.xml"/><Relationship Id="rId12" Type="http://schemas.openxmlformats.org/officeDocument/2006/relationships/tags" Target="../tags/tag860.xml"/><Relationship Id="rId17" Type="http://schemas.openxmlformats.org/officeDocument/2006/relationships/tags" Target="../tags/tag865.xml"/><Relationship Id="rId25" Type="http://schemas.openxmlformats.org/officeDocument/2006/relationships/tags" Target="../tags/tag873.xml"/><Relationship Id="rId33" Type="http://schemas.openxmlformats.org/officeDocument/2006/relationships/tags" Target="../tags/tag881.xml"/><Relationship Id="rId38" Type="http://schemas.openxmlformats.org/officeDocument/2006/relationships/tags" Target="../tags/tag886.xml"/><Relationship Id="rId46" Type="http://schemas.openxmlformats.org/officeDocument/2006/relationships/tags" Target="../tags/tag894.xml"/><Relationship Id="rId59" Type="http://schemas.openxmlformats.org/officeDocument/2006/relationships/tags" Target="../tags/tag907.xml"/><Relationship Id="rId67" Type="http://schemas.openxmlformats.org/officeDocument/2006/relationships/tags" Target="../tags/tag915.xml"/><Relationship Id="rId20" Type="http://schemas.openxmlformats.org/officeDocument/2006/relationships/tags" Target="../tags/tag868.xml"/><Relationship Id="rId41" Type="http://schemas.openxmlformats.org/officeDocument/2006/relationships/tags" Target="../tags/tag889.xml"/><Relationship Id="rId54" Type="http://schemas.openxmlformats.org/officeDocument/2006/relationships/tags" Target="../tags/tag902.xml"/><Relationship Id="rId62" Type="http://schemas.openxmlformats.org/officeDocument/2006/relationships/tags" Target="../tags/tag910.xml"/><Relationship Id="rId70" Type="http://schemas.openxmlformats.org/officeDocument/2006/relationships/tags" Target="../tags/tag918.xml"/><Relationship Id="rId75" Type="http://schemas.openxmlformats.org/officeDocument/2006/relationships/tags" Target="../tags/tag923.xml"/><Relationship Id="rId83" Type="http://schemas.openxmlformats.org/officeDocument/2006/relationships/tags" Target="../tags/tag931.xml"/><Relationship Id="rId88" Type="http://schemas.openxmlformats.org/officeDocument/2006/relationships/slideLayout" Target="../slideLayouts/slideLayout2.xml"/><Relationship Id="rId1" Type="http://schemas.openxmlformats.org/officeDocument/2006/relationships/tags" Target="../tags/tag849.xml"/><Relationship Id="rId6" Type="http://schemas.openxmlformats.org/officeDocument/2006/relationships/tags" Target="../tags/tag854.xml"/><Relationship Id="rId15" Type="http://schemas.openxmlformats.org/officeDocument/2006/relationships/tags" Target="../tags/tag863.xml"/><Relationship Id="rId23" Type="http://schemas.openxmlformats.org/officeDocument/2006/relationships/tags" Target="../tags/tag871.xml"/><Relationship Id="rId28" Type="http://schemas.openxmlformats.org/officeDocument/2006/relationships/tags" Target="../tags/tag876.xml"/><Relationship Id="rId36" Type="http://schemas.openxmlformats.org/officeDocument/2006/relationships/tags" Target="../tags/tag884.xml"/><Relationship Id="rId49" Type="http://schemas.openxmlformats.org/officeDocument/2006/relationships/tags" Target="../tags/tag897.xml"/><Relationship Id="rId57" Type="http://schemas.openxmlformats.org/officeDocument/2006/relationships/tags" Target="../tags/tag905.xml"/><Relationship Id="rId10" Type="http://schemas.openxmlformats.org/officeDocument/2006/relationships/tags" Target="../tags/tag858.xml"/><Relationship Id="rId31" Type="http://schemas.openxmlformats.org/officeDocument/2006/relationships/tags" Target="../tags/tag879.xml"/><Relationship Id="rId44" Type="http://schemas.openxmlformats.org/officeDocument/2006/relationships/tags" Target="../tags/tag892.xml"/><Relationship Id="rId52" Type="http://schemas.openxmlformats.org/officeDocument/2006/relationships/tags" Target="../tags/tag900.xml"/><Relationship Id="rId60" Type="http://schemas.openxmlformats.org/officeDocument/2006/relationships/tags" Target="../tags/tag908.xml"/><Relationship Id="rId65" Type="http://schemas.openxmlformats.org/officeDocument/2006/relationships/tags" Target="../tags/tag913.xml"/><Relationship Id="rId73" Type="http://schemas.openxmlformats.org/officeDocument/2006/relationships/tags" Target="../tags/tag921.xml"/><Relationship Id="rId78" Type="http://schemas.openxmlformats.org/officeDocument/2006/relationships/tags" Target="../tags/tag926.xml"/><Relationship Id="rId81" Type="http://schemas.openxmlformats.org/officeDocument/2006/relationships/tags" Target="../tags/tag929.xml"/><Relationship Id="rId86" Type="http://schemas.openxmlformats.org/officeDocument/2006/relationships/tags" Target="../tags/tag934.xml"/><Relationship Id="rId4" Type="http://schemas.openxmlformats.org/officeDocument/2006/relationships/tags" Target="../tags/tag852.xml"/><Relationship Id="rId9" Type="http://schemas.openxmlformats.org/officeDocument/2006/relationships/tags" Target="../tags/tag857.xml"/><Relationship Id="rId13" Type="http://schemas.openxmlformats.org/officeDocument/2006/relationships/tags" Target="../tags/tag861.xml"/><Relationship Id="rId18" Type="http://schemas.openxmlformats.org/officeDocument/2006/relationships/tags" Target="../tags/tag866.xml"/><Relationship Id="rId39" Type="http://schemas.openxmlformats.org/officeDocument/2006/relationships/tags" Target="../tags/tag887.xml"/><Relationship Id="rId34" Type="http://schemas.openxmlformats.org/officeDocument/2006/relationships/tags" Target="../tags/tag882.xml"/><Relationship Id="rId50" Type="http://schemas.openxmlformats.org/officeDocument/2006/relationships/tags" Target="../tags/tag898.xml"/><Relationship Id="rId55" Type="http://schemas.openxmlformats.org/officeDocument/2006/relationships/tags" Target="../tags/tag903.xml"/><Relationship Id="rId76" Type="http://schemas.openxmlformats.org/officeDocument/2006/relationships/tags" Target="../tags/tag924.xml"/><Relationship Id="rId7" Type="http://schemas.openxmlformats.org/officeDocument/2006/relationships/tags" Target="../tags/tag855.xml"/><Relationship Id="rId71" Type="http://schemas.openxmlformats.org/officeDocument/2006/relationships/tags" Target="../tags/tag919.xml"/><Relationship Id="rId2" Type="http://schemas.openxmlformats.org/officeDocument/2006/relationships/tags" Target="../tags/tag850.xml"/><Relationship Id="rId29" Type="http://schemas.openxmlformats.org/officeDocument/2006/relationships/tags" Target="../tags/tag877.xml"/><Relationship Id="rId24" Type="http://schemas.openxmlformats.org/officeDocument/2006/relationships/tags" Target="../tags/tag872.xml"/><Relationship Id="rId40" Type="http://schemas.openxmlformats.org/officeDocument/2006/relationships/tags" Target="../tags/tag888.xml"/><Relationship Id="rId45" Type="http://schemas.openxmlformats.org/officeDocument/2006/relationships/tags" Target="../tags/tag893.xml"/><Relationship Id="rId66" Type="http://schemas.openxmlformats.org/officeDocument/2006/relationships/tags" Target="../tags/tag914.xml"/><Relationship Id="rId87" Type="http://schemas.openxmlformats.org/officeDocument/2006/relationships/tags" Target="../tags/tag935.xml"/><Relationship Id="rId61" Type="http://schemas.openxmlformats.org/officeDocument/2006/relationships/tags" Target="../tags/tag909.xml"/><Relationship Id="rId82" Type="http://schemas.openxmlformats.org/officeDocument/2006/relationships/tags" Target="../tags/tag930.xml"/><Relationship Id="rId19" Type="http://schemas.openxmlformats.org/officeDocument/2006/relationships/tags" Target="../tags/tag867.xml"/></Relationships>
</file>

<file path=ppt/slides/_rels/slide31.xml.rels><?xml version="1.0" encoding="UTF-8" standalone="yes"?>
<Relationships xmlns="http://schemas.openxmlformats.org/package/2006/relationships"><Relationship Id="rId26" Type="http://schemas.openxmlformats.org/officeDocument/2006/relationships/tags" Target="../tags/tag961.xml"/><Relationship Id="rId21" Type="http://schemas.openxmlformats.org/officeDocument/2006/relationships/tags" Target="../tags/tag956.xml"/><Relationship Id="rId42" Type="http://schemas.openxmlformats.org/officeDocument/2006/relationships/tags" Target="../tags/tag977.xml"/><Relationship Id="rId47" Type="http://schemas.openxmlformats.org/officeDocument/2006/relationships/tags" Target="../tags/tag982.xml"/><Relationship Id="rId63" Type="http://schemas.openxmlformats.org/officeDocument/2006/relationships/tags" Target="../tags/tag998.xml"/><Relationship Id="rId68" Type="http://schemas.openxmlformats.org/officeDocument/2006/relationships/notesSlide" Target="../notesSlides/notesSlide20.xml"/><Relationship Id="rId7" Type="http://schemas.openxmlformats.org/officeDocument/2006/relationships/tags" Target="../tags/tag942.xml"/><Relationship Id="rId2" Type="http://schemas.openxmlformats.org/officeDocument/2006/relationships/tags" Target="../tags/tag937.xml"/><Relationship Id="rId16" Type="http://schemas.openxmlformats.org/officeDocument/2006/relationships/tags" Target="../tags/tag951.xml"/><Relationship Id="rId29" Type="http://schemas.openxmlformats.org/officeDocument/2006/relationships/tags" Target="../tags/tag964.xml"/><Relationship Id="rId11" Type="http://schemas.openxmlformats.org/officeDocument/2006/relationships/tags" Target="../tags/tag946.xml"/><Relationship Id="rId24" Type="http://schemas.openxmlformats.org/officeDocument/2006/relationships/tags" Target="../tags/tag959.xml"/><Relationship Id="rId32" Type="http://schemas.openxmlformats.org/officeDocument/2006/relationships/tags" Target="../tags/tag967.xml"/><Relationship Id="rId37" Type="http://schemas.openxmlformats.org/officeDocument/2006/relationships/tags" Target="../tags/tag972.xml"/><Relationship Id="rId40" Type="http://schemas.openxmlformats.org/officeDocument/2006/relationships/tags" Target="../tags/tag975.xml"/><Relationship Id="rId45" Type="http://schemas.openxmlformats.org/officeDocument/2006/relationships/tags" Target="../tags/tag980.xml"/><Relationship Id="rId53" Type="http://schemas.openxmlformats.org/officeDocument/2006/relationships/tags" Target="../tags/tag988.xml"/><Relationship Id="rId58" Type="http://schemas.openxmlformats.org/officeDocument/2006/relationships/tags" Target="../tags/tag993.xml"/><Relationship Id="rId66" Type="http://schemas.openxmlformats.org/officeDocument/2006/relationships/tags" Target="../tags/tag1001.xml"/><Relationship Id="rId5" Type="http://schemas.openxmlformats.org/officeDocument/2006/relationships/tags" Target="../tags/tag940.xml"/><Relationship Id="rId61" Type="http://schemas.openxmlformats.org/officeDocument/2006/relationships/tags" Target="../tags/tag996.xml"/><Relationship Id="rId19" Type="http://schemas.openxmlformats.org/officeDocument/2006/relationships/tags" Target="../tags/tag954.xml"/><Relationship Id="rId14" Type="http://schemas.openxmlformats.org/officeDocument/2006/relationships/tags" Target="../tags/tag949.xml"/><Relationship Id="rId22" Type="http://schemas.openxmlformats.org/officeDocument/2006/relationships/tags" Target="../tags/tag957.xml"/><Relationship Id="rId27" Type="http://schemas.openxmlformats.org/officeDocument/2006/relationships/tags" Target="../tags/tag962.xml"/><Relationship Id="rId30" Type="http://schemas.openxmlformats.org/officeDocument/2006/relationships/tags" Target="../tags/tag965.xml"/><Relationship Id="rId35" Type="http://schemas.openxmlformats.org/officeDocument/2006/relationships/tags" Target="../tags/tag970.xml"/><Relationship Id="rId43" Type="http://schemas.openxmlformats.org/officeDocument/2006/relationships/tags" Target="../tags/tag978.xml"/><Relationship Id="rId48" Type="http://schemas.openxmlformats.org/officeDocument/2006/relationships/tags" Target="../tags/tag983.xml"/><Relationship Id="rId56" Type="http://schemas.openxmlformats.org/officeDocument/2006/relationships/tags" Target="../tags/tag991.xml"/><Relationship Id="rId64" Type="http://schemas.openxmlformats.org/officeDocument/2006/relationships/tags" Target="../tags/tag999.xml"/><Relationship Id="rId69" Type="http://schemas.openxmlformats.org/officeDocument/2006/relationships/image" Target="../media/image2.png"/><Relationship Id="rId8" Type="http://schemas.openxmlformats.org/officeDocument/2006/relationships/tags" Target="../tags/tag943.xml"/><Relationship Id="rId51" Type="http://schemas.openxmlformats.org/officeDocument/2006/relationships/tags" Target="../tags/tag986.xml"/><Relationship Id="rId3" Type="http://schemas.openxmlformats.org/officeDocument/2006/relationships/tags" Target="../tags/tag938.xml"/><Relationship Id="rId12" Type="http://schemas.openxmlformats.org/officeDocument/2006/relationships/tags" Target="../tags/tag947.xml"/><Relationship Id="rId17" Type="http://schemas.openxmlformats.org/officeDocument/2006/relationships/tags" Target="../tags/tag952.xml"/><Relationship Id="rId25" Type="http://schemas.openxmlformats.org/officeDocument/2006/relationships/tags" Target="../tags/tag960.xml"/><Relationship Id="rId33" Type="http://schemas.openxmlformats.org/officeDocument/2006/relationships/tags" Target="../tags/tag968.xml"/><Relationship Id="rId38" Type="http://schemas.openxmlformats.org/officeDocument/2006/relationships/tags" Target="../tags/tag973.xml"/><Relationship Id="rId46" Type="http://schemas.openxmlformats.org/officeDocument/2006/relationships/tags" Target="../tags/tag981.xml"/><Relationship Id="rId59" Type="http://schemas.openxmlformats.org/officeDocument/2006/relationships/tags" Target="../tags/tag994.xml"/><Relationship Id="rId67" Type="http://schemas.openxmlformats.org/officeDocument/2006/relationships/slideLayout" Target="../slideLayouts/slideLayout2.xml"/><Relationship Id="rId20" Type="http://schemas.openxmlformats.org/officeDocument/2006/relationships/tags" Target="../tags/tag955.xml"/><Relationship Id="rId41" Type="http://schemas.openxmlformats.org/officeDocument/2006/relationships/tags" Target="../tags/tag976.xml"/><Relationship Id="rId54" Type="http://schemas.openxmlformats.org/officeDocument/2006/relationships/tags" Target="../tags/tag989.xml"/><Relationship Id="rId62" Type="http://schemas.openxmlformats.org/officeDocument/2006/relationships/tags" Target="../tags/tag997.xml"/><Relationship Id="rId1" Type="http://schemas.openxmlformats.org/officeDocument/2006/relationships/tags" Target="../tags/tag936.xml"/><Relationship Id="rId6" Type="http://schemas.openxmlformats.org/officeDocument/2006/relationships/tags" Target="../tags/tag941.xml"/><Relationship Id="rId15" Type="http://schemas.openxmlformats.org/officeDocument/2006/relationships/tags" Target="../tags/tag950.xml"/><Relationship Id="rId23" Type="http://schemas.openxmlformats.org/officeDocument/2006/relationships/tags" Target="../tags/tag958.xml"/><Relationship Id="rId28" Type="http://schemas.openxmlformats.org/officeDocument/2006/relationships/tags" Target="../tags/tag963.xml"/><Relationship Id="rId36" Type="http://schemas.openxmlformats.org/officeDocument/2006/relationships/tags" Target="../tags/tag971.xml"/><Relationship Id="rId49" Type="http://schemas.openxmlformats.org/officeDocument/2006/relationships/tags" Target="../tags/tag984.xml"/><Relationship Id="rId57" Type="http://schemas.openxmlformats.org/officeDocument/2006/relationships/tags" Target="../tags/tag992.xml"/><Relationship Id="rId10" Type="http://schemas.openxmlformats.org/officeDocument/2006/relationships/tags" Target="../tags/tag945.xml"/><Relationship Id="rId31" Type="http://schemas.openxmlformats.org/officeDocument/2006/relationships/tags" Target="../tags/tag966.xml"/><Relationship Id="rId44" Type="http://schemas.openxmlformats.org/officeDocument/2006/relationships/tags" Target="../tags/tag979.xml"/><Relationship Id="rId52" Type="http://schemas.openxmlformats.org/officeDocument/2006/relationships/tags" Target="../tags/tag987.xml"/><Relationship Id="rId60" Type="http://schemas.openxmlformats.org/officeDocument/2006/relationships/tags" Target="../tags/tag995.xml"/><Relationship Id="rId65" Type="http://schemas.openxmlformats.org/officeDocument/2006/relationships/tags" Target="../tags/tag1000.xml"/><Relationship Id="rId4" Type="http://schemas.openxmlformats.org/officeDocument/2006/relationships/tags" Target="../tags/tag939.xml"/><Relationship Id="rId9" Type="http://schemas.openxmlformats.org/officeDocument/2006/relationships/tags" Target="../tags/tag944.xml"/><Relationship Id="rId13" Type="http://schemas.openxmlformats.org/officeDocument/2006/relationships/tags" Target="../tags/tag948.xml"/><Relationship Id="rId18" Type="http://schemas.openxmlformats.org/officeDocument/2006/relationships/tags" Target="../tags/tag953.xml"/><Relationship Id="rId39" Type="http://schemas.openxmlformats.org/officeDocument/2006/relationships/tags" Target="../tags/tag974.xml"/><Relationship Id="rId34" Type="http://schemas.openxmlformats.org/officeDocument/2006/relationships/tags" Target="../tags/tag969.xml"/><Relationship Id="rId50" Type="http://schemas.openxmlformats.org/officeDocument/2006/relationships/tags" Target="../tags/tag985.xml"/><Relationship Id="rId55" Type="http://schemas.openxmlformats.org/officeDocument/2006/relationships/tags" Target="../tags/tag990.xml"/></Relationships>
</file>

<file path=ppt/slides/_rels/slide32.xml.rels><?xml version="1.0" encoding="UTF-8" standalone="yes"?>
<Relationships xmlns="http://schemas.openxmlformats.org/package/2006/relationships"><Relationship Id="rId26" Type="http://schemas.openxmlformats.org/officeDocument/2006/relationships/tags" Target="../tags/tag1027.xml"/><Relationship Id="rId21" Type="http://schemas.openxmlformats.org/officeDocument/2006/relationships/tags" Target="../tags/tag1022.xml"/><Relationship Id="rId42" Type="http://schemas.openxmlformats.org/officeDocument/2006/relationships/tags" Target="../tags/tag1043.xml"/><Relationship Id="rId47" Type="http://schemas.openxmlformats.org/officeDocument/2006/relationships/tags" Target="../tags/tag1048.xml"/><Relationship Id="rId63" Type="http://schemas.openxmlformats.org/officeDocument/2006/relationships/tags" Target="../tags/tag1064.xml"/><Relationship Id="rId68" Type="http://schemas.openxmlformats.org/officeDocument/2006/relationships/tags" Target="../tags/tag1069.xml"/><Relationship Id="rId16" Type="http://schemas.openxmlformats.org/officeDocument/2006/relationships/tags" Target="../tags/tag1017.xml"/><Relationship Id="rId11" Type="http://schemas.openxmlformats.org/officeDocument/2006/relationships/tags" Target="../tags/tag1012.xml"/><Relationship Id="rId32" Type="http://schemas.openxmlformats.org/officeDocument/2006/relationships/tags" Target="../tags/tag1033.xml"/><Relationship Id="rId37" Type="http://schemas.openxmlformats.org/officeDocument/2006/relationships/tags" Target="../tags/tag1038.xml"/><Relationship Id="rId53" Type="http://schemas.openxmlformats.org/officeDocument/2006/relationships/tags" Target="../tags/tag1054.xml"/><Relationship Id="rId58" Type="http://schemas.openxmlformats.org/officeDocument/2006/relationships/tags" Target="../tags/tag1059.xml"/><Relationship Id="rId74" Type="http://schemas.openxmlformats.org/officeDocument/2006/relationships/tags" Target="../tags/tag1075.xml"/><Relationship Id="rId79" Type="http://schemas.openxmlformats.org/officeDocument/2006/relationships/tags" Target="../tags/tag1080.xml"/><Relationship Id="rId5" Type="http://schemas.openxmlformats.org/officeDocument/2006/relationships/tags" Target="../tags/tag1006.xml"/><Relationship Id="rId61" Type="http://schemas.openxmlformats.org/officeDocument/2006/relationships/tags" Target="../tags/tag1062.xml"/><Relationship Id="rId82" Type="http://schemas.openxmlformats.org/officeDocument/2006/relationships/notesSlide" Target="../notesSlides/notesSlide21.xml"/><Relationship Id="rId19" Type="http://schemas.openxmlformats.org/officeDocument/2006/relationships/tags" Target="../tags/tag1020.xml"/><Relationship Id="rId14" Type="http://schemas.openxmlformats.org/officeDocument/2006/relationships/tags" Target="../tags/tag1015.xml"/><Relationship Id="rId22" Type="http://schemas.openxmlformats.org/officeDocument/2006/relationships/tags" Target="../tags/tag1023.xml"/><Relationship Id="rId27" Type="http://schemas.openxmlformats.org/officeDocument/2006/relationships/tags" Target="../tags/tag1028.xml"/><Relationship Id="rId30" Type="http://schemas.openxmlformats.org/officeDocument/2006/relationships/tags" Target="../tags/tag1031.xml"/><Relationship Id="rId35" Type="http://schemas.openxmlformats.org/officeDocument/2006/relationships/tags" Target="../tags/tag1036.xml"/><Relationship Id="rId43" Type="http://schemas.openxmlformats.org/officeDocument/2006/relationships/tags" Target="../tags/tag1044.xml"/><Relationship Id="rId48" Type="http://schemas.openxmlformats.org/officeDocument/2006/relationships/tags" Target="../tags/tag1049.xml"/><Relationship Id="rId56" Type="http://schemas.openxmlformats.org/officeDocument/2006/relationships/tags" Target="../tags/tag1057.xml"/><Relationship Id="rId64" Type="http://schemas.openxmlformats.org/officeDocument/2006/relationships/tags" Target="../tags/tag1065.xml"/><Relationship Id="rId69" Type="http://schemas.openxmlformats.org/officeDocument/2006/relationships/tags" Target="../tags/tag1070.xml"/><Relationship Id="rId77" Type="http://schemas.openxmlformats.org/officeDocument/2006/relationships/tags" Target="../tags/tag1078.xml"/><Relationship Id="rId8" Type="http://schemas.openxmlformats.org/officeDocument/2006/relationships/tags" Target="../tags/tag1009.xml"/><Relationship Id="rId51" Type="http://schemas.openxmlformats.org/officeDocument/2006/relationships/tags" Target="../tags/tag1052.xml"/><Relationship Id="rId72" Type="http://schemas.openxmlformats.org/officeDocument/2006/relationships/tags" Target="../tags/tag1073.xml"/><Relationship Id="rId80" Type="http://schemas.openxmlformats.org/officeDocument/2006/relationships/tags" Target="../tags/tag1081.xml"/><Relationship Id="rId3" Type="http://schemas.openxmlformats.org/officeDocument/2006/relationships/tags" Target="../tags/tag1004.xml"/><Relationship Id="rId12" Type="http://schemas.openxmlformats.org/officeDocument/2006/relationships/tags" Target="../tags/tag1013.xml"/><Relationship Id="rId17" Type="http://schemas.openxmlformats.org/officeDocument/2006/relationships/tags" Target="../tags/tag1018.xml"/><Relationship Id="rId25" Type="http://schemas.openxmlformats.org/officeDocument/2006/relationships/tags" Target="../tags/tag1026.xml"/><Relationship Id="rId33" Type="http://schemas.openxmlformats.org/officeDocument/2006/relationships/tags" Target="../tags/tag1034.xml"/><Relationship Id="rId38" Type="http://schemas.openxmlformats.org/officeDocument/2006/relationships/tags" Target="../tags/tag1039.xml"/><Relationship Id="rId46" Type="http://schemas.openxmlformats.org/officeDocument/2006/relationships/tags" Target="../tags/tag1047.xml"/><Relationship Id="rId59" Type="http://schemas.openxmlformats.org/officeDocument/2006/relationships/tags" Target="../tags/tag1060.xml"/><Relationship Id="rId67" Type="http://schemas.openxmlformats.org/officeDocument/2006/relationships/tags" Target="../tags/tag1068.xml"/><Relationship Id="rId20" Type="http://schemas.openxmlformats.org/officeDocument/2006/relationships/tags" Target="../tags/tag1021.xml"/><Relationship Id="rId41" Type="http://schemas.openxmlformats.org/officeDocument/2006/relationships/tags" Target="../tags/tag1042.xml"/><Relationship Id="rId54" Type="http://schemas.openxmlformats.org/officeDocument/2006/relationships/tags" Target="../tags/tag1055.xml"/><Relationship Id="rId62" Type="http://schemas.openxmlformats.org/officeDocument/2006/relationships/tags" Target="../tags/tag1063.xml"/><Relationship Id="rId70" Type="http://schemas.openxmlformats.org/officeDocument/2006/relationships/tags" Target="../tags/tag1071.xml"/><Relationship Id="rId75" Type="http://schemas.openxmlformats.org/officeDocument/2006/relationships/tags" Target="../tags/tag1076.xml"/><Relationship Id="rId83" Type="http://schemas.openxmlformats.org/officeDocument/2006/relationships/image" Target="../media/image2.png"/><Relationship Id="rId1" Type="http://schemas.openxmlformats.org/officeDocument/2006/relationships/tags" Target="../tags/tag1002.xml"/><Relationship Id="rId6" Type="http://schemas.openxmlformats.org/officeDocument/2006/relationships/tags" Target="../tags/tag1007.xml"/><Relationship Id="rId15" Type="http://schemas.openxmlformats.org/officeDocument/2006/relationships/tags" Target="../tags/tag1016.xml"/><Relationship Id="rId23" Type="http://schemas.openxmlformats.org/officeDocument/2006/relationships/tags" Target="../tags/tag1024.xml"/><Relationship Id="rId28" Type="http://schemas.openxmlformats.org/officeDocument/2006/relationships/tags" Target="../tags/tag1029.xml"/><Relationship Id="rId36" Type="http://schemas.openxmlformats.org/officeDocument/2006/relationships/tags" Target="../tags/tag1037.xml"/><Relationship Id="rId49" Type="http://schemas.openxmlformats.org/officeDocument/2006/relationships/tags" Target="../tags/tag1050.xml"/><Relationship Id="rId57" Type="http://schemas.openxmlformats.org/officeDocument/2006/relationships/tags" Target="../tags/tag1058.xml"/><Relationship Id="rId10" Type="http://schemas.openxmlformats.org/officeDocument/2006/relationships/tags" Target="../tags/tag1011.xml"/><Relationship Id="rId31" Type="http://schemas.openxmlformats.org/officeDocument/2006/relationships/tags" Target="../tags/tag1032.xml"/><Relationship Id="rId44" Type="http://schemas.openxmlformats.org/officeDocument/2006/relationships/tags" Target="../tags/tag1045.xml"/><Relationship Id="rId52" Type="http://schemas.openxmlformats.org/officeDocument/2006/relationships/tags" Target="../tags/tag1053.xml"/><Relationship Id="rId60" Type="http://schemas.openxmlformats.org/officeDocument/2006/relationships/tags" Target="../tags/tag1061.xml"/><Relationship Id="rId65" Type="http://schemas.openxmlformats.org/officeDocument/2006/relationships/tags" Target="../tags/tag1066.xml"/><Relationship Id="rId73" Type="http://schemas.openxmlformats.org/officeDocument/2006/relationships/tags" Target="../tags/tag1074.xml"/><Relationship Id="rId78" Type="http://schemas.openxmlformats.org/officeDocument/2006/relationships/tags" Target="../tags/tag1079.xml"/><Relationship Id="rId81" Type="http://schemas.openxmlformats.org/officeDocument/2006/relationships/slideLayout" Target="../slideLayouts/slideLayout2.xml"/><Relationship Id="rId4" Type="http://schemas.openxmlformats.org/officeDocument/2006/relationships/tags" Target="../tags/tag1005.xml"/><Relationship Id="rId9" Type="http://schemas.openxmlformats.org/officeDocument/2006/relationships/tags" Target="../tags/tag1010.xml"/><Relationship Id="rId13" Type="http://schemas.openxmlformats.org/officeDocument/2006/relationships/tags" Target="../tags/tag1014.xml"/><Relationship Id="rId18" Type="http://schemas.openxmlformats.org/officeDocument/2006/relationships/tags" Target="../tags/tag1019.xml"/><Relationship Id="rId39" Type="http://schemas.openxmlformats.org/officeDocument/2006/relationships/tags" Target="../tags/tag1040.xml"/><Relationship Id="rId34" Type="http://schemas.openxmlformats.org/officeDocument/2006/relationships/tags" Target="../tags/tag1035.xml"/><Relationship Id="rId50" Type="http://schemas.openxmlformats.org/officeDocument/2006/relationships/tags" Target="../tags/tag1051.xml"/><Relationship Id="rId55" Type="http://schemas.openxmlformats.org/officeDocument/2006/relationships/tags" Target="../tags/tag1056.xml"/><Relationship Id="rId76" Type="http://schemas.openxmlformats.org/officeDocument/2006/relationships/tags" Target="../tags/tag1077.xml"/><Relationship Id="rId7" Type="http://schemas.openxmlformats.org/officeDocument/2006/relationships/tags" Target="../tags/tag1008.xml"/><Relationship Id="rId71" Type="http://schemas.openxmlformats.org/officeDocument/2006/relationships/tags" Target="../tags/tag1072.xml"/><Relationship Id="rId2" Type="http://schemas.openxmlformats.org/officeDocument/2006/relationships/tags" Target="../tags/tag1003.xml"/><Relationship Id="rId29" Type="http://schemas.openxmlformats.org/officeDocument/2006/relationships/tags" Target="../tags/tag1030.xml"/><Relationship Id="rId24" Type="http://schemas.openxmlformats.org/officeDocument/2006/relationships/tags" Target="../tags/tag1025.xml"/><Relationship Id="rId40" Type="http://schemas.openxmlformats.org/officeDocument/2006/relationships/tags" Target="../tags/tag1041.xml"/><Relationship Id="rId45" Type="http://schemas.openxmlformats.org/officeDocument/2006/relationships/tags" Target="../tags/tag1046.xml"/><Relationship Id="rId66" Type="http://schemas.openxmlformats.org/officeDocument/2006/relationships/tags" Target="../tags/tag1067.xml"/></Relationships>
</file>

<file path=ppt/slides/_rels/slide33.xml.rels><?xml version="1.0" encoding="UTF-8" standalone="yes"?>
<Relationships xmlns="http://schemas.openxmlformats.org/package/2006/relationships"><Relationship Id="rId13" Type="http://schemas.openxmlformats.org/officeDocument/2006/relationships/tags" Target="../tags/tag1094.xml"/><Relationship Id="rId18" Type="http://schemas.openxmlformats.org/officeDocument/2006/relationships/tags" Target="../tags/tag1099.xml"/><Relationship Id="rId26" Type="http://schemas.openxmlformats.org/officeDocument/2006/relationships/tags" Target="../tags/tag1107.xml"/><Relationship Id="rId39" Type="http://schemas.openxmlformats.org/officeDocument/2006/relationships/tags" Target="../tags/tag1120.xml"/><Relationship Id="rId21" Type="http://schemas.openxmlformats.org/officeDocument/2006/relationships/tags" Target="../tags/tag1102.xml"/><Relationship Id="rId34" Type="http://schemas.openxmlformats.org/officeDocument/2006/relationships/tags" Target="../tags/tag1115.xml"/><Relationship Id="rId42" Type="http://schemas.openxmlformats.org/officeDocument/2006/relationships/tags" Target="../tags/tag1123.xml"/><Relationship Id="rId47" Type="http://schemas.openxmlformats.org/officeDocument/2006/relationships/tags" Target="../tags/tag1128.xml"/><Relationship Id="rId50" Type="http://schemas.openxmlformats.org/officeDocument/2006/relationships/tags" Target="../tags/tag1131.xml"/><Relationship Id="rId55" Type="http://schemas.openxmlformats.org/officeDocument/2006/relationships/tags" Target="../tags/tag1136.xml"/><Relationship Id="rId7" Type="http://schemas.openxmlformats.org/officeDocument/2006/relationships/tags" Target="../tags/tag1088.xml"/><Relationship Id="rId2" Type="http://schemas.openxmlformats.org/officeDocument/2006/relationships/tags" Target="../tags/tag1083.xml"/><Relationship Id="rId16" Type="http://schemas.openxmlformats.org/officeDocument/2006/relationships/tags" Target="../tags/tag1097.xml"/><Relationship Id="rId29" Type="http://schemas.openxmlformats.org/officeDocument/2006/relationships/tags" Target="../tags/tag1110.xml"/><Relationship Id="rId11" Type="http://schemas.openxmlformats.org/officeDocument/2006/relationships/tags" Target="../tags/tag1092.xml"/><Relationship Id="rId24" Type="http://schemas.openxmlformats.org/officeDocument/2006/relationships/tags" Target="../tags/tag1105.xml"/><Relationship Id="rId32" Type="http://schemas.openxmlformats.org/officeDocument/2006/relationships/tags" Target="../tags/tag1113.xml"/><Relationship Id="rId37" Type="http://schemas.openxmlformats.org/officeDocument/2006/relationships/tags" Target="../tags/tag1118.xml"/><Relationship Id="rId40" Type="http://schemas.openxmlformats.org/officeDocument/2006/relationships/tags" Target="../tags/tag1121.xml"/><Relationship Id="rId45" Type="http://schemas.openxmlformats.org/officeDocument/2006/relationships/tags" Target="../tags/tag1126.xml"/><Relationship Id="rId53" Type="http://schemas.openxmlformats.org/officeDocument/2006/relationships/tags" Target="../tags/tag1134.xml"/><Relationship Id="rId58" Type="http://schemas.openxmlformats.org/officeDocument/2006/relationships/tags" Target="../tags/tag1139.xml"/><Relationship Id="rId5" Type="http://schemas.openxmlformats.org/officeDocument/2006/relationships/tags" Target="../tags/tag1086.xml"/><Relationship Id="rId19" Type="http://schemas.openxmlformats.org/officeDocument/2006/relationships/tags" Target="../tags/tag1100.xml"/><Relationship Id="rId4" Type="http://schemas.openxmlformats.org/officeDocument/2006/relationships/tags" Target="../tags/tag1085.xml"/><Relationship Id="rId9" Type="http://schemas.openxmlformats.org/officeDocument/2006/relationships/tags" Target="../tags/tag1090.xml"/><Relationship Id="rId14" Type="http://schemas.openxmlformats.org/officeDocument/2006/relationships/tags" Target="../tags/tag1095.xml"/><Relationship Id="rId22" Type="http://schemas.openxmlformats.org/officeDocument/2006/relationships/tags" Target="../tags/tag1103.xml"/><Relationship Id="rId27" Type="http://schemas.openxmlformats.org/officeDocument/2006/relationships/tags" Target="../tags/tag1108.xml"/><Relationship Id="rId30" Type="http://schemas.openxmlformats.org/officeDocument/2006/relationships/tags" Target="../tags/tag1111.xml"/><Relationship Id="rId35" Type="http://schemas.openxmlformats.org/officeDocument/2006/relationships/tags" Target="../tags/tag1116.xml"/><Relationship Id="rId43" Type="http://schemas.openxmlformats.org/officeDocument/2006/relationships/tags" Target="../tags/tag1124.xml"/><Relationship Id="rId48" Type="http://schemas.openxmlformats.org/officeDocument/2006/relationships/tags" Target="../tags/tag1129.xml"/><Relationship Id="rId56" Type="http://schemas.openxmlformats.org/officeDocument/2006/relationships/tags" Target="../tags/tag1137.xml"/><Relationship Id="rId8" Type="http://schemas.openxmlformats.org/officeDocument/2006/relationships/tags" Target="../tags/tag1089.xml"/><Relationship Id="rId51" Type="http://schemas.openxmlformats.org/officeDocument/2006/relationships/tags" Target="../tags/tag1132.xml"/><Relationship Id="rId3" Type="http://schemas.openxmlformats.org/officeDocument/2006/relationships/tags" Target="../tags/tag1084.xml"/><Relationship Id="rId12" Type="http://schemas.openxmlformats.org/officeDocument/2006/relationships/tags" Target="../tags/tag1093.xml"/><Relationship Id="rId17" Type="http://schemas.openxmlformats.org/officeDocument/2006/relationships/tags" Target="../tags/tag1098.xml"/><Relationship Id="rId25" Type="http://schemas.openxmlformats.org/officeDocument/2006/relationships/tags" Target="../tags/tag1106.xml"/><Relationship Id="rId33" Type="http://schemas.openxmlformats.org/officeDocument/2006/relationships/tags" Target="../tags/tag1114.xml"/><Relationship Id="rId38" Type="http://schemas.openxmlformats.org/officeDocument/2006/relationships/tags" Target="../tags/tag1119.xml"/><Relationship Id="rId46" Type="http://schemas.openxmlformats.org/officeDocument/2006/relationships/tags" Target="../tags/tag1127.xml"/><Relationship Id="rId59" Type="http://schemas.openxmlformats.org/officeDocument/2006/relationships/slideLayout" Target="../slideLayouts/slideLayout2.xml"/><Relationship Id="rId20" Type="http://schemas.openxmlformats.org/officeDocument/2006/relationships/tags" Target="../tags/tag1101.xml"/><Relationship Id="rId41" Type="http://schemas.openxmlformats.org/officeDocument/2006/relationships/tags" Target="../tags/tag1122.xml"/><Relationship Id="rId54" Type="http://schemas.openxmlformats.org/officeDocument/2006/relationships/tags" Target="../tags/tag1135.xml"/><Relationship Id="rId1" Type="http://schemas.openxmlformats.org/officeDocument/2006/relationships/tags" Target="../tags/tag1082.xml"/><Relationship Id="rId6" Type="http://schemas.openxmlformats.org/officeDocument/2006/relationships/tags" Target="../tags/tag1087.xml"/><Relationship Id="rId15" Type="http://schemas.openxmlformats.org/officeDocument/2006/relationships/tags" Target="../tags/tag1096.xml"/><Relationship Id="rId23" Type="http://schemas.openxmlformats.org/officeDocument/2006/relationships/tags" Target="../tags/tag1104.xml"/><Relationship Id="rId28" Type="http://schemas.openxmlformats.org/officeDocument/2006/relationships/tags" Target="../tags/tag1109.xml"/><Relationship Id="rId36" Type="http://schemas.openxmlformats.org/officeDocument/2006/relationships/tags" Target="../tags/tag1117.xml"/><Relationship Id="rId49" Type="http://schemas.openxmlformats.org/officeDocument/2006/relationships/tags" Target="../tags/tag1130.xml"/><Relationship Id="rId57" Type="http://schemas.openxmlformats.org/officeDocument/2006/relationships/tags" Target="../tags/tag1138.xml"/><Relationship Id="rId10" Type="http://schemas.openxmlformats.org/officeDocument/2006/relationships/tags" Target="../tags/tag1091.xml"/><Relationship Id="rId31" Type="http://schemas.openxmlformats.org/officeDocument/2006/relationships/tags" Target="../tags/tag1112.xml"/><Relationship Id="rId44" Type="http://schemas.openxmlformats.org/officeDocument/2006/relationships/tags" Target="../tags/tag1125.xml"/><Relationship Id="rId52" Type="http://schemas.openxmlformats.org/officeDocument/2006/relationships/tags" Target="../tags/tag1133.xml"/><Relationship Id="rId60" Type="http://schemas.openxmlformats.org/officeDocument/2006/relationships/notesSlide" Target="../notesSlides/notesSlide22.xml"/></Relationships>
</file>

<file path=ppt/slides/_rels/slide34.xml.rels><?xml version="1.0" encoding="UTF-8" standalone="yes"?>
<Relationships xmlns="http://schemas.openxmlformats.org/package/2006/relationships"><Relationship Id="rId26" Type="http://schemas.openxmlformats.org/officeDocument/2006/relationships/tags" Target="../tags/tag1165.xml"/><Relationship Id="rId21" Type="http://schemas.openxmlformats.org/officeDocument/2006/relationships/tags" Target="../tags/tag1160.xml"/><Relationship Id="rId42" Type="http://schemas.openxmlformats.org/officeDocument/2006/relationships/tags" Target="../tags/tag1181.xml"/><Relationship Id="rId47" Type="http://schemas.openxmlformats.org/officeDocument/2006/relationships/tags" Target="../tags/tag1186.xml"/><Relationship Id="rId63" Type="http://schemas.openxmlformats.org/officeDocument/2006/relationships/tags" Target="../tags/tag1202.xml"/><Relationship Id="rId68" Type="http://schemas.openxmlformats.org/officeDocument/2006/relationships/tags" Target="../tags/tag1207.xml"/><Relationship Id="rId2" Type="http://schemas.openxmlformats.org/officeDocument/2006/relationships/tags" Target="../tags/tag1141.xml"/><Relationship Id="rId16" Type="http://schemas.openxmlformats.org/officeDocument/2006/relationships/tags" Target="../tags/tag1155.xml"/><Relationship Id="rId29" Type="http://schemas.openxmlformats.org/officeDocument/2006/relationships/tags" Target="../tags/tag1168.xml"/><Relationship Id="rId11" Type="http://schemas.openxmlformats.org/officeDocument/2006/relationships/tags" Target="../tags/tag1150.xml"/><Relationship Id="rId24" Type="http://schemas.openxmlformats.org/officeDocument/2006/relationships/tags" Target="../tags/tag1163.xml"/><Relationship Id="rId32" Type="http://schemas.openxmlformats.org/officeDocument/2006/relationships/tags" Target="../tags/tag1171.xml"/><Relationship Id="rId37" Type="http://schemas.openxmlformats.org/officeDocument/2006/relationships/tags" Target="../tags/tag1176.xml"/><Relationship Id="rId40" Type="http://schemas.openxmlformats.org/officeDocument/2006/relationships/tags" Target="../tags/tag1179.xml"/><Relationship Id="rId45" Type="http://schemas.openxmlformats.org/officeDocument/2006/relationships/tags" Target="../tags/tag1184.xml"/><Relationship Id="rId53" Type="http://schemas.openxmlformats.org/officeDocument/2006/relationships/tags" Target="../tags/tag1192.xml"/><Relationship Id="rId58" Type="http://schemas.openxmlformats.org/officeDocument/2006/relationships/tags" Target="../tags/tag1197.xml"/><Relationship Id="rId66" Type="http://schemas.openxmlformats.org/officeDocument/2006/relationships/tags" Target="../tags/tag1205.xml"/><Relationship Id="rId5" Type="http://schemas.openxmlformats.org/officeDocument/2006/relationships/tags" Target="../tags/tag1144.xml"/><Relationship Id="rId61" Type="http://schemas.openxmlformats.org/officeDocument/2006/relationships/tags" Target="../tags/tag1200.xml"/><Relationship Id="rId19" Type="http://schemas.openxmlformats.org/officeDocument/2006/relationships/tags" Target="../tags/tag1158.xml"/><Relationship Id="rId14" Type="http://schemas.openxmlformats.org/officeDocument/2006/relationships/tags" Target="../tags/tag1153.xml"/><Relationship Id="rId22" Type="http://schemas.openxmlformats.org/officeDocument/2006/relationships/tags" Target="../tags/tag1161.xml"/><Relationship Id="rId27" Type="http://schemas.openxmlformats.org/officeDocument/2006/relationships/tags" Target="../tags/tag1166.xml"/><Relationship Id="rId30" Type="http://schemas.openxmlformats.org/officeDocument/2006/relationships/tags" Target="../tags/tag1169.xml"/><Relationship Id="rId35" Type="http://schemas.openxmlformats.org/officeDocument/2006/relationships/tags" Target="../tags/tag1174.xml"/><Relationship Id="rId43" Type="http://schemas.openxmlformats.org/officeDocument/2006/relationships/tags" Target="../tags/tag1182.xml"/><Relationship Id="rId48" Type="http://schemas.openxmlformats.org/officeDocument/2006/relationships/tags" Target="../tags/tag1187.xml"/><Relationship Id="rId56" Type="http://schemas.openxmlformats.org/officeDocument/2006/relationships/tags" Target="../tags/tag1195.xml"/><Relationship Id="rId64" Type="http://schemas.openxmlformats.org/officeDocument/2006/relationships/tags" Target="../tags/tag1203.xml"/><Relationship Id="rId69" Type="http://schemas.openxmlformats.org/officeDocument/2006/relationships/tags" Target="../tags/tag1208.xml"/><Relationship Id="rId8" Type="http://schemas.openxmlformats.org/officeDocument/2006/relationships/tags" Target="../tags/tag1147.xml"/><Relationship Id="rId51" Type="http://schemas.openxmlformats.org/officeDocument/2006/relationships/tags" Target="../tags/tag1190.xml"/><Relationship Id="rId72" Type="http://schemas.openxmlformats.org/officeDocument/2006/relationships/slideLayout" Target="../slideLayouts/slideLayout2.xml"/><Relationship Id="rId3" Type="http://schemas.openxmlformats.org/officeDocument/2006/relationships/tags" Target="../tags/tag1142.xml"/><Relationship Id="rId12" Type="http://schemas.openxmlformats.org/officeDocument/2006/relationships/tags" Target="../tags/tag1151.xml"/><Relationship Id="rId17" Type="http://schemas.openxmlformats.org/officeDocument/2006/relationships/tags" Target="../tags/tag1156.xml"/><Relationship Id="rId25" Type="http://schemas.openxmlformats.org/officeDocument/2006/relationships/tags" Target="../tags/tag1164.xml"/><Relationship Id="rId33" Type="http://schemas.openxmlformats.org/officeDocument/2006/relationships/tags" Target="../tags/tag1172.xml"/><Relationship Id="rId38" Type="http://schemas.openxmlformats.org/officeDocument/2006/relationships/tags" Target="../tags/tag1177.xml"/><Relationship Id="rId46" Type="http://schemas.openxmlformats.org/officeDocument/2006/relationships/tags" Target="../tags/tag1185.xml"/><Relationship Id="rId59" Type="http://schemas.openxmlformats.org/officeDocument/2006/relationships/tags" Target="../tags/tag1198.xml"/><Relationship Id="rId67" Type="http://schemas.openxmlformats.org/officeDocument/2006/relationships/tags" Target="../tags/tag1206.xml"/><Relationship Id="rId20" Type="http://schemas.openxmlformats.org/officeDocument/2006/relationships/tags" Target="../tags/tag1159.xml"/><Relationship Id="rId41" Type="http://schemas.openxmlformats.org/officeDocument/2006/relationships/tags" Target="../tags/tag1180.xml"/><Relationship Id="rId54" Type="http://schemas.openxmlformats.org/officeDocument/2006/relationships/tags" Target="../tags/tag1193.xml"/><Relationship Id="rId62" Type="http://schemas.openxmlformats.org/officeDocument/2006/relationships/tags" Target="../tags/tag1201.xml"/><Relationship Id="rId70" Type="http://schemas.openxmlformats.org/officeDocument/2006/relationships/tags" Target="../tags/tag1209.xml"/><Relationship Id="rId1" Type="http://schemas.openxmlformats.org/officeDocument/2006/relationships/tags" Target="../tags/tag1140.xml"/><Relationship Id="rId6" Type="http://schemas.openxmlformats.org/officeDocument/2006/relationships/tags" Target="../tags/tag1145.xml"/><Relationship Id="rId15" Type="http://schemas.openxmlformats.org/officeDocument/2006/relationships/tags" Target="../tags/tag1154.xml"/><Relationship Id="rId23" Type="http://schemas.openxmlformats.org/officeDocument/2006/relationships/tags" Target="../tags/tag1162.xml"/><Relationship Id="rId28" Type="http://schemas.openxmlformats.org/officeDocument/2006/relationships/tags" Target="../tags/tag1167.xml"/><Relationship Id="rId36" Type="http://schemas.openxmlformats.org/officeDocument/2006/relationships/tags" Target="../tags/tag1175.xml"/><Relationship Id="rId49" Type="http://schemas.openxmlformats.org/officeDocument/2006/relationships/tags" Target="../tags/tag1188.xml"/><Relationship Id="rId57" Type="http://schemas.openxmlformats.org/officeDocument/2006/relationships/tags" Target="../tags/tag1196.xml"/><Relationship Id="rId10" Type="http://schemas.openxmlformats.org/officeDocument/2006/relationships/tags" Target="../tags/tag1149.xml"/><Relationship Id="rId31" Type="http://schemas.openxmlformats.org/officeDocument/2006/relationships/tags" Target="../tags/tag1170.xml"/><Relationship Id="rId44" Type="http://schemas.openxmlformats.org/officeDocument/2006/relationships/tags" Target="../tags/tag1183.xml"/><Relationship Id="rId52" Type="http://schemas.openxmlformats.org/officeDocument/2006/relationships/tags" Target="../tags/tag1191.xml"/><Relationship Id="rId60" Type="http://schemas.openxmlformats.org/officeDocument/2006/relationships/tags" Target="../tags/tag1199.xml"/><Relationship Id="rId65" Type="http://schemas.openxmlformats.org/officeDocument/2006/relationships/tags" Target="../tags/tag1204.xml"/><Relationship Id="rId73" Type="http://schemas.openxmlformats.org/officeDocument/2006/relationships/notesSlide" Target="../notesSlides/notesSlide23.xml"/><Relationship Id="rId4" Type="http://schemas.openxmlformats.org/officeDocument/2006/relationships/tags" Target="../tags/tag1143.xml"/><Relationship Id="rId9" Type="http://schemas.openxmlformats.org/officeDocument/2006/relationships/tags" Target="../tags/tag1148.xml"/><Relationship Id="rId13" Type="http://schemas.openxmlformats.org/officeDocument/2006/relationships/tags" Target="../tags/tag1152.xml"/><Relationship Id="rId18" Type="http://schemas.openxmlformats.org/officeDocument/2006/relationships/tags" Target="../tags/tag1157.xml"/><Relationship Id="rId39" Type="http://schemas.openxmlformats.org/officeDocument/2006/relationships/tags" Target="../tags/tag1178.xml"/><Relationship Id="rId34" Type="http://schemas.openxmlformats.org/officeDocument/2006/relationships/tags" Target="../tags/tag1173.xml"/><Relationship Id="rId50" Type="http://schemas.openxmlformats.org/officeDocument/2006/relationships/tags" Target="../tags/tag1189.xml"/><Relationship Id="rId55" Type="http://schemas.openxmlformats.org/officeDocument/2006/relationships/tags" Target="../tags/tag1194.xml"/><Relationship Id="rId7" Type="http://schemas.openxmlformats.org/officeDocument/2006/relationships/tags" Target="../tags/tag1146.xml"/><Relationship Id="rId71" Type="http://schemas.openxmlformats.org/officeDocument/2006/relationships/tags" Target="../tags/tag1210.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1211.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8" Type="http://schemas.openxmlformats.org/officeDocument/2006/relationships/tags" Target="../tags/tag1219.xml"/><Relationship Id="rId13" Type="http://schemas.openxmlformats.org/officeDocument/2006/relationships/notesSlide" Target="../notesSlides/notesSlide25.xml"/><Relationship Id="rId3" Type="http://schemas.openxmlformats.org/officeDocument/2006/relationships/tags" Target="../tags/tag1214.xml"/><Relationship Id="rId7" Type="http://schemas.openxmlformats.org/officeDocument/2006/relationships/tags" Target="../tags/tag1218.xml"/><Relationship Id="rId12" Type="http://schemas.openxmlformats.org/officeDocument/2006/relationships/slideLayout" Target="../slideLayouts/slideLayout2.xml"/><Relationship Id="rId2" Type="http://schemas.openxmlformats.org/officeDocument/2006/relationships/tags" Target="../tags/tag1213.xml"/><Relationship Id="rId1" Type="http://schemas.openxmlformats.org/officeDocument/2006/relationships/tags" Target="../tags/tag1212.xml"/><Relationship Id="rId6" Type="http://schemas.openxmlformats.org/officeDocument/2006/relationships/tags" Target="../tags/tag1217.xml"/><Relationship Id="rId11" Type="http://schemas.openxmlformats.org/officeDocument/2006/relationships/tags" Target="../tags/tag1222.xml"/><Relationship Id="rId5" Type="http://schemas.openxmlformats.org/officeDocument/2006/relationships/tags" Target="../tags/tag1216.xml"/><Relationship Id="rId10" Type="http://schemas.openxmlformats.org/officeDocument/2006/relationships/tags" Target="../tags/tag1221.xml"/><Relationship Id="rId4" Type="http://schemas.openxmlformats.org/officeDocument/2006/relationships/tags" Target="../tags/tag1215.xml"/><Relationship Id="rId9" Type="http://schemas.openxmlformats.org/officeDocument/2006/relationships/tags" Target="../tags/tag1220.xml"/><Relationship Id="rId14" Type="http://schemas.openxmlformats.org/officeDocument/2006/relationships/image" Target="../media/image2.png"/></Relationships>
</file>

<file path=ppt/slides/_rels/slide37.xml.rels><?xml version="1.0" encoding="UTF-8" standalone="yes"?>
<Relationships xmlns="http://schemas.openxmlformats.org/package/2006/relationships"><Relationship Id="rId8" Type="http://schemas.openxmlformats.org/officeDocument/2006/relationships/tags" Target="../tags/tag1230.xml"/><Relationship Id="rId13" Type="http://schemas.openxmlformats.org/officeDocument/2006/relationships/tags" Target="../tags/tag1235.xml"/><Relationship Id="rId18" Type="http://schemas.openxmlformats.org/officeDocument/2006/relationships/tags" Target="../tags/tag1240.xml"/><Relationship Id="rId26" Type="http://schemas.openxmlformats.org/officeDocument/2006/relationships/image" Target="../media/image2.png"/><Relationship Id="rId3" Type="http://schemas.openxmlformats.org/officeDocument/2006/relationships/tags" Target="../tags/tag1225.xml"/><Relationship Id="rId21" Type="http://schemas.openxmlformats.org/officeDocument/2006/relationships/tags" Target="../tags/tag1243.xml"/><Relationship Id="rId7" Type="http://schemas.openxmlformats.org/officeDocument/2006/relationships/tags" Target="../tags/tag1229.xml"/><Relationship Id="rId12" Type="http://schemas.openxmlformats.org/officeDocument/2006/relationships/tags" Target="../tags/tag1234.xml"/><Relationship Id="rId17" Type="http://schemas.openxmlformats.org/officeDocument/2006/relationships/tags" Target="../tags/tag1239.xml"/><Relationship Id="rId25" Type="http://schemas.openxmlformats.org/officeDocument/2006/relationships/notesSlide" Target="../notesSlides/notesSlide26.xml"/><Relationship Id="rId2" Type="http://schemas.openxmlformats.org/officeDocument/2006/relationships/tags" Target="../tags/tag1224.xml"/><Relationship Id="rId16" Type="http://schemas.openxmlformats.org/officeDocument/2006/relationships/tags" Target="../tags/tag1238.xml"/><Relationship Id="rId20" Type="http://schemas.openxmlformats.org/officeDocument/2006/relationships/tags" Target="../tags/tag1242.xml"/><Relationship Id="rId1" Type="http://schemas.openxmlformats.org/officeDocument/2006/relationships/tags" Target="../tags/tag1223.xml"/><Relationship Id="rId6" Type="http://schemas.openxmlformats.org/officeDocument/2006/relationships/tags" Target="../tags/tag1228.xml"/><Relationship Id="rId11" Type="http://schemas.openxmlformats.org/officeDocument/2006/relationships/tags" Target="../tags/tag1233.xml"/><Relationship Id="rId24" Type="http://schemas.openxmlformats.org/officeDocument/2006/relationships/slideLayout" Target="../slideLayouts/slideLayout2.xml"/><Relationship Id="rId5" Type="http://schemas.openxmlformats.org/officeDocument/2006/relationships/tags" Target="../tags/tag1227.xml"/><Relationship Id="rId15" Type="http://schemas.openxmlformats.org/officeDocument/2006/relationships/tags" Target="../tags/tag1237.xml"/><Relationship Id="rId23" Type="http://schemas.openxmlformats.org/officeDocument/2006/relationships/tags" Target="../tags/tag1245.xml"/><Relationship Id="rId10" Type="http://schemas.openxmlformats.org/officeDocument/2006/relationships/tags" Target="../tags/tag1232.xml"/><Relationship Id="rId19" Type="http://schemas.openxmlformats.org/officeDocument/2006/relationships/tags" Target="../tags/tag1241.xml"/><Relationship Id="rId4" Type="http://schemas.openxmlformats.org/officeDocument/2006/relationships/tags" Target="../tags/tag1226.xml"/><Relationship Id="rId9" Type="http://schemas.openxmlformats.org/officeDocument/2006/relationships/tags" Target="../tags/tag1231.xml"/><Relationship Id="rId14" Type="http://schemas.openxmlformats.org/officeDocument/2006/relationships/tags" Target="../tags/tag1236.xml"/><Relationship Id="rId22" Type="http://schemas.openxmlformats.org/officeDocument/2006/relationships/tags" Target="../tags/tag1244.xml"/></Relationships>
</file>

<file path=ppt/slides/_rels/slide38.xml.rels><?xml version="1.0" encoding="UTF-8" standalone="yes"?>
<Relationships xmlns="http://schemas.openxmlformats.org/package/2006/relationships"><Relationship Id="rId8" Type="http://schemas.openxmlformats.org/officeDocument/2006/relationships/tags" Target="../tags/tag1253.xml"/><Relationship Id="rId13" Type="http://schemas.openxmlformats.org/officeDocument/2006/relationships/tags" Target="../tags/tag1258.xml"/><Relationship Id="rId18" Type="http://schemas.openxmlformats.org/officeDocument/2006/relationships/tags" Target="../tags/tag1263.xml"/><Relationship Id="rId3" Type="http://schemas.openxmlformats.org/officeDocument/2006/relationships/tags" Target="../tags/tag1248.xml"/><Relationship Id="rId21" Type="http://schemas.openxmlformats.org/officeDocument/2006/relationships/slideLayout" Target="../slideLayouts/slideLayout2.xml"/><Relationship Id="rId7" Type="http://schemas.openxmlformats.org/officeDocument/2006/relationships/tags" Target="../tags/tag1252.xml"/><Relationship Id="rId12" Type="http://schemas.openxmlformats.org/officeDocument/2006/relationships/tags" Target="../tags/tag1257.xml"/><Relationship Id="rId17" Type="http://schemas.openxmlformats.org/officeDocument/2006/relationships/tags" Target="../tags/tag1262.xml"/><Relationship Id="rId2" Type="http://schemas.openxmlformats.org/officeDocument/2006/relationships/tags" Target="../tags/tag1247.xml"/><Relationship Id="rId16" Type="http://schemas.openxmlformats.org/officeDocument/2006/relationships/tags" Target="../tags/tag1261.xml"/><Relationship Id="rId20" Type="http://schemas.openxmlformats.org/officeDocument/2006/relationships/tags" Target="../tags/tag1265.xml"/><Relationship Id="rId1" Type="http://schemas.openxmlformats.org/officeDocument/2006/relationships/tags" Target="../tags/tag1246.xml"/><Relationship Id="rId6" Type="http://schemas.openxmlformats.org/officeDocument/2006/relationships/tags" Target="../tags/tag1251.xml"/><Relationship Id="rId11" Type="http://schemas.openxmlformats.org/officeDocument/2006/relationships/tags" Target="../tags/tag1256.xml"/><Relationship Id="rId5" Type="http://schemas.openxmlformats.org/officeDocument/2006/relationships/tags" Target="../tags/tag1250.xml"/><Relationship Id="rId15" Type="http://schemas.openxmlformats.org/officeDocument/2006/relationships/tags" Target="../tags/tag1260.xml"/><Relationship Id="rId10" Type="http://schemas.openxmlformats.org/officeDocument/2006/relationships/tags" Target="../tags/tag1255.xml"/><Relationship Id="rId19" Type="http://schemas.openxmlformats.org/officeDocument/2006/relationships/tags" Target="../tags/tag1264.xml"/><Relationship Id="rId4" Type="http://schemas.openxmlformats.org/officeDocument/2006/relationships/tags" Target="../tags/tag1249.xml"/><Relationship Id="rId9" Type="http://schemas.openxmlformats.org/officeDocument/2006/relationships/tags" Target="../tags/tag1254.xml"/><Relationship Id="rId14" Type="http://schemas.openxmlformats.org/officeDocument/2006/relationships/tags" Target="../tags/tag1259.xml"/><Relationship Id="rId22" Type="http://schemas.openxmlformats.org/officeDocument/2006/relationships/notesSlide" Target="../notesSlides/notesSlide27.xml"/></Relationships>
</file>

<file path=ppt/slides/_rels/slide39.xml.rels><?xml version="1.0" encoding="UTF-8" standalone="yes"?>
<Relationships xmlns="http://schemas.openxmlformats.org/package/2006/relationships"><Relationship Id="rId8" Type="http://schemas.openxmlformats.org/officeDocument/2006/relationships/tags" Target="../tags/tag1273.xml"/><Relationship Id="rId13" Type="http://schemas.openxmlformats.org/officeDocument/2006/relationships/tags" Target="../tags/tag1278.xml"/><Relationship Id="rId3" Type="http://schemas.openxmlformats.org/officeDocument/2006/relationships/tags" Target="../tags/tag1268.xml"/><Relationship Id="rId7" Type="http://schemas.openxmlformats.org/officeDocument/2006/relationships/tags" Target="../tags/tag1272.xml"/><Relationship Id="rId12" Type="http://schemas.openxmlformats.org/officeDocument/2006/relationships/tags" Target="../tags/tag1277.xml"/><Relationship Id="rId2" Type="http://schemas.openxmlformats.org/officeDocument/2006/relationships/tags" Target="../tags/tag1267.xml"/><Relationship Id="rId16" Type="http://schemas.openxmlformats.org/officeDocument/2006/relationships/slideLayout" Target="../slideLayouts/slideLayout2.xml"/><Relationship Id="rId1" Type="http://schemas.openxmlformats.org/officeDocument/2006/relationships/tags" Target="../tags/tag1266.xml"/><Relationship Id="rId6" Type="http://schemas.openxmlformats.org/officeDocument/2006/relationships/tags" Target="../tags/tag1271.xml"/><Relationship Id="rId11" Type="http://schemas.openxmlformats.org/officeDocument/2006/relationships/tags" Target="../tags/tag1276.xml"/><Relationship Id="rId5" Type="http://schemas.openxmlformats.org/officeDocument/2006/relationships/tags" Target="../tags/tag1270.xml"/><Relationship Id="rId15" Type="http://schemas.openxmlformats.org/officeDocument/2006/relationships/tags" Target="../tags/tag1280.xml"/><Relationship Id="rId10" Type="http://schemas.openxmlformats.org/officeDocument/2006/relationships/tags" Target="../tags/tag1275.xml"/><Relationship Id="rId4" Type="http://schemas.openxmlformats.org/officeDocument/2006/relationships/tags" Target="../tags/tag1269.xml"/><Relationship Id="rId9" Type="http://schemas.openxmlformats.org/officeDocument/2006/relationships/tags" Target="../tags/tag1274.xml"/><Relationship Id="rId14" Type="http://schemas.openxmlformats.org/officeDocument/2006/relationships/tags" Target="../tags/tag127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1281.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282.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283.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284.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285.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286.xml"/></Relationships>
</file>

<file path=ppt/slides/_rels/slide46.xml.rels><?xml version="1.0" encoding="UTF-8" standalone="yes"?>
<Relationships xmlns="http://schemas.openxmlformats.org/package/2006/relationships"><Relationship Id="rId26" Type="http://schemas.openxmlformats.org/officeDocument/2006/relationships/tags" Target="../tags/tag1312.xml"/><Relationship Id="rId21" Type="http://schemas.openxmlformats.org/officeDocument/2006/relationships/tags" Target="../tags/tag1307.xml"/><Relationship Id="rId42" Type="http://schemas.openxmlformats.org/officeDocument/2006/relationships/tags" Target="../tags/tag1328.xml"/><Relationship Id="rId47" Type="http://schemas.openxmlformats.org/officeDocument/2006/relationships/tags" Target="../tags/tag1333.xml"/><Relationship Id="rId63" Type="http://schemas.openxmlformats.org/officeDocument/2006/relationships/tags" Target="../tags/tag1349.xml"/><Relationship Id="rId68" Type="http://schemas.openxmlformats.org/officeDocument/2006/relationships/tags" Target="../tags/tag1354.xml"/><Relationship Id="rId84" Type="http://schemas.openxmlformats.org/officeDocument/2006/relationships/tags" Target="../tags/tag1370.xml"/><Relationship Id="rId89" Type="http://schemas.openxmlformats.org/officeDocument/2006/relationships/tags" Target="../tags/tag1375.xml"/><Relationship Id="rId16" Type="http://schemas.openxmlformats.org/officeDocument/2006/relationships/tags" Target="../tags/tag1302.xml"/><Relationship Id="rId107" Type="http://schemas.openxmlformats.org/officeDocument/2006/relationships/tags" Target="../tags/tag1393.xml"/><Relationship Id="rId11" Type="http://schemas.openxmlformats.org/officeDocument/2006/relationships/tags" Target="../tags/tag1297.xml"/><Relationship Id="rId32" Type="http://schemas.openxmlformats.org/officeDocument/2006/relationships/tags" Target="../tags/tag1318.xml"/><Relationship Id="rId37" Type="http://schemas.openxmlformats.org/officeDocument/2006/relationships/tags" Target="../tags/tag1323.xml"/><Relationship Id="rId53" Type="http://schemas.openxmlformats.org/officeDocument/2006/relationships/tags" Target="../tags/tag1339.xml"/><Relationship Id="rId58" Type="http://schemas.openxmlformats.org/officeDocument/2006/relationships/tags" Target="../tags/tag1344.xml"/><Relationship Id="rId74" Type="http://schemas.openxmlformats.org/officeDocument/2006/relationships/tags" Target="../tags/tag1360.xml"/><Relationship Id="rId79" Type="http://schemas.openxmlformats.org/officeDocument/2006/relationships/tags" Target="../tags/tag1365.xml"/><Relationship Id="rId102" Type="http://schemas.openxmlformats.org/officeDocument/2006/relationships/tags" Target="../tags/tag1388.xml"/><Relationship Id="rId5" Type="http://schemas.openxmlformats.org/officeDocument/2006/relationships/tags" Target="../tags/tag1291.xml"/><Relationship Id="rId90" Type="http://schemas.openxmlformats.org/officeDocument/2006/relationships/tags" Target="../tags/tag1376.xml"/><Relationship Id="rId95" Type="http://schemas.openxmlformats.org/officeDocument/2006/relationships/tags" Target="../tags/tag1381.xml"/><Relationship Id="rId22" Type="http://schemas.openxmlformats.org/officeDocument/2006/relationships/tags" Target="../tags/tag1308.xml"/><Relationship Id="rId27" Type="http://schemas.openxmlformats.org/officeDocument/2006/relationships/tags" Target="../tags/tag1313.xml"/><Relationship Id="rId43" Type="http://schemas.openxmlformats.org/officeDocument/2006/relationships/tags" Target="../tags/tag1329.xml"/><Relationship Id="rId48" Type="http://schemas.openxmlformats.org/officeDocument/2006/relationships/tags" Target="../tags/tag1334.xml"/><Relationship Id="rId64" Type="http://schemas.openxmlformats.org/officeDocument/2006/relationships/tags" Target="../tags/tag1350.xml"/><Relationship Id="rId69" Type="http://schemas.openxmlformats.org/officeDocument/2006/relationships/tags" Target="../tags/tag1355.xml"/><Relationship Id="rId80" Type="http://schemas.openxmlformats.org/officeDocument/2006/relationships/tags" Target="../tags/tag1366.xml"/><Relationship Id="rId85" Type="http://schemas.openxmlformats.org/officeDocument/2006/relationships/tags" Target="../tags/tag1371.xml"/><Relationship Id="rId12" Type="http://schemas.openxmlformats.org/officeDocument/2006/relationships/tags" Target="../tags/tag1298.xml"/><Relationship Id="rId17" Type="http://schemas.openxmlformats.org/officeDocument/2006/relationships/tags" Target="../tags/tag1303.xml"/><Relationship Id="rId33" Type="http://schemas.openxmlformats.org/officeDocument/2006/relationships/tags" Target="../tags/tag1319.xml"/><Relationship Id="rId38" Type="http://schemas.openxmlformats.org/officeDocument/2006/relationships/tags" Target="../tags/tag1324.xml"/><Relationship Id="rId59" Type="http://schemas.openxmlformats.org/officeDocument/2006/relationships/tags" Target="../tags/tag1345.xml"/><Relationship Id="rId103" Type="http://schemas.openxmlformats.org/officeDocument/2006/relationships/tags" Target="../tags/tag1389.xml"/><Relationship Id="rId108" Type="http://schemas.openxmlformats.org/officeDocument/2006/relationships/tags" Target="../tags/tag1394.xml"/><Relationship Id="rId54" Type="http://schemas.openxmlformats.org/officeDocument/2006/relationships/tags" Target="../tags/tag1340.xml"/><Relationship Id="rId70" Type="http://schemas.openxmlformats.org/officeDocument/2006/relationships/tags" Target="../tags/tag1356.xml"/><Relationship Id="rId75" Type="http://schemas.openxmlformats.org/officeDocument/2006/relationships/tags" Target="../tags/tag1361.xml"/><Relationship Id="rId91" Type="http://schemas.openxmlformats.org/officeDocument/2006/relationships/tags" Target="../tags/tag1377.xml"/><Relationship Id="rId96" Type="http://schemas.openxmlformats.org/officeDocument/2006/relationships/tags" Target="../tags/tag1382.xml"/><Relationship Id="rId1" Type="http://schemas.openxmlformats.org/officeDocument/2006/relationships/tags" Target="../tags/tag1287.xml"/><Relationship Id="rId6" Type="http://schemas.openxmlformats.org/officeDocument/2006/relationships/tags" Target="../tags/tag1292.xml"/><Relationship Id="rId15" Type="http://schemas.openxmlformats.org/officeDocument/2006/relationships/tags" Target="../tags/tag1301.xml"/><Relationship Id="rId23" Type="http://schemas.openxmlformats.org/officeDocument/2006/relationships/tags" Target="../tags/tag1309.xml"/><Relationship Id="rId28" Type="http://schemas.openxmlformats.org/officeDocument/2006/relationships/tags" Target="../tags/tag1314.xml"/><Relationship Id="rId36" Type="http://schemas.openxmlformats.org/officeDocument/2006/relationships/tags" Target="../tags/tag1322.xml"/><Relationship Id="rId49" Type="http://schemas.openxmlformats.org/officeDocument/2006/relationships/tags" Target="../tags/tag1335.xml"/><Relationship Id="rId57" Type="http://schemas.openxmlformats.org/officeDocument/2006/relationships/tags" Target="../tags/tag1343.xml"/><Relationship Id="rId106" Type="http://schemas.openxmlformats.org/officeDocument/2006/relationships/tags" Target="../tags/tag1392.xml"/><Relationship Id="rId10" Type="http://schemas.openxmlformats.org/officeDocument/2006/relationships/tags" Target="../tags/tag1296.xml"/><Relationship Id="rId31" Type="http://schemas.openxmlformats.org/officeDocument/2006/relationships/tags" Target="../tags/tag1317.xml"/><Relationship Id="rId44" Type="http://schemas.openxmlformats.org/officeDocument/2006/relationships/tags" Target="../tags/tag1330.xml"/><Relationship Id="rId52" Type="http://schemas.openxmlformats.org/officeDocument/2006/relationships/tags" Target="../tags/tag1338.xml"/><Relationship Id="rId60" Type="http://schemas.openxmlformats.org/officeDocument/2006/relationships/tags" Target="../tags/tag1346.xml"/><Relationship Id="rId65" Type="http://schemas.openxmlformats.org/officeDocument/2006/relationships/tags" Target="../tags/tag1351.xml"/><Relationship Id="rId73" Type="http://schemas.openxmlformats.org/officeDocument/2006/relationships/tags" Target="../tags/tag1359.xml"/><Relationship Id="rId78" Type="http://schemas.openxmlformats.org/officeDocument/2006/relationships/tags" Target="../tags/tag1364.xml"/><Relationship Id="rId81" Type="http://schemas.openxmlformats.org/officeDocument/2006/relationships/tags" Target="../tags/tag1367.xml"/><Relationship Id="rId86" Type="http://schemas.openxmlformats.org/officeDocument/2006/relationships/tags" Target="../tags/tag1372.xml"/><Relationship Id="rId94" Type="http://schemas.openxmlformats.org/officeDocument/2006/relationships/tags" Target="../tags/tag1380.xml"/><Relationship Id="rId99" Type="http://schemas.openxmlformats.org/officeDocument/2006/relationships/tags" Target="../tags/tag1385.xml"/><Relationship Id="rId101" Type="http://schemas.openxmlformats.org/officeDocument/2006/relationships/tags" Target="../tags/tag1387.xml"/><Relationship Id="rId4" Type="http://schemas.openxmlformats.org/officeDocument/2006/relationships/tags" Target="../tags/tag1290.xml"/><Relationship Id="rId9" Type="http://schemas.openxmlformats.org/officeDocument/2006/relationships/tags" Target="../tags/tag1295.xml"/><Relationship Id="rId13" Type="http://schemas.openxmlformats.org/officeDocument/2006/relationships/tags" Target="../tags/tag1299.xml"/><Relationship Id="rId18" Type="http://schemas.openxmlformats.org/officeDocument/2006/relationships/tags" Target="../tags/tag1304.xml"/><Relationship Id="rId39" Type="http://schemas.openxmlformats.org/officeDocument/2006/relationships/tags" Target="../tags/tag1325.xml"/><Relationship Id="rId109" Type="http://schemas.openxmlformats.org/officeDocument/2006/relationships/tags" Target="../tags/tag1395.xml"/><Relationship Id="rId34" Type="http://schemas.openxmlformats.org/officeDocument/2006/relationships/tags" Target="../tags/tag1320.xml"/><Relationship Id="rId50" Type="http://schemas.openxmlformats.org/officeDocument/2006/relationships/tags" Target="../tags/tag1336.xml"/><Relationship Id="rId55" Type="http://schemas.openxmlformats.org/officeDocument/2006/relationships/tags" Target="../tags/tag1341.xml"/><Relationship Id="rId76" Type="http://schemas.openxmlformats.org/officeDocument/2006/relationships/tags" Target="../tags/tag1362.xml"/><Relationship Id="rId97" Type="http://schemas.openxmlformats.org/officeDocument/2006/relationships/tags" Target="../tags/tag1383.xml"/><Relationship Id="rId104" Type="http://schemas.openxmlformats.org/officeDocument/2006/relationships/tags" Target="../tags/tag1390.xml"/><Relationship Id="rId7" Type="http://schemas.openxmlformats.org/officeDocument/2006/relationships/tags" Target="../tags/tag1293.xml"/><Relationship Id="rId71" Type="http://schemas.openxmlformats.org/officeDocument/2006/relationships/tags" Target="../tags/tag1357.xml"/><Relationship Id="rId92" Type="http://schemas.openxmlformats.org/officeDocument/2006/relationships/tags" Target="../tags/tag1378.xml"/><Relationship Id="rId2" Type="http://schemas.openxmlformats.org/officeDocument/2006/relationships/tags" Target="../tags/tag1288.xml"/><Relationship Id="rId29" Type="http://schemas.openxmlformats.org/officeDocument/2006/relationships/tags" Target="../tags/tag1315.xml"/><Relationship Id="rId24" Type="http://schemas.openxmlformats.org/officeDocument/2006/relationships/tags" Target="../tags/tag1310.xml"/><Relationship Id="rId40" Type="http://schemas.openxmlformats.org/officeDocument/2006/relationships/tags" Target="../tags/tag1326.xml"/><Relationship Id="rId45" Type="http://schemas.openxmlformats.org/officeDocument/2006/relationships/tags" Target="../tags/tag1331.xml"/><Relationship Id="rId66" Type="http://schemas.openxmlformats.org/officeDocument/2006/relationships/tags" Target="../tags/tag1352.xml"/><Relationship Id="rId87" Type="http://schemas.openxmlformats.org/officeDocument/2006/relationships/tags" Target="../tags/tag1373.xml"/><Relationship Id="rId110" Type="http://schemas.openxmlformats.org/officeDocument/2006/relationships/slideLayout" Target="../slideLayouts/slideLayout2.xml"/><Relationship Id="rId61" Type="http://schemas.openxmlformats.org/officeDocument/2006/relationships/tags" Target="../tags/tag1347.xml"/><Relationship Id="rId82" Type="http://schemas.openxmlformats.org/officeDocument/2006/relationships/tags" Target="../tags/tag1368.xml"/><Relationship Id="rId19" Type="http://schemas.openxmlformats.org/officeDocument/2006/relationships/tags" Target="../tags/tag1305.xml"/><Relationship Id="rId14" Type="http://schemas.openxmlformats.org/officeDocument/2006/relationships/tags" Target="../tags/tag1300.xml"/><Relationship Id="rId30" Type="http://schemas.openxmlformats.org/officeDocument/2006/relationships/tags" Target="../tags/tag1316.xml"/><Relationship Id="rId35" Type="http://schemas.openxmlformats.org/officeDocument/2006/relationships/tags" Target="../tags/tag1321.xml"/><Relationship Id="rId56" Type="http://schemas.openxmlformats.org/officeDocument/2006/relationships/tags" Target="../tags/tag1342.xml"/><Relationship Id="rId77" Type="http://schemas.openxmlformats.org/officeDocument/2006/relationships/tags" Target="../tags/tag1363.xml"/><Relationship Id="rId100" Type="http://schemas.openxmlformats.org/officeDocument/2006/relationships/tags" Target="../tags/tag1386.xml"/><Relationship Id="rId105" Type="http://schemas.openxmlformats.org/officeDocument/2006/relationships/tags" Target="../tags/tag1391.xml"/><Relationship Id="rId8" Type="http://schemas.openxmlformats.org/officeDocument/2006/relationships/tags" Target="../tags/tag1294.xml"/><Relationship Id="rId51" Type="http://schemas.openxmlformats.org/officeDocument/2006/relationships/tags" Target="../tags/tag1337.xml"/><Relationship Id="rId72" Type="http://schemas.openxmlformats.org/officeDocument/2006/relationships/tags" Target="../tags/tag1358.xml"/><Relationship Id="rId93" Type="http://schemas.openxmlformats.org/officeDocument/2006/relationships/tags" Target="../tags/tag1379.xml"/><Relationship Id="rId98" Type="http://schemas.openxmlformats.org/officeDocument/2006/relationships/tags" Target="../tags/tag1384.xml"/><Relationship Id="rId3" Type="http://schemas.openxmlformats.org/officeDocument/2006/relationships/tags" Target="../tags/tag1289.xml"/><Relationship Id="rId25" Type="http://schemas.openxmlformats.org/officeDocument/2006/relationships/tags" Target="../tags/tag1311.xml"/><Relationship Id="rId46" Type="http://schemas.openxmlformats.org/officeDocument/2006/relationships/tags" Target="../tags/tag1332.xml"/><Relationship Id="rId67" Type="http://schemas.openxmlformats.org/officeDocument/2006/relationships/tags" Target="../tags/tag1353.xml"/><Relationship Id="rId20" Type="http://schemas.openxmlformats.org/officeDocument/2006/relationships/tags" Target="../tags/tag1306.xml"/><Relationship Id="rId41" Type="http://schemas.openxmlformats.org/officeDocument/2006/relationships/tags" Target="../tags/tag1327.xml"/><Relationship Id="rId62" Type="http://schemas.openxmlformats.org/officeDocument/2006/relationships/tags" Target="../tags/tag1348.xml"/><Relationship Id="rId83" Type="http://schemas.openxmlformats.org/officeDocument/2006/relationships/tags" Target="../tags/tag1369.xml"/><Relationship Id="rId88" Type="http://schemas.openxmlformats.org/officeDocument/2006/relationships/tags" Target="../tags/tag1374.xml"/><Relationship Id="rId111" Type="http://schemas.openxmlformats.org/officeDocument/2006/relationships/notesSlide" Target="../notesSlides/notesSlide31.xml"/></Relationships>
</file>

<file path=ppt/slides/_rels/slide4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logo-VI系统0709-PPT-24.jpg"/>
          <p:cNvPicPr>
            <a:picLocks noChangeAspect="1"/>
          </p:cNvPicPr>
          <p:nvPr/>
        </p:nvPicPr>
        <p:blipFill>
          <a:blip r:embed="rId3" cstate="print"/>
          <a:stretch>
            <a:fillRect/>
          </a:stretch>
        </p:blipFill>
        <p:spPr>
          <a:xfrm>
            <a:off x="871" y="-31802"/>
            <a:ext cx="9143129" cy="6858000"/>
          </a:xfrm>
          <a:prstGeom prst="rect">
            <a:avLst/>
          </a:prstGeom>
        </p:spPr>
      </p:pic>
      <p:pic>
        <p:nvPicPr>
          <p:cNvPr id="5" name="图片 4" descr="logo-VI系统0630-PPT-09.png"/>
          <p:cNvPicPr>
            <a:picLocks noChangeAspect="1"/>
          </p:cNvPicPr>
          <p:nvPr/>
        </p:nvPicPr>
        <p:blipFill>
          <a:blip r:embed="rId4" cstate="print"/>
          <a:stretch>
            <a:fillRect/>
          </a:stretch>
        </p:blipFill>
        <p:spPr>
          <a:xfrm>
            <a:off x="642910" y="571480"/>
            <a:ext cx="2714644" cy="523429"/>
          </a:xfrm>
          <a:prstGeom prst="rect">
            <a:avLst/>
          </a:prstGeom>
        </p:spPr>
      </p:pic>
      <p:sp>
        <p:nvSpPr>
          <p:cNvPr id="6" name="TextBox 5"/>
          <p:cNvSpPr txBox="1"/>
          <p:nvPr/>
        </p:nvSpPr>
        <p:spPr>
          <a:xfrm>
            <a:off x="467544" y="5218459"/>
            <a:ext cx="3957391" cy="830997"/>
          </a:xfrm>
          <a:prstGeom prst="rect">
            <a:avLst/>
          </a:prstGeom>
          <a:noFill/>
        </p:spPr>
        <p:txBody>
          <a:bodyPr wrap="square" rtlCol="0" anchor="b" anchorCtr="0">
            <a:spAutoFit/>
          </a:bodyPr>
          <a:lstStyle/>
          <a:p>
            <a:r>
              <a:rPr lang="zh-CN" altLang="en-US" sz="2400" dirty="0">
                <a:solidFill>
                  <a:schemeClr val="bg1"/>
                </a:solidFill>
                <a:latin typeface="华光中雅_CNKI" panose="02000500000000000000" pitchFamily="2" charset="-122"/>
                <a:ea typeface="华光中雅_CNKI" panose="02000500000000000000" pitchFamily="2" charset="-122"/>
              </a:rPr>
              <a:t>哈尔滨工业大学（</a:t>
            </a:r>
            <a:r>
              <a:rPr lang="zh-CN" altLang="en-US" sz="2400">
                <a:solidFill>
                  <a:schemeClr val="bg1"/>
                </a:solidFill>
                <a:latin typeface="华光中雅_CNKI" panose="02000500000000000000" pitchFamily="2" charset="-122"/>
                <a:ea typeface="华光中雅_CNKI" panose="02000500000000000000" pitchFamily="2" charset="-122"/>
              </a:rPr>
              <a:t>深圳）</a:t>
            </a:r>
            <a:endParaRPr lang="en-US" altLang="zh-CN" sz="2400">
              <a:solidFill>
                <a:schemeClr val="bg1"/>
              </a:solidFill>
              <a:latin typeface="华光中雅_CNKI" panose="02000500000000000000" pitchFamily="2" charset="-122"/>
              <a:ea typeface="华光中雅_CNKI" panose="02000500000000000000" pitchFamily="2" charset="-122"/>
            </a:endParaRPr>
          </a:p>
          <a:p>
            <a:r>
              <a:rPr lang="zh-CN" altLang="en-US" sz="2400">
                <a:solidFill>
                  <a:schemeClr val="bg1"/>
                </a:solidFill>
                <a:latin typeface="华光中雅_CNKI" panose="02000500000000000000" pitchFamily="2" charset="-122"/>
                <a:ea typeface="华光中雅_CNKI" panose="02000500000000000000" pitchFamily="2" charset="-122"/>
              </a:rPr>
              <a:t>经济管理</a:t>
            </a:r>
            <a:r>
              <a:rPr lang="zh-CN" altLang="en-US" sz="2400" dirty="0">
                <a:solidFill>
                  <a:schemeClr val="bg1"/>
                </a:solidFill>
                <a:latin typeface="华光中雅_CNKI" panose="02000500000000000000" pitchFamily="2" charset="-122"/>
                <a:ea typeface="华光中雅_CNKI" panose="02000500000000000000" pitchFamily="2" charset="-122"/>
              </a:rPr>
              <a:t>学院</a:t>
            </a:r>
          </a:p>
        </p:txBody>
      </p:sp>
      <p:sp>
        <p:nvSpPr>
          <p:cNvPr id="8" name="TextBox 7"/>
          <p:cNvSpPr txBox="1"/>
          <p:nvPr/>
        </p:nvSpPr>
        <p:spPr>
          <a:xfrm>
            <a:off x="467544" y="6055687"/>
            <a:ext cx="2736304" cy="461665"/>
          </a:xfrm>
          <a:prstGeom prst="rect">
            <a:avLst/>
          </a:prstGeom>
          <a:noFill/>
        </p:spPr>
        <p:txBody>
          <a:bodyPr wrap="square" rtlCol="0" anchor="b" anchorCtr="0">
            <a:spAutoFit/>
          </a:bodyPr>
          <a:lstStyle/>
          <a:p>
            <a:r>
              <a:rPr lang="en-US" altLang="zh-CN" sz="1200" dirty="0">
                <a:solidFill>
                  <a:srgbClr val="9D7B55"/>
                </a:solidFill>
                <a:latin typeface="华光中雅_CNKI" panose="02000500000000000000" pitchFamily="2" charset="-122"/>
                <a:ea typeface="华光中雅_CNKI" panose="02000500000000000000" pitchFamily="2" charset="-122"/>
              </a:rPr>
              <a:t>THE HITSZ SCHOOL OF ECONOMICS AND MANAGEMENT</a:t>
            </a:r>
            <a:endParaRPr lang="zh-CN" altLang="en-US" sz="1200" dirty="0">
              <a:solidFill>
                <a:srgbClr val="9D7B55"/>
              </a:solidFill>
              <a:latin typeface="华光中雅_CNKI" panose="02000500000000000000" pitchFamily="2" charset="-122"/>
              <a:ea typeface="华光中雅_CNKI" panose="02000500000000000000" pitchFamily="2" charset="-122"/>
            </a:endParaRPr>
          </a:p>
        </p:txBody>
      </p:sp>
      <p:sp>
        <p:nvSpPr>
          <p:cNvPr id="2" name="文本框 1"/>
          <p:cNvSpPr txBox="1"/>
          <p:nvPr/>
        </p:nvSpPr>
        <p:spPr>
          <a:xfrm>
            <a:off x="2267744" y="1412776"/>
            <a:ext cx="4682693" cy="2215991"/>
          </a:xfrm>
          <a:prstGeom prst="rect">
            <a:avLst/>
          </a:prstGeom>
          <a:noFill/>
        </p:spPr>
        <p:txBody>
          <a:bodyPr wrap="none" rtlCol="0">
            <a:spAutoFit/>
          </a:bodyPr>
          <a:lstStyle/>
          <a:p>
            <a:r>
              <a:rPr lang="en-US" altLang="zh-CN" sz="4800" smtClean="0">
                <a:solidFill>
                  <a:schemeClr val="bg1"/>
                </a:solidFill>
                <a:latin typeface="华光中雅_CNKI" panose="02000500000000000000" pitchFamily="2" charset="-122"/>
                <a:ea typeface="华光中雅_CNKI" panose="02000500000000000000" pitchFamily="2" charset="-122"/>
              </a:rPr>
              <a:t>《</a:t>
            </a:r>
            <a:r>
              <a:rPr lang="zh-CN" altLang="en-US" sz="4800" smtClean="0">
                <a:solidFill>
                  <a:schemeClr val="bg1"/>
                </a:solidFill>
                <a:latin typeface="华光中雅_CNKI" panose="02000500000000000000" pitchFamily="2" charset="-122"/>
                <a:ea typeface="华光中雅_CNKI" panose="02000500000000000000" pitchFamily="2" charset="-122"/>
              </a:rPr>
              <a:t>经济学原理</a:t>
            </a:r>
            <a:r>
              <a:rPr lang="en-US" altLang="zh-CN" sz="4800" smtClean="0">
                <a:solidFill>
                  <a:schemeClr val="bg1"/>
                </a:solidFill>
                <a:latin typeface="华光中雅_CNKI" panose="02000500000000000000" pitchFamily="2" charset="-122"/>
                <a:ea typeface="华光中雅_CNKI" panose="02000500000000000000" pitchFamily="2" charset="-122"/>
              </a:rPr>
              <a:t>》</a:t>
            </a:r>
          </a:p>
          <a:p>
            <a:pPr algn="ctr"/>
            <a:r>
              <a:rPr lang="zh-CN" altLang="en-US" sz="3000" smtClean="0">
                <a:solidFill>
                  <a:schemeClr val="bg1"/>
                </a:solidFill>
                <a:latin typeface="华光中雅_CNKI" panose="02000500000000000000" pitchFamily="2" charset="-122"/>
                <a:ea typeface="华光中雅_CNKI" panose="02000500000000000000" pitchFamily="2" charset="-122"/>
              </a:rPr>
              <a:t>（</a:t>
            </a:r>
            <a:r>
              <a:rPr lang="zh-CN" altLang="en-US" sz="3000">
                <a:solidFill>
                  <a:schemeClr val="bg1"/>
                </a:solidFill>
                <a:latin typeface="华光中雅_CNKI" panose="02000500000000000000" pitchFamily="2" charset="-122"/>
                <a:ea typeface="华光中雅_CNKI" panose="02000500000000000000" pitchFamily="2" charset="-122"/>
              </a:rPr>
              <a:t>微观</a:t>
            </a:r>
            <a:r>
              <a:rPr lang="zh-CN" altLang="en-US" sz="3000" smtClean="0">
                <a:solidFill>
                  <a:schemeClr val="bg1"/>
                </a:solidFill>
                <a:latin typeface="华光中雅_CNKI" panose="02000500000000000000" pitchFamily="2" charset="-122"/>
                <a:ea typeface="华光中雅_CNKI" panose="02000500000000000000" pitchFamily="2" charset="-122"/>
              </a:rPr>
              <a:t>经济学原理部分）</a:t>
            </a:r>
            <a:endParaRPr lang="en-US" altLang="zh-CN" sz="3000">
              <a:solidFill>
                <a:schemeClr val="bg1"/>
              </a:solidFill>
              <a:latin typeface="华光中雅_CNKI" panose="02000500000000000000" pitchFamily="2" charset="-122"/>
              <a:ea typeface="华光中雅_CNKI" panose="02000500000000000000" pitchFamily="2" charset="-122"/>
            </a:endParaRPr>
          </a:p>
          <a:p>
            <a:pPr algn="ctr"/>
            <a:endParaRPr lang="en-US" altLang="zh-CN" sz="3000" smtClean="0">
              <a:solidFill>
                <a:schemeClr val="bg1"/>
              </a:solidFill>
              <a:latin typeface="华光中雅_CNKI" panose="02000500000000000000" pitchFamily="2" charset="-122"/>
              <a:ea typeface="华光中雅_CNKI" panose="02000500000000000000" pitchFamily="2" charset="-122"/>
            </a:endParaRPr>
          </a:p>
          <a:p>
            <a:pPr algn="ctr"/>
            <a:r>
              <a:rPr lang="zh-CN" altLang="en-US" sz="3000" smtClean="0">
                <a:solidFill>
                  <a:schemeClr val="bg1"/>
                </a:solidFill>
                <a:latin typeface="华光中雅_CNKI" panose="02000500000000000000" pitchFamily="2" charset="-122"/>
                <a:ea typeface="华光中雅_CNKI" panose="02000500000000000000" pitchFamily="2" charset="-122"/>
              </a:rPr>
              <a:t>主讲人：周豫</a:t>
            </a:r>
            <a:endParaRPr lang="zh-CN" altLang="en-US" sz="3000" dirty="0">
              <a:solidFill>
                <a:schemeClr val="bg1"/>
              </a:solidFill>
              <a:latin typeface="华光中雅_CNKI" panose="02000500000000000000" pitchFamily="2" charset="-122"/>
              <a:ea typeface="华光中雅_CNKI" panose="02000500000000000000" pitchFamily="2" charset="-122"/>
            </a:endParaRPr>
          </a:p>
        </p:txBody>
      </p:sp>
      <p:sp>
        <p:nvSpPr>
          <p:cNvPr id="4" name="文本框 3"/>
          <p:cNvSpPr txBox="1"/>
          <p:nvPr/>
        </p:nvSpPr>
        <p:spPr>
          <a:xfrm>
            <a:off x="1259632" y="3933056"/>
            <a:ext cx="7110260" cy="706755"/>
          </a:xfrm>
          <a:prstGeom prst="rect">
            <a:avLst/>
          </a:prstGeom>
          <a:noFill/>
        </p:spPr>
        <p:txBody>
          <a:bodyPr wrap="square" rtlCol="0">
            <a:spAutoFit/>
          </a:bodyPr>
          <a:lstStyle/>
          <a:p>
            <a:pPr algn="ctr"/>
            <a:r>
              <a:rPr lang="zh-CN" altLang="en-US" sz="4000" b="1">
                <a:solidFill>
                  <a:schemeClr val="bg1"/>
                </a:solidFill>
                <a:latin typeface="华光中雅_CNKI" panose="02000500000000000000" pitchFamily="2" charset="-122"/>
                <a:ea typeface="华光中雅_CNKI" panose="02000500000000000000" pitchFamily="2" charset="-122"/>
              </a:rPr>
              <a:t>第</a:t>
            </a:r>
            <a:r>
              <a:rPr lang="en-US" altLang="zh-CN" sz="4000" b="1">
                <a:solidFill>
                  <a:schemeClr val="bg1"/>
                </a:solidFill>
                <a:latin typeface="华光中雅_CNKI" panose="02000500000000000000" pitchFamily="2" charset="-122"/>
                <a:ea typeface="华光中雅_CNKI" panose="02000500000000000000" pitchFamily="2" charset="-122"/>
              </a:rPr>
              <a:t>13</a:t>
            </a:r>
            <a:r>
              <a:rPr lang="zh-CN" altLang="en-US" sz="4000" b="1">
                <a:solidFill>
                  <a:schemeClr val="bg1"/>
                </a:solidFill>
                <a:latin typeface="华光中雅_CNKI" panose="02000500000000000000" pitchFamily="2" charset="-122"/>
                <a:ea typeface="华光中雅_CNKI" panose="02000500000000000000" pitchFamily="2" charset="-122"/>
              </a:rPr>
              <a:t>章</a:t>
            </a:r>
            <a:r>
              <a:rPr lang="zh-CN" altLang="en-US" sz="4000" b="1" smtClean="0">
                <a:solidFill>
                  <a:schemeClr val="bg1"/>
                </a:solidFill>
                <a:latin typeface="华光中雅_CNKI" panose="02000500000000000000" pitchFamily="2" charset="-122"/>
                <a:ea typeface="华光中雅_CNKI" panose="02000500000000000000" pitchFamily="2" charset="-122"/>
              </a:rPr>
              <a:t>：生产成本</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91" cstate="print"/>
          <a:stretch>
            <a:fillRect/>
          </a:stretch>
        </p:blipFill>
        <p:spPr>
          <a:xfrm>
            <a:off x="433281" y="6286520"/>
            <a:ext cx="1495513" cy="288536"/>
          </a:xfrm>
          <a:prstGeom prst="rect">
            <a:avLst/>
          </a:prstGeom>
        </p:spPr>
      </p:pic>
      <p:sp>
        <p:nvSpPr>
          <p:cNvPr id="6" name="TextBox 5"/>
          <p:cNvSpPr txBox="1"/>
          <p:nvPr/>
        </p:nvSpPr>
        <p:spPr>
          <a:xfrm>
            <a:off x="414137" y="641967"/>
            <a:ext cx="4450080" cy="583565"/>
          </a:xfrm>
          <a:prstGeom prst="rect">
            <a:avLst/>
          </a:prstGeom>
          <a:noFill/>
        </p:spPr>
        <p:txBody>
          <a:bodyPr wrap="none" rtlCol="0">
            <a:spAutoFit/>
          </a:bodyPr>
          <a:lstStyle/>
          <a:p>
            <a:pPr algn="l"/>
            <a:r>
              <a:rPr lang="zh-CN" altLang="en-US" sz="3200" dirty="0">
                <a:solidFill>
                  <a:srgbClr val="002060"/>
                </a:solidFill>
                <a:latin typeface="华光中雅_CNKI" panose="02000500000000000000" pitchFamily="2" charset="-122"/>
                <a:ea typeface="华光中雅_CNKI" panose="02000500000000000000" pitchFamily="2" charset="-122"/>
              </a:rPr>
              <a:t>例1: 农场主的生产函数</a:t>
            </a:r>
          </a:p>
        </p:txBody>
      </p:sp>
      <p:grpSp>
        <p:nvGrpSpPr>
          <p:cNvPr id="2" name="Group 2"/>
          <p:cNvGrpSpPr>
            <a:grpSpLocks noChangeAspect="1"/>
          </p:cNvGrpSpPr>
          <p:nvPr/>
        </p:nvGrpSpPr>
        <p:grpSpPr bwMode="auto">
          <a:xfrm>
            <a:off x="3968750" y="798513"/>
            <a:ext cx="4900613" cy="5722937"/>
            <a:chOff x="2500" y="503"/>
            <a:chExt cx="3087" cy="3605"/>
          </a:xfrm>
        </p:grpSpPr>
        <p:sp>
          <p:nvSpPr>
            <p:cNvPr id="20561" name="AutoShape 3"/>
            <p:cNvSpPr>
              <a:spLocks noChangeAspect="1" noChangeArrowheads="1" noTextEdit="1"/>
            </p:cNvSpPr>
            <p:nvPr>
              <p:custDataLst>
                <p:tags r:id="rId57"/>
              </p:custDataLst>
            </p:nvPr>
          </p:nvSpPr>
          <p:spPr bwMode="auto">
            <a:xfrm>
              <a:off x="2500" y="503"/>
              <a:ext cx="3087" cy="3605"/>
            </a:xfrm>
            <a:prstGeom prst="rect">
              <a:avLst/>
            </a:prstGeom>
            <a:noFill/>
            <a:ln w="9525">
              <a:noFill/>
              <a:miter lim="800000"/>
            </a:ln>
          </p:spPr>
          <p:txBody>
            <a:bodyPr/>
            <a:lstStyle/>
            <a:p>
              <a:endParaRPr lang="en-US">
                <a:latin typeface="Arial" panose="020B0604020202020204"/>
                <a:cs typeface="Arial" panose="020B0604020202020204"/>
              </a:endParaRPr>
            </a:p>
          </p:txBody>
        </p:sp>
        <p:sp>
          <p:nvSpPr>
            <p:cNvPr id="20562" name="Rectangle 4"/>
            <p:cNvSpPr>
              <a:spLocks noChangeArrowheads="1"/>
            </p:cNvSpPr>
            <p:nvPr>
              <p:custDataLst>
                <p:tags r:id="rId58"/>
              </p:custDataLst>
            </p:nvPr>
          </p:nvSpPr>
          <p:spPr bwMode="auto">
            <a:xfrm>
              <a:off x="3364" y="731"/>
              <a:ext cx="1995" cy="2670"/>
            </a:xfrm>
            <a:prstGeom prst="rect">
              <a:avLst/>
            </a:prstGeom>
            <a:solidFill>
              <a:srgbClr val="FFFFFF"/>
            </a:solidFill>
            <a:ln w="9525">
              <a:noFill/>
              <a:miter lim="800000"/>
            </a:ln>
          </p:spPr>
          <p:txBody>
            <a:bodyPr/>
            <a:lstStyle/>
            <a:p>
              <a:endParaRPr lang="en-US">
                <a:latin typeface="Arial" panose="020B0604020202020204"/>
                <a:cs typeface="Arial" panose="020B0604020202020204"/>
              </a:endParaRPr>
            </a:p>
          </p:txBody>
        </p:sp>
        <p:sp>
          <p:nvSpPr>
            <p:cNvPr id="20563" name="Line 5"/>
            <p:cNvSpPr>
              <a:spLocks noChangeShapeType="1"/>
            </p:cNvSpPr>
            <p:nvPr>
              <p:custDataLst>
                <p:tags r:id="rId59"/>
              </p:custDataLst>
            </p:nvPr>
          </p:nvSpPr>
          <p:spPr bwMode="auto">
            <a:xfrm>
              <a:off x="3364" y="731"/>
              <a:ext cx="1" cy="2670"/>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20564" name="Line 6"/>
            <p:cNvSpPr>
              <a:spLocks noChangeShapeType="1"/>
            </p:cNvSpPr>
            <p:nvPr>
              <p:custDataLst>
                <p:tags r:id="rId60"/>
              </p:custDataLst>
            </p:nvPr>
          </p:nvSpPr>
          <p:spPr bwMode="auto">
            <a:xfrm>
              <a:off x="3317" y="3401"/>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20565" name="Line 7"/>
            <p:cNvSpPr>
              <a:spLocks noChangeShapeType="1"/>
            </p:cNvSpPr>
            <p:nvPr>
              <p:custDataLst>
                <p:tags r:id="rId61"/>
              </p:custDataLst>
            </p:nvPr>
          </p:nvSpPr>
          <p:spPr bwMode="auto">
            <a:xfrm>
              <a:off x="3317" y="2993"/>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20566" name="Line 8"/>
            <p:cNvSpPr>
              <a:spLocks noChangeShapeType="1"/>
            </p:cNvSpPr>
            <p:nvPr>
              <p:custDataLst>
                <p:tags r:id="rId62"/>
              </p:custDataLst>
            </p:nvPr>
          </p:nvSpPr>
          <p:spPr bwMode="auto">
            <a:xfrm>
              <a:off x="3317" y="2592"/>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20567" name="Line 9"/>
            <p:cNvSpPr>
              <a:spLocks noChangeShapeType="1"/>
            </p:cNvSpPr>
            <p:nvPr>
              <p:custDataLst>
                <p:tags r:id="rId63"/>
              </p:custDataLst>
            </p:nvPr>
          </p:nvSpPr>
          <p:spPr bwMode="auto">
            <a:xfrm>
              <a:off x="3317" y="2184"/>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20568" name="Line 10"/>
            <p:cNvSpPr>
              <a:spLocks noChangeShapeType="1"/>
            </p:cNvSpPr>
            <p:nvPr>
              <p:custDataLst>
                <p:tags r:id="rId64"/>
              </p:custDataLst>
            </p:nvPr>
          </p:nvSpPr>
          <p:spPr bwMode="auto">
            <a:xfrm>
              <a:off x="3317" y="1783"/>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20569" name="Line 11"/>
            <p:cNvSpPr>
              <a:spLocks noChangeShapeType="1"/>
            </p:cNvSpPr>
            <p:nvPr>
              <p:custDataLst>
                <p:tags r:id="rId65"/>
              </p:custDataLst>
            </p:nvPr>
          </p:nvSpPr>
          <p:spPr bwMode="auto">
            <a:xfrm>
              <a:off x="3317" y="1375"/>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20570" name="Line 12"/>
            <p:cNvSpPr>
              <a:spLocks noChangeShapeType="1"/>
            </p:cNvSpPr>
            <p:nvPr>
              <p:custDataLst>
                <p:tags r:id="rId66"/>
              </p:custDataLst>
            </p:nvPr>
          </p:nvSpPr>
          <p:spPr bwMode="auto">
            <a:xfrm>
              <a:off x="3317" y="974"/>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20571" name="Line 13"/>
            <p:cNvSpPr>
              <a:spLocks noChangeShapeType="1"/>
            </p:cNvSpPr>
            <p:nvPr>
              <p:custDataLst>
                <p:tags r:id="rId67"/>
              </p:custDataLst>
            </p:nvPr>
          </p:nvSpPr>
          <p:spPr bwMode="auto">
            <a:xfrm>
              <a:off x="3364" y="3401"/>
              <a:ext cx="1995"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20572" name="Line 14"/>
            <p:cNvSpPr>
              <a:spLocks noChangeShapeType="1"/>
            </p:cNvSpPr>
            <p:nvPr>
              <p:custDataLst>
                <p:tags r:id="rId68"/>
              </p:custDataLst>
            </p:nvPr>
          </p:nvSpPr>
          <p:spPr bwMode="auto">
            <a:xfrm flipV="1">
              <a:off x="3364" y="3401"/>
              <a:ext cx="1" cy="47"/>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20573" name="Line 15"/>
            <p:cNvSpPr>
              <a:spLocks noChangeShapeType="1"/>
            </p:cNvSpPr>
            <p:nvPr>
              <p:custDataLst>
                <p:tags r:id="rId69"/>
              </p:custDataLst>
            </p:nvPr>
          </p:nvSpPr>
          <p:spPr bwMode="auto">
            <a:xfrm flipV="1">
              <a:off x="3725" y="3401"/>
              <a:ext cx="1" cy="47"/>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20574" name="Line 16"/>
            <p:cNvSpPr>
              <a:spLocks noChangeShapeType="1"/>
            </p:cNvSpPr>
            <p:nvPr>
              <p:custDataLst>
                <p:tags r:id="rId70"/>
              </p:custDataLst>
            </p:nvPr>
          </p:nvSpPr>
          <p:spPr bwMode="auto">
            <a:xfrm flipV="1">
              <a:off x="4087" y="3401"/>
              <a:ext cx="1" cy="47"/>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20575" name="Line 17"/>
            <p:cNvSpPr>
              <a:spLocks noChangeShapeType="1"/>
            </p:cNvSpPr>
            <p:nvPr>
              <p:custDataLst>
                <p:tags r:id="rId71"/>
              </p:custDataLst>
            </p:nvPr>
          </p:nvSpPr>
          <p:spPr bwMode="auto">
            <a:xfrm flipV="1">
              <a:off x="4456" y="3401"/>
              <a:ext cx="1" cy="47"/>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20576" name="Line 18"/>
            <p:cNvSpPr>
              <a:spLocks noChangeShapeType="1"/>
            </p:cNvSpPr>
            <p:nvPr>
              <p:custDataLst>
                <p:tags r:id="rId72"/>
              </p:custDataLst>
            </p:nvPr>
          </p:nvSpPr>
          <p:spPr bwMode="auto">
            <a:xfrm flipV="1">
              <a:off x="4817" y="3401"/>
              <a:ext cx="1" cy="47"/>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20577" name="Line 19"/>
            <p:cNvSpPr>
              <a:spLocks noChangeShapeType="1"/>
            </p:cNvSpPr>
            <p:nvPr>
              <p:custDataLst>
                <p:tags r:id="rId73"/>
              </p:custDataLst>
            </p:nvPr>
          </p:nvSpPr>
          <p:spPr bwMode="auto">
            <a:xfrm flipV="1">
              <a:off x="5178" y="3401"/>
              <a:ext cx="1" cy="47"/>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20578" name="Rectangle 20"/>
            <p:cNvSpPr>
              <a:spLocks noChangeArrowheads="1"/>
            </p:cNvSpPr>
            <p:nvPr>
              <p:custDataLst>
                <p:tags r:id="rId74"/>
              </p:custDataLst>
            </p:nvPr>
          </p:nvSpPr>
          <p:spPr bwMode="auto">
            <a:xfrm>
              <a:off x="3168" y="3323"/>
              <a:ext cx="81" cy="174"/>
            </a:xfrm>
            <a:prstGeom prst="rect">
              <a:avLst/>
            </a:prstGeom>
            <a:noFill/>
            <a:ln w="9525">
              <a:noFill/>
              <a:miter lim="800000"/>
            </a:ln>
          </p:spPr>
          <p:txBody>
            <a:bodyPr wrap="none" lIns="0" tIns="0" rIns="0" bIns="0">
              <a:spAutoFit/>
            </a:bodyPr>
            <a:lstStyle/>
            <a:p>
              <a:r>
                <a:rPr lang="en-US">
                  <a:solidFill>
                    <a:srgbClr val="000000"/>
                  </a:solidFill>
                  <a:latin typeface="Arial" panose="020B0604020202020204"/>
                  <a:cs typeface="Arial" panose="020B0604020202020204"/>
                </a:rPr>
                <a:t>0</a:t>
              </a:r>
              <a:endParaRPr lang="en-US">
                <a:latin typeface="Arial" panose="020B0604020202020204"/>
                <a:cs typeface="Arial" panose="020B0604020202020204"/>
              </a:endParaRPr>
            </a:p>
          </p:txBody>
        </p:sp>
        <p:sp>
          <p:nvSpPr>
            <p:cNvPr id="20579" name="Rectangle 21"/>
            <p:cNvSpPr>
              <a:spLocks noChangeArrowheads="1"/>
            </p:cNvSpPr>
            <p:nvPr>
              <p:custDataLst>
                <p:tags r:id="rId75"/>
              </p:custDataLst>
            </p:nvPr>
          </p:nvSpPr>
          <p:spPr bwMode="auto">
            <a:xfrm>
              <a:off x="3011" y="2914"/>
              <a:ext cx="243" cy="174"/>
            </a:xfrm>
            <a:prstGeom prst="rect">
              <a:avLst/>
            </a:prstGeom>
            <a:noFill/>
            <a:ln w="9525">
              <a:noFill/>
              <a:miter lim="800000"/>
            </a:ln>
          </p:spPr>
          <p:txBody>
            <a:bodyPr wrap="none" lIns="0" tIns="0" rIns="0" bIns="0">
              <a:spAutoFit/>
            </a:bodyPr>
            <a:lstStyle/>
            <a:p>
              <a:r>
                <a:rPr lang="en-US">
                  <a:solidFill>
                    <a:srgbClr val="000000"/>
                  </a:solidFill>
                  <a:latin typeface="Arial" panose="020B0604020202020204"/>
                  <a:cs typeface="Arial" panose="020B0604020202020204"/>
                </a:rPr>
                <a:t>500</a:t>
              </a:r>
              <a:endParaRPr lang="en-US">
                <a:latin typeface="Arial" panose="020B0604020202020204"/>
                <a:cs typeface="Arial" panose="020B0604020202020204"/>
              </a:endParaRPr>
            </a:p>
          </p:txBody>
        </p:sp>
        <p:sp>
          <p:nvSpPr>
            <p:cNvPr id="20580" name="Rectangle 22"/>
            <p:cNvSpPr>
              <a:spLocks noChangeArrowheads="1"/>
            </p:cNvSpPr>
            <p:nvPr>
              <p:custDataLst>
                <p:tags r:id="rId76"/>
              </p:custDataLst>
            </p:nvPr>
          </p:nvSpPr>
          <p:spPr bwMode="auto">
            <a:xfrm>
              <a:off x="2893" y="2514"/>
              <a:ext cx="364" cy="174"/>
            </a:xfrm>
            <a:prstGeom prst="rect">
              <a:avLst/>
            </a:prstGeom>
            <a:noFill/>
            <a:ln w="9525">
              <a:noFill/>
              <a:miter lim="800000"/>
            </a:ln>
          </p:spPr>
          <p:txBody>
            <a:bodyPr wrap="none" lIns="0" tIns="0" rIns="0" bIns="0">
              <a:spAutoFit/>
            </a:bodyPr>
            <a:lstStyle/>
            <a:p>
              <a:r>
                <a:rPr lang="en-US">
                  <a:solidFill>
                    <a:srgbClr val="000000"/>
                  </a:solidFill>
                  <a:latin typeface="Arial" panose="020B0604020202020204"/>
                  <a:cs typeface="Arial" panose="020B0604020202020204"/>
                </a:rPr>
                <a:t>1,000</a:t>
              </a:r>
              <a:endParaRPr lang="en-US">
                <a:latin typeface="Arial" panose="020B0604020202020204"/>
                <a:cs typeface="Arial" panose="020B0604020202020204"/>
              </a:endParaRPr>
            </a:p>
          </p:txBody>
        </p:sp>
        <p:sp>
          <p:nvSpPr>
            <p:cNvPr id="20581" name="Rectangle 23"/>
            <p:cNvSpPr>
              <a:spLocks noChangeArrowheads="1"/>
            </p:cNvSpPr>
            <p:nvPr>
              <p:custDataLst>
                <p:tags r:id="rId77"/>
              </p:custDataLst>
            </p:nvPr>
          </p:nvSpPr>
          <p:spPr bwMode="auto">
            <a:xfrm>
              <a:off x="2893" y="2105"/>
              <a:ext cx="364" cy="174"/>
            </a:xfrm>
            <a:prstGeom prst="rect">
              <a:avLst/>
            </a:prstGeom>
            <a:noFill/>
            <a:ln w="9525">
              <a:noFill/>
              <a:miter lim="800000"/>
            </a:ln>
          </p:spPr>
          <p:txBody>
            <a:bodyPr wrap="none" lIns="0" tIns="0" rIns="0" bIns="0">
              <a:spAutoFit/>
            </a:bodyPr>
            <a:lstStyle/>
            <a:p>
              <a:r>
                <a:rPr lang="en-US">
                  <a:solidFill>
                    <a:srgbClr val="000000"/>
                  </a:solidFill>
                  <a:latin typeface="Arial" panose="020B0604020202020204"/>
                  <a:cs typeface="Arial" panose="020B0604020202020204"/>
                </a:rPr>
                <a:t>1,500</a:t>
              </a:r>
              <a:endParaRPr lang="en-US">
                <a:latin typeface="Arial" panose="020B0604020202020204"/>
                <a:cs typeface="Arial" panose="020B0604020202020204"/>
              </a:endParaRPr>
            </a:p>
          </p:txBody>
        </p:sp>
        <p:sp>
          <p:nvSpPr>
            <p:cNvPr id="20582" name="Rectangle 24"/>
            <p:cNvSpPr>
              <a:spLocks noChangeArrowheads="1"/>
            </p:cNvSpPr>
            <p:nvPr>
              <p:custDataLst>
                <p:tags r:id="rId78"/>
              </p:custDataLst>
            </p:nvPr>
          </p:nvSpPr>
          <p:spPr bwMode="auto">
            <a:xfrm>
              <a:off x="2893" y="1705"/>
              <a:ext cx="364" cy="174"/>
            </a:xfrm>
            <a:prstGeom prst="rect">
              <a:avLst/>
            </a:prstGeom>
            <a:noFill/>
            <a:ln w="9525">
              <a:noFill/>
              <a:miter lim="800000"/>
            </a:ln>
          </p:spPr>
          <p:txBody>
            <a:bodyPr wrap="none" lIns="0" tIns="0" rIns="0" bIns="0">
              <a:spAutoFit/>
            </a:bodyPr>
            <a:lstStyle/>
            <a:p>
              <a:r>
                <a:rPr lang="en-US">
                  <a:solidFill>
                    <a:srgbClr val="000000"/>
                  </a:solidFill>
                  <a:latin typeface="Arial" panose="020B0604020202020204"/>
                  <a:cs typeface="Arial" panose="020B0604020202020204"/>
                </a:rPr>
                <a:t>2,000</a:t>
              </a:r>
              <a:endParaRPr lang="en-US">
                <a:latin typeface="Arial" panose="020B0604020202020204"/>
                <a:cs typeface="Arial" panose="020B0604020202020204"/>
              </a:endParaRPr>
            </a:p>
          </p:txBody>
        </p:sp>
        <p:sp>
          <p:nvSpPr>
            <p:cNvPr id="20583" name="Rectangle 25"/>
            <p:cNvSpPr>
              <a:spLocks noChangeArrowheads="1"/>
            </p:cNvSpPr>
            <p:nvPr>
              <p:custDataLst>
                <p:tags r:id="rId79"/>
              </p:custDataLst>
            </p:nvPr>
          </p:nvSpPr>
          <p:spPr bwMode="auto">
            <a:xfrm>
              <a:off x="2893" y="1296"/>
              <a:ext cx="364" cy="174"/>
            </a:xfrm>
            <a:prstGeom prst="rect">
              <a:avLst/>
            </a:prstGeom>
            <a:noFill/>
            <a:ln w="9525">
              <a:noFill/>
              <a:miter lim="800000"/>
            </a:ln>
          </p:spPr>
          <p:txBody>
            <a:bodyPr wrap="none" lIns="0" tIns="0" rIns="0" bIns="0">
              <a:spAutoFit/>
            </a:bodyPr>
            <a:lstStyle/>
            <a:p>
              <a:r>
                <a:rPr lang="en-US">
                  <a:solidFill>
                    <a:srgbClr val="000000"/>
                  </a:solidFill>
                  <a:latin typeface="Arial" panose="020B0604020202020204"/>
                  <a:cs typeface="Arial" panose="020B0604020202020204"/>
                </a:rPr>
                <a:t>2,500</a:t>
              </a:r>
              <a:endParaRPr lang="en-US">
                <a:latin typeface="Arial" panose="020B0604020202020204"/>
                <a:cs typeface="Arial" panose="020B0604020202020204"/>
              </a:endParaRPr>
            </a:p>
          </p:txBody>
        </p:sp>
        <p:sp>
          <p:nvSpPr>
            <p:cNvPr id="20584" name="Rectangle 26"/>
            <p:cNvSpPr>
              <a:spLocks noChangeArrowheads="1"/>
            </p:cNvSpPr>
            <p:nvPr>
              <p:custDataLst>
                <p:tags r:id="rId80"/>
              </p:custDataLst>
            </p:nvPr>
          </p:nvSpPr>
          <p:spPr bwMode="auto">
            <a:xfrm>
              <a:off x="2893" y="896"/>
              <a:ext cx="364" cy="174"/>
            </a:xfrm>
            <a:prstGeom prst="rect">
              <a:avLst/>
            </a:prstGeom>
            <a:noFill/>
            <a:ln w="9525">
              <a:noFill/>
              <a:miter lim="800000"/>
            </a:ln>
          </p:spPr>
          <p:txBody>
            <a:bodyPr wrap="none" lIns="0" tIns="0" rIns="0" bIns="0">
              <a:spAutoFit/>
            </a:bodyPr>
            <a:lstStyle/>
            <a:p>
              <a:r>
                <a:rPr lang="en-US">
                  <a:solidFill>
                    <a:srgbClr val="000000"/>
                  </a:solidFill>
                  <a:latin typeface="Arial" panose="020B0604020202020204"/>
                  <a:cs typeface="Arial" panose="020B0604020202020204"/>
                </a:rPr>
                <a:t>3,000</a:t>
              </a:r>
              <a:endParaRPr lang="en-US">
                <a:latin typeface="Arial" panose="020B0604020202020204"/>
                <a:cs typeface="Arial" panose="020B0604020202020204"/>
              </a:endParaRPr>
            </a:p>
          </p:txBody>
        </p:sp>
        <p:sp>
          <p:nvSpPr>
            <p:cNvPr id="20585" name="Rectangle 27"/>
            <p:cNvSpPr>
              <a:spLocks noChangeArrowheads="1"/>
            </p:cNvSpPr>
            <p:nvPr>
              <p:custDataLst>
                <p:tags r:id="rId81"/>
              </p:custDataLst>
            </p:nvPr>
          </p:nvSpPr>
          <p:spPr bwMode="auto">
            <a:xfrm>
              <a:off x="3325" y="3535"/>
              <a:ext cx="81" cy="174"/>
            </a:xfrm>
            <a:prstGeom prst="rect">
              <a:avLst/>
            </a:prstGeom>
            <a:noFill/>
            <a:ln w="9525">
              <a:noFill/>
              <a:miter lim="800000"/>
            </a:ln>
          </p:spPr>
          <p:txBody>
            <a:bodyPr wrap="none" lIns="0" tIns="0" rIns="0" bIns="0">
              <a:spAutoFit/>
            </a:bodyPr>
            <a:lstStyle/>
            <a:p>
              <a:r>
                <a:rPr lang="en-US">
                  <a:solidFill>
                    <a:srgbClr val="000000"/>
                  </a:solidFill>
                  <a:latin typeface="Arial" panose="020B0604020202020204"/>
                  <a:cs typeface="Arial" panose="020B0604020202020204"/>
                </a:rPr>
                <a:t>0</a:t>
              </a:r>
              <a:endParaRPr lang="en-US">
                <a:latin typeface="Arial" panose="020B0604020202020204"/>
                <a:cs typeface="Arial" panose="020B0604020202020204"/>
              </a:endParaRPr>
            </a:p>
          </p:txBody>
        </p:sp>
        <p:sp>
          <p:nvSpPr>
            <p:cNvPr id="20586" name="Rectangle 28"/>
            <p:cNvSpPr>
              <a:spLocks noChangeArrowheads="1"/>
            </p:cNvSpPr>
            <p:nvPr>
              <p:custDataLst>
                <p:tags r:id="rId82"/>
              </p:custDataLst>
            </p:nvPr>
          </p:nvSpPr>
          <p:spPr bwMode="auto">
            <a:xfrm>
              <a:off x="3686" y="3535"/>
              <a:ext cx="81" cy="174"/>
            </a:xfrm>
            <a:prstGeom prst="rect">
              <a:avLst/>
            </a:prstGeom>
            <a:noFill/>
            <a:ln w="9525">
              <a:noFill/>
              <a:miter lim="800000"/>
            </a:ln>
          </p:spPr>
          <p:txBody>
            <a:bodyPr wrap="none" lIns="0" tIns="0" rIns="0" bIns="0">
              <a:spAutoFit/>
            </a:bodyPr>
            <a:lstStyle/>
            <a:p>
              <a:r>
                <a:rPr lang="en-US">
                  <a:solidFill>
                    <a:srgbClr val="000000"/>
                  </a:solidFill>
                  <a:latin typeface="Arial" panose="020B0604020202020204"/>
                  <a:cs typeface="Arial" panose="020B0604020202020204"/>
                </a:rPr>
                <a:t>1</a:t>
              </a:r>
              <a:endParaRPr lang="en-US">
                <a:latin typeface="Arial" panose="020B0604020202020204"/>
                <a:cs typeface="Arial" panose="020B0604020202020204"/>
              </a:endParaRPr>
            </a:p>
          </p:txBody>
        </p:sp>
        <p:sp>
          <p:nvSpPr>
            <p:cNvPr id="20587" name="Rectangle 29"/>
            <p:cNvSpPr>
              <a:spLocks noChangeArrowheads="1"/>
            </p:cNvSpPr>
            <p:nvPr>
              <p:custDataLst>
                <p:tags r:id="rId83"/>
              </p:custDataLst>
            </p:nvPr>
          </p:nvSpPr>
          <p:spPr bwMode="auto">
            <a:xfrm>
              <a:off x="4047" y="3535"/>
              <a:ext cx="81" cy="174"/>
            </a:xfrm>
            <a:prstGeom prst="rect">
              <a:avLst/>
            </a:prstGeom>
            <a:noFill/>
            <a:ln w="9525">
              <a:noFill/>
              <a:miter lim="800000"/>
            </a:ln>
          </p:spPr>
          <p:txBody>
            <a:bodyPr wrap="none" lIns="0" tIns="0" rIns="0" bIns="0">
              <a:spAutoFit/>
            </a:bodyPr>
            <a:lstStyle/>
            <a:p>
              <a:r>
                <a:rPr lang="en-US">
                  <a:solidFill>
                    <a:srgbClr val="000000"/>
                  </a:solidFill>
                  <a:latin typeface="Arial" panose="020B0604020202020204"/>
                  <a:cs typeface="Arial" panose="020B0604020202020204"/>
                </a:rPr>
                <a:t>2</a:t>
              </a:r>
              <a:endParaRPr lang="en-US">
                <a:latin typeface="Arial" panose="020B0604020202020204"/>
                <a:cs typeface="Arial" panose="020B0604020202020204"/>
              </a:endParaRPr>
            </a:p>
          </p:txBody>
        </p:sp>
        <p:sp>
          <p:nvSpPr>
            <p:cNvPr id="20588" name="Rectangle 30"/>
            <p:cNvSpPr>
              <a:spLocks noChangeArrowheads="1"/>
            </p:cNvSpPr>
            <p:nvPr>
              <p:custDataLst>
                <p:tags r:id="rId84"/>
              </p:custDataLst>
            </p:nvPr>
          </p:nvSpPr>
          <p:spPr bwMode="auto">
            <a:xfrm>
              <a:off x="4417" y="3535"/>
              <a:ext cx="81" cy="174"/>
            </a:xfrm>
            <a:prstGeom prst="rect">
              <a:avLst/>
            </a:prstGeom>
            <a:noFill/>
            <a:ln w="9525">
              <a:noFill/>
              <a:miter lim="800000"/>
            </a:ln>
          </p:spPr>
          <p:txBody>
            <a:bodyPr wrap="none" lIns="0" tIns="0" rIns="0" bIns="0">
              <a:spAutoFit/>
            </a:bodyPr>
            <a:lstStyle/>
            <a:p>
              <a:r>
                <a:rPr lang="en-US">
                  <a:solidFill>
                    <a:srgbClr val="000000"/>
                  </a:solidFill>
                  <a:latin typeface="Arial" panose="020B0604020202020204"/>
                  <a:cs typeface="Arial" panose="020B0604020202020204"/>
                </a:rPr>
                <a:t>3</a:t>
              </a:r>
              <a:endParaRPr lang="en-US">
                <a:latin typeface="Arial" panose="020B0604020202020204"/>
                <a:cs typeface="Arial" panose="020B0604020202020204"/>
              </a:endParaRPr>
            </a:p>
          </p:txBody>
        </p:sp>
        <p:sp>
          <p:nvSpPr>
            <p:cNvPr id="20589" name="Rectangle 31"/>
            <p:cNvSpPr>
              <a:spLocks noChangeArrowheads="1"/>
            </p:cNvSpPr>
            <p:nvPr>
              <p:custDataLst>
                <p:tags r:id="rId85"/>
              </p:custDataLst>
            </p:nvPr>
          </p:nvSpPr>
          <p:spPr bwMode="auto">
            <a:xfrm>
              <a:off x="4778" y="3535"/>
              <a:ext cx="81" cy="174"/>
            </a:xfrm>
            <a:prstGeom prst="rect">
              <a:avLst/>
            </a:prstGeom>
            <a:noFill/>
            <a:ln w="9525">
              <a:noFill/>
              <a:miter lim="800000"/>
            </a:ln>
          </p:spPr>
          <p:txBody>
            <a:bodyPr wrap="none" lIns="0" tIns="0" rIns="0" bIns="0">
              <a:spAutoFit/>
            </a:bodyPr>
            <a:lstStyle/>
            <a:p>
              <a:r>
                <a:rPr lang="en-US">
                  <a:solidFill>
                    <a:srgbClr val="000000"/>
                  </a:solidFill>
                  <a:latin typeface="Arial" panose="020B0604020202020204"/>
                  <a:cs typeface="Arial" panose="020B0604020202020204"/>
                </a:rPr>
                <a:t>4</a:t>
              </a:r>
              <a:endParaRPr lang="en-US">
                <a:latin typeface="Arial" panose="020B0604020202020204"/>
                <a:cs typeface="Arial" panose="020B0604020202020204"/>
              </a:endParaRPr>
            </a:p>
          </p:txBody>
        </p:sp>
        <p:sp>
          <p:nvSpPr>
            <p:cNvPr id="20590" name="Rectangle 32"/>
            <p:cNvSpPr>
              <a:spLocks noChangeArrowheads="1"/>
            </p:cNvSpPr>
            <p:nvPr>
              <p:custDataLst>
                <p:tags r:id="rId86"/>
              </p:custDataLst>
            </p:nvPr>
          </p:nvSpPr>
          <p:spPr bwMode="auto">
            <a:xfrm>
              <a:off x="5139" y="3535"/>
              <a:ext cx="81" cy="174"/>
            </a:xfrm>
            <a:prstGeom prst="rect">
              <a:avLst/>
            </a:prstGeom>
            <a:noFill/>
            <a:ln w="9525">
              <a:noFill/>
              <a:miter lim="800000"/>
            </a:ln>
          </p:spPr>
          <p:txBody>
            <a:bodyPr wrap="none" lIns="0" tIns="0" rIns="0" bIns="0">
              <a:spAutoFit/>
            </a:bodyPr>
            <a:lstStyle/>
            <a:p>
              <a:r>
                <a:rPr lang="en-US">
                  <a:solidFill>
                    <a:srgbClr val="000000"/>
                  </a:solidFill>
                  <a:latin typeface="Arial" panose="020B0604020202020204"/>
                  <a:cs typeface="Arial" panose="020B0604020202020204"/>
                </a:rPr>
                <a:t>5</a:t>
              </a:r>
              <a:endParaRPr lang="en-US">
                <a:latin typeface="Arial" panose="020B0604020202020204"/>
                <a:cs typeface="Arial" panose="020B0604020202020204"/>
              </a:endParaRPr>
            </a:p>
          </p:txBody>
        </p:sp>
        <p:sp>
          <p:nvSpPr>
            <p:cNvPr id="20591" name="Rectangle 33"/>
            <p:cNvSpPr>
              <a:spLocks noChangeArrowheads="1"/>
            </p:cNvSpPr>
            <p:nvPr>
              <p:custDataLst>
                <p:tags r:id="rId87"/>
              </p:custDataLst>
            </p:nvPr>
          </p:nvSpPr>
          <p:spPr bwMode="auto">
            <a:xfrm>
              <a:off x="3835" y="3778"/>
              <a:ext cx="764" cy="184"/>
            </a:xfrm>
            <a:prstGeom prst="rect">
              <a:avLst/>
            </a:prstGeom>
            <a:noFill/>
            <a:ln w="9525">
              <a:noFill/>
              <a:miter lim="800000"/>
            </a:ln>
          </p:spPr>
          <p:txBody>
            <a:bodyPr wrap="none" lIns="0" tIns="0" rIns="0" bIns="0">
              <a:spAutoFit/>
            </a:bodyPr>
            <a:lstStyle/>
            <a:p>
              <a:pPr algn="l"/>
              <a:r>
                <a:rPr lang="en-US" sz="1900" b="1">
                  <a:solidFill>
                    <a:srgbClr val="000000"/>
                  </a:solidFill>
                  <a:latin typeface="Arial" panose="020B0604020202020204"/>
                  <a:cs typeface="Arial" panose="020B0604020202020204"/>
                </a:rPr>
                <a:t>工人的数量</a:t>
              </a:r>
            </a:p>
          </p:txBody>
        </p:sp>
        <p:sp>
          <p:nvSpPr>
            <p:cNvPr id="20592" name="Rectangle 34"/>
            <p:cNvSpPr>
              <a:spLocks noChangeArrowheads="1"/>
            </p:cNvSpPr>
            <p:nvPr>
              <p:custDataLst>
                <p:tags r:id="rId88"/>
              </p:custDataLst>
            </p:nvPr>
          </p:nvSpPr>
          <p:spPr bwMode="auto">
            <a:xfrm rot="16200000">
              <a:off x="2000" y="2225"/>
              <a:ext cx="1315" cy="184"/>
            </a:xfrm>
            <a:prstGeom prst="rect">
              <a:avLst/>
            </a:prstGeom>
            <a:noFill/>
            <a:ln w="9525">
              <a:noFill/>
              <a:miter lim="800000"/>
            </a:ln>
          </p:spPr>
          <p:txBody>
            <a:bodyPr wrap="none" lIns="0" tIns="0" rIns="0" bIns="0">
              <a:spAutoFit/>
            </a:bodyPr>
            <a:lstStyle/>
            <a:p>
              <a:pPr algn="ctr"/>
              <a:r>
                <a:rPr lang="en-US" sz="1900" b="1">
                  <a:solidFill>
                    <a:srgbClr val="000000"/>
                  </a:solidFill>
                  <a:latin typeface="Arial" panose="020B0604020202020204"/>
                  <a:cs typeface="Arial" panose="020B0604020202020204"/>
                </a:rPr>
                <a:t>             </a:t>
              </a:r>
              <a:r>
                <a:rPr lang="zh-CN" altLang="en-US" sz="1900" b="1">
                  <a:solidFill>
                    <a:srgbClr val="000000"/>
                  </a:solidFill>
                  <a:latin typeface="Arial" panose="020B0604020202020204"/>
                  <a:cs typeface="Arial" panose="020B0604020202020204"/>
                </a:rPr>
                <a:t>产出的数量</a:t>
              </a:r>
              <a:endParaRPr lang="en-US">
                <a:latin typeface="Arial" panose="020B0604020202020204"/>
                <a:cs typeface="Arial" panose="020B0604020202020204"/>
              </a:endParaRPr>
            </a:p>
          </p:txBody>
        </p:sp>
      </p:grpSp>
      <p:grpSp>
        <p:nvGrpSpPr>
          <p:cNvPr id="3" name="Group 36"/>
          <p:cNvGrpSpPr/>
          <p:nvPr/>
        </p:nvGrpSpPr>
        <p:grpSpPr bwMode="auto">
          <a:xfrm>
            <a:off x="333375" y="5646738"/>
            <a:ext cx="2349500" cy="581025"/>
            <a:chOff x="210" y="3557"/>
            <a:chExt cx="1480" cy="366"/>
          </a:xfrm>
        </p:grpSpPr>
        <p:sp>
          <p:nvSpPr>
            <p:cNvPr id="20559" name="Rectangle 37"/>
            <p:cNvSpPr>
              <a:spLocks noChangeArrowheads="1"/>
            </p:cNvSpPr>
            <p:nvPr>
              <p:custDataLst>
                <p:tags r:id="rId55"/>
              </p:custDataLst>
            </p:nvPr>
          </p:nvSpPr>
          <p:spPr bwMode="auto">
            <a:xfrm>
              <a:off x="958" y="3557"/>
              <a:ext cx="732" cy="366"/>
            </a:xfrm>
            <a:prstGeom prst="rect">
              <a:avLst/>
            </a:prstGeom>
            <a:noFill/>
            <a:ln w="9525">
              <a:noFill/>
              <a:miter lim="800000"/>
            </a:ln>
          </p:spPr>
          <p:txBody>
            <a:bodyPr lIns="0" rIns="22860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3000</a:t>
              </a:r>
            </a:p>
          </p:txBody>
        </p:sp>
        <p:sp>
          <p:nvSpPr>
            <p:cNvPr id="20560" name="Rectangle 38"/>
            <p:cNvSpPr>
              <a:spLocks noChangeArrowheads="1"/>
            </p:cNvSpPr>
            <p:nvPr>
              <p:custDataLst>
                <p:tags r:id="rId56"/>
              </p:custDataLst>
            </p:nvPr>
          </p:nvSpPr>
          <p:spPr bwMode="auto">
            <a:xfrm>
              <a:off x="210" y="3557"/>
              <a:ext cx="748" cy="366"/>
            </a:xfrm>
            <a:prstGeom prst="rect">
              <a:avLst/>
            </a:prstGeom>
            <a:noFill/>
            <a:ln w="9525">
              <a:noFill/>
              <a:miter lim="800000"/>
            </a:ln>
          </p:spPr>
          <p:txBody>
            <a:bodyPr rIns="0" anchor="ctr"/>
            <a:lstStyle/>
            <a:p>
              <a:pPr algn="ct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5</a:t>
              </a:r>
            </a:p>
          </p:txBody>
        </p:sp>
      </p:grpSp>
      <p:grpSp>
        <p:nvGrpSpPr>
          <p:cNvPr id="4" name="Group 39"/>
          <p:cNvGrpSpPr/>
          <p:nvPr/>
        </p:nvGrpSpPr>
        <p:grpSpPr bwMode="auto">
          <a:xfrm>
            <a:off x="333375" y="5065713"/>
            <a:ext cx="2349500" cy="581025"/>
            <a:chOff x="210" y="3191"/>
            <a:chExt cx="1480" cy="366"/>
          </a:xfrm>
        </p:grpSpPr>
        <p:sp>
          <p:nvSpPr>
            <p:cNvPr id="20557" name="Rectangle 40"/>
            <p:cNvSpPr>
              <a:spLocks noChangeArrowheads="1"/>
            </p:cNvSpPr>
            <p:nvPr>
              <p:custDataLst>
                <p:tags r:id="rId53"/>
              </p:custDataLst>
            </p:nvPr>
          </p:nvSpPr>
          <p:spPr bwMode="auto">
            <a:xfrm>
              <a:off x="958" y="3191"/>
              <a:ext cx="732" cy="366"/>
            </a:xfrm>
            <a:prstGeom prst="rect">
              <a:avLst/>
            </a:prstGeom>
            <a:noFill/>
            <a:ln w="9525">
              <a:noFill/>
              <a:miter lim="800000"/>
            </a:ln>
          </p:spPr>
          <p:txBody>
            <a:bodyPr lIns="0" rIns="22860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2800</a:t>
              </a:r>
            </a:p>
          </p:txBody>
        </p:sp>
        <p:sp>
          <p:nvSpPr>
            <p:cNvPr id="20558" name="Rectangle 41"/>
            <p:cNvSpPr>
              <a:spLocks noChangeArrowheads="1"/>
            </p:cNvSpPr>
            <p:nvPr>
              <p:custDataLst>
                <p:tags r:id="rId54"/>
              </p:custDataLst>
            </p:nvPr>
          </p:nvSpPr>
          <p:spPr bwMode="auto">
            <a:xfrm>
              <a:off x="210" y="3191"/>
              <a:ext cx="748" cy="366"/>
            </a:xfrm>
            <a:prstGeom prst="rect">
              <a:avLst/>
            </a:prstGeom>
            <a:noFill/>
            <a:ln w="9525">
              <a:noFill/>
              <a:miter lim="800000"/>
            </a:ln>
          </p:spPr>
          <p:txBody>
            <a:bodyPr rIns="0" anchor="ctr"/>
            <a:lstStyle/>
            <a:p>
              <a:pPr algn="ct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4</a:t>
              </a:r>
            </a:p>
          </p:txBody>
        </p:sp>
      </p:grpSp>
      <p:grpSp>
        <p:nvGrpSpPr>
          <p:cNvPr id="7" name="Group 42"/>
          <p:cNvGrpSpPr/>
          <p:nvPr/>
        </p:nvGrpSpPr>
        <p:grpSpPr bwMode="auto">
          <a:xfrm>
            <a:off x="333375" y="4425950"/>
            <a:ext cx="2349500" cy="639763"/>
            <a:chOff x="210" y="2788"/>
            <a:chExt cx="1480" cy="403"/>
          </a:xfrm>
        </p:grpSpPr>
        <p:sp>
          <p:nvSpPr>
            <p:cNvPr id="20555" name="Rectangle 43"/>
            <p:cNvSpPr>
              <a:spLocks noChangeArrowheads="1"/>
            </p:cNvSpPr>
            <p:nvPr>
              <p:custDataLst>
                <p:tags r:id="rId51"/>
              </p:custDataLst>
            </p:nvPr>
          </p:nvSpPr>
          <p:spPr bwMode="auto">
            <a:xfrm>
              <a:off x="958" y="2788"/>
              <a:ext cx="732" cy="403"/>
            </a:xfrm>
            <a:prstGeom prst="rect">
              <a:avLst/>
            </a:prstGeom>
            <a:noFill/>
            <a:ln w="9525">
              <a:noFill/>
              <a:miter lim="800000"/>
            </a:ln>
          </p:spPr>
          <p:txBody>
            <a:bodyPr lIns="0" rIns="22860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2400</a:t>
              </a:r>
            </a:p>
          </p:txBody>
        </p:sp>
        <p:sp>
          <p:nvSpPr>
            <p:cNvPr id="20556" name="Rectangle 44"/>
            <p:cNvSpPr>
              <a:spLocks noChangeArrowheads="1"/>
            </p:cNvSpPr>
            <p:nvPr>
              <p:custDataLst>
                <p:tags r:id="rId52"/>
              </p:custDataLst>
            </p:nvPr>
          </p:nvSpPr>
          <p:spPr bwMode="auto">
            <a:xfrm>
              <a:off x="210" y="2788"/>
              <a:ext cx="748" cy="403"/>
            </a:xfrm>
            <a:prstGeom prst="rect">
              <a:avLst/>
            </a:prstGeom>
            <a:noFill/>
            <a:ln w="9525">
              <a:noFill/>
              <a:miter lim="800000"/>
            </a:ln>
          </p:spPr>
          <p:txBody>
            <a:bodyPr rIns="0" anchor="ctr"/>
            <a:lstStyle/>
            <a:p>
              <a:pPr algn="ct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3</a:t>
              </a:r>
            </a:p>
          </p:txBody>
        </p:sp>
      </p:grpSp>
      <p:grpSp>
        <p:nvGrpSpPr>
          <p:cNvPr id="8" name="Group 45"/>
          <p:cNvGrpSpPr/>
          <p:nvPr/>
        </p:nvGrpSpPr>
        <p:grpSpPr bwMode="auto">
          <a:xfrm>
            <a:off x="333375" y="3771900"/>
            <a:ext cx="2349500" cy="654050"/>
            <a:chOff x="210" y="2376"/>
            <a:chExt cx="1480" cy="412"/>
          </a:xfrm>
        </p:grpSpPr>
        <p:sp>
          <p:nvSpPr>
            <p:cNvPr id="20553" name="Rectangle 46"/>
            <p:cNvSpPr>
              <a:spLocks noChangeArrowheads="1"/>
            </p:cNvSpPr>
            <p:nvPr>
              <p:custDataLst>
                <p:tags r:id="rId49"/>
              </p:custDataLst>
            </p:nvPr>
          </p:nvSpPr>
          <p:spPr bwMode="auto">
            <a:xfrm>
              <a:off x="958" y="2376"/>
              <a:ext cx="732" cy="412"/>
            </a:xfrm>
            <a:prstGeom prst="rect">
              <a:avLst/>
            </a:prstGeom>
            <a:noFill/>
            <a:ln w="9525">
              <a:noFill/>
              <a:miter lim="800000"/>
            </a:ln>
          </p:spPr>
          <p:txBody>
            <a:bodyPr lIns="0" rIns="22860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1800</a:t>
              </a:r>
            </a:p>
          </p:txBody>
        </p:sp>
        <p:sp>
          <p:nvSpPr>
            <p:cNvPr id="20554" name="Rectangle 47"/>
            <p:cNvSpPr>
              <a:spLocks noChangeArrowheads="1"/>
            </p:cNvSpPr>
            <p:nvPr>
              <p:custDataLst>
                <p:tags r:id="rId50"/>
              </p:custDataLst>
            </p:nvPr>
          </p:nvSpPr>
          <p:spPr bwMode="auto">
            <a:xfrm>
              <a:off x="210" y="2376"/>
              <a:ext cx="748" cy="412"/>
            </a:xfrm>
            <a:prstGeom prst="rect">
              <a:avLst/>
            </a:prstGeom>
            <a:noFill/>
            <a:ln w="9525">
              <a:noFill/>
              <a:miter lim="800000"/>
            </a:ln>
          </p:spPr>
          <p:txBody>
            <a:bodyPr rIns="0" anchor="ctr"/>
            <a:lstStyle/>
            <a:p>
              <a:pPr algn="ct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2</a:t>
              </a:r>
            </a:p>
          </p:txBody>
        </p:sp>
      </p:grpSp>
      <p:grpSp>
        <p:nvGrpSpPr>
          <p:cNvPr id="9" name="Group 48"/>
          <p:cNvGrpSpPr/>
          <p:nvPr/>
        </p:nvGrpSpPr>
        <p:grpSpPr bwMode="auto">
          <a:xfrm>
            <a:off x="333375" y="3132138"/>
            <a:ext cx="2349500" cy="639762"/>
            <a:chOff x="210" y="1973"/>
            <a:chExt cx="1480" cy="403"/>
          </a:xfrm>
        </p:grpSpPr>
        <p:sp>
          <p:nvSpPr>
            <p:cNvPr id="20551" name="Rectangle 49"/>
            <p:cNvSpPr>
              <a:spLocks noChangeArrowheads="1"/>
            </p:cNvSpPr>
            <p:nvPr>
              <p:custDataLst>
                <p:tags r:id="rId47"/>
              </p:custDataLst>
            </p:nvPr>
          </p:nvSpPr>
          <p:spPr bwMode="auto">
            <a:xfrm>
              <a:off x="958" y="1973"/>
              <a:ext cx="732" cy="403"/>
            </a:xfrm>
            <a:prstGeom prst="rect">
              <a:avLst/>
            </a:prstGeom>
            <a:noFill/>
            <a:ln w="9525">
              <a:noFill/>
              <a:miter lim="800000"/>
            </a:ln>
          </p:spPr>
          <p:txBody>
            <a:bodyPr lIns="0" rIns="22860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1000</a:t>
              </a:r>
            </a:p>
          </p:txBody>
        </p:sp>
        <p:sp>
          <p:nvSpPr>
            <p:cNvPr id="20552" name="Rectangle 50"/>
            <p:cNvSpPr>
              <a:spLocks noChangeArrowheads="1"/>
            </p:cNvSpPr>
            <p:nvPr>
              <p:custDataLst>
                <p:tags r:id="rId48"/>
              </p:custDataLst>
            </p:nvPr>
          </p:nvSpPr>
          <p:spPr bwMode="auto">
            <a:xfrm>
              <a:off x="210" y="1973"/>
              <a:ext cx="748" cy="403"/>
            </a:xfrm>
            <a:prstGeom prst="rect">
              <a:avLst/>
            </a:prstGeom>
            <a:noFill/>
            <a:ln w="9525">
              <a:noFill/>
              <a:miter lim="800000"/>
            </a:ln>
          </p:spPr>
          <p:txBody>
            <a:bodyPr rIns="0" anchor="ctr"/>
            <a:lstStyle/>
            <a:p>
              <a:pPr algn="ct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a:t>
              </a:r>
            </a:p>
          </p:txBody>
        </p:sp>
      </p:grpSp>
      <p:grpSp>
        <p:nvGrpSpPr>
          <p:cNvPr id="10" name="Group 51"/>
          <p:cNvGrpSpPr/>
          <p:nvPr/>
        </p:nvGrpSpPr>
        <p:grpSpPr bwMode="auto">
          <a:xfrm>
            <a:off x="333375" y="2452688"/>
            <a:ext cx="2349500" cy="679450"/>
            <a:chOff x="210" y="1545"/>
            <a:chExt cx="1480" cy="428"/>
          </a:xfrm>
        </p:grpSpPr>
        <p:sp>
          <p:nvSpPr>
            <p:cNvPr id="20549" name="Rectangle 52"/>
            <p:cNvSpPr>
              <a:spLocks noChangeArrowheads="1"/>
            </p:cNvSpPr>
            <p:nvPr>
              <p:custDataLst>
                <p:tags r:id="rId45"/>
              </p:custDataLst>
            </p:nvPr>
          </p:nvSpPr>
          <p:spPr bwMode="auto">
            <a:xfrm>
              <a:off x="958" y="1545"/>
              <a:ext cx="732" cy="428"/>
            </a:xfrm>
            <a:prstGeom prst="rect">
              <a:avLst/>
            </a:prstGeom>
            <a:noFill/>
            <a:ln w="9525">
              <a:noFill/>
              <a:miter lim="800000"/>
            </a:ln>
          </p:spPr>
          <p:txBody>
            <a:bodyPr lIns="0" rIns="22860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0</a:t>
              </a:r>
            </a:p>
          </p:txBody>
        </p:sp>
        <p:sp>
          <p:nvSpPr>
            <p:cNvPr id="20550" name="Rectangle 53"/>
            <p:cNvSpPr>
              <a:spLocks noChangeArrowheads="1"/>
            </p:cNvSpPr>
            <p:nvPr>
              <p:custDataLst>
                <p:tags r:id="rId46"/>
              </p:custDataLst>
            </p:nvPr>
          </p:nvSpPr>
          <p:spPr bwMode="auto">
            <a:xfrm>
              <a:off x="210" y="1545"/>
              <a:ext cx="748" cy="428"/>
            </a:xfrm>
            <a:prstGeom prst="rect">
              <a:avLst/>
            </a:prstGeom>
            <a:noFill/>
            <a:ln w="9525">
              <a:noFill/>
              <a:miter lim="800000"/>
            </a:ln>
          </p:spPr>
          <p:txBody>
            <a:bodyPr rIns="0" anchor="ctr"/>
            <a:lstStyle/>
            <a:p>
              <a:pPr algn="ct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0</a:t>
              </a:r>
            </a:p>
          </p:txBody>
        </p:sp>
      </p:grpSp>
      <p:sp>
        <p:nvSpPr>
          <p:cNvPr id="20492" name="Line 54"/>
          <p:cNvSpPr>
            <a:spLocks noChangeShapeType="1"/>
          </p:cNvSpPr>
          <p:nvPr>
            <p:custDataLst>
              <p:tags r:id="rId1"/>
            </p:custDataLst>
          </p:nvPr>
        </p:nvSpPr>
        <p:spPr bwMode="auto">
          <a:xfrm>
            <a:off x="333375" y="1139825"/>
            <a:ext cx="1187450" cy="0"/>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0493" name="Line 55"/>
          <p:cNvSpPr>
            <a:spLocks noChangeShapeType="1"/>
          </p:cNvSpPr>
          <p:nvPr>
            <p:custDataLst>
              <p:tags r:id="rId2"/>
            </p:custDataLst>
          </p:nvPr>
        </p:nvSpPr>
        <p:spPr bwMode="auto">
          <a:xfrm>
            <a:off x="333375" y="6227763"/>
            <a:ext cx="1187450" cy="0"/>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0494" name="Line 56"/>
          <p:cNvSpPr>
            <a:spLocks noChangeShapeType="1"/>
          </p:cNvSpPr>
          <p:nvPr>
            <p:custDataLst>
              <p:tags r:id="rId3"/>
            </p:custDataLst>
          </p:nvPr>
        </p:nvSpPr>
        <p:spPr bwMode="auto">
          <a:xfrm>
            <a:off x="333375" y="1139825"/>
            <a:ext cx="0" cy="1312863"/>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0495" name="Line 57"/>
          <p:cNvSpPr>
            <a:spLocks noChangeShapeType="1"/>
          </p:cNvSpPr>
          <p:nvPr>
            <p:custDataLst>
              <p:tags r:id="rId4"/>
            </p:custDataLst>
          </p:nvPr>
        </p:nvSpPr>
        <p:spPr bwMode="auto">
          <a:xfrm>
            <a:off x="3776663" y="1139825"/>
            <a:ext cx="0" cy="1312863"/>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0496" name="Line 58"/>
          <p:cNvSpPr>
            <a:spLocks noChangeShapeType="1"/>
          </p:cNvSpPr>
          <p:nvPr>
            <p:custDataLst>
              <p:tags r:id="rId5"/>
            </p:custDataLst>
          </p:nvPr>
        </p:nvSpPr>
        <p:spPr bwMode="auto">
          <a:xfrm>
            <a:off x="1520825" y="1139825"/>
            <a:ext cx="1328738" cy="0"/>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0497" name="Line 59"/>
          <p:cNvSpPr>
            <a:spLocks noChangeShapeType="1"/>
          </p:cNvSpPr>
          <p:nvPr>
            <p:custDataLst>
              <p:tags r:id="rId6"/>
            </p:custDataLst>
          </p:nvPr>
        </p:nvSpPr>
        <p:spPr bwMode="auto">
          <a:xfrm>
            <a:off x="333375" y="2452688"/>
            <a:ext cx="0" cy="679450"/>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0498" name="Line 60"/>
          <p:cNvSpPr>
            <a:spLocks noChangeShapeType="1"/>
          </p:cNvSpPr>
          <p:nvPr>
            <p:custDataLst>
              <p:tags r:id="rId7"/>
            </p:custDataLst>
          </p:nvPr>
        </p:nvSpPr>
        <p:spPr bwMode="auto">
          <a:xfrm>
            <a:off x="2849563" y="1139825"/>
            <a:ext cx="927100" cy="0"/>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0499" name="Line 61"/>
          <p:cNvSpPr>
            <a:spLocks noChangeShapeType="1"/>
          </p:cNvSpPr>
          <p:nvPr>
            <p:custDataLst>
              <p:tags r:id="rId8"/>
            </p:custDataLst>
          </p:nvPr>
        </p:nvSpPr>
        <p:spPr bwMode="auto">
          <a:xfrm>
            <a:off x="3776663" y="2452688"/>
            <a:ext cx="0" cy="679450"/>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0500" name="Line 62"/>
          <p:cNvSpPr>
            <a:spLocks noChangeShapeType="1"/>
          </p:cNvSpPr>
          <p:nvPr>
            <p:custDataLst>
              <p:tags r:id="rId9"/>
            </p:custDataLst>
          </p:nvPr>
        </p:nvSpPr>
        <p:spPr bwMode="auto">
          <a:xfrm>
            <a:off x="333375" y="3132138"/>
            <a:ext cx="0" cy="639762"/>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0501" name="Line 63"/>
          <p:cNvSpPr>
            <a:spLocks noChangeShapeType="1"/>
          </p:cNvSpPr>
          <p:nvPr>
            <p:custDataLst>
              <p:tags r:id="rId10"/>
            </p:custDataLst>
          </p:nvPr>
        </p:nvSpPr>
        <p:spPr bwMode="auto">
          <a:xfrm>
            <a:off x="3776663" y="3132138"/>
            <a:ext cx="0" cy="639762"/>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0502" name="Line 64"/>
          <p:cNvSpPr>
            <a:spLocks noChangeShapeType="1"/>
          </p:cNvSpPr>
          <p:nvPr>
            <p:custDataLst>
              <p:tags r:id="rId11"/>
            </p:custDataLst>
          </p:nvPr>
        </p:nvSpPr>
        <p:spPr bwMode="auto">
          <a:xfrm>
            <a:off x="333375" y="3771900"/>
            <a:ext cx="0" cy="654050"/>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0503" name="Line 65"/>
          <p:cNvSpPr>
            <a:spLocks noChangeShapeType="1"/>
          </p:cNvSpPr>
          <p:nvPr>
            <p:custDataLst>
              <p:tags r:id="rId12"/>
            </p:custDataLst>
          </p:nvPr>
        </p:nvSpPr>
        <p:spPr bwMode="auto">
          <a:xfrm>
            <a:off x="3776663" y="3771900"/>
            <a:ext cx="0" cy="654050"/>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0504" name="Line 66"/>
          <p:cNvSpPr>
            <a:spLocks noChangeShapeType="1"/>
          </p:cNvSpPr>
          <p:nvPr>
            <p:custDataLst>
              <p:tags r:id="rId13"/>
            </p:custDataLst>
          </p:nvPr>
        </p:nvSpPr>
        <p:spPr bwMode="auto">
          <a:xfrm>
            <a:off x="333375" y="4425950"/>
            <a:ext cx="0" cy="639763"/>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0505" name="Line 67"/>
          <p:cNvSpPr>
            <a:spLocks noChangeShapeType="1"/>
          </p:cNvSpPr>
          <p:nvPr>
            <p:custDataLst>
              <p:tags r:id="rId14"/>
            </p:custDataLst>
          </p:nvPr>
        </p:nvSpPr>
        <p:spPr bwMode="auto">
          <a:xfrm>
            <a:off x="3776663" y="4425950"/>
            <a:ext cx="0" cy="639763"/>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0506" name="Line 68"/>
          <p:cNvSpPr>
            <a:spLocks noChangeShapeType="1"/>
          </p:cNvSpPr>
          <p:nvPr>
            <p:custDataLst>
              <p:tags r:id="rId15"/>
            </p:custDataLst>
          </p:nvPr>
        </p:nvSpPr>
        <p:spPr bwMode="auto">
          <a:xfrm>
            <a:off x="333375" y="5065713"/>
            <a:ext cx="0" cy="581025"/>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0507" name="Line 69"/>
          <p:cNvSpPr>
            <a:spLocks noChangeShapeType="1"/>
          </p:cNvSpPr>
          <p:nvPr>
            <p:custDataLst>
              <p:tags r:id="rId16"/>
            </p:custDataLst>
          </p:nvPr>
        </p:nvSpPr>
        <p:spPr bwMode="auto">
          <a:xfrm>
            <a:off x="3776663" y="5065713"/>
            <a:ext cx="0" cy="581025"/>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0508" name="Line 70"/>
          <p:cNvSpPr>
            <a:spLocks noChangeShapeType="1"/>
          </p:cNvSpPr>
          <p:nvPr>
            <p:custDataLst>
              <p:tags r:id="rId17"/>
            </p:custDataLst>
          </p:nvPr>
        </p:nvSpPr>
        <p:spPr bwMode="auto">
          <a:xfrm>
            <a:off x="333375" y="5646738"/>
            <a:ext cx="0" cy="581025"/>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0509" name="Line 71"/>
          <p:cNvSpPr>
            <a:spLocks noChangeShapeType="1"/>
          </p:cNvSpPr>
          <p:nvPr>
            <p:custDataLst>
              <p:tags r:id="rId18"/>
            </p:custDataLst>
          </p:nvPr>
        </p:nvSpPr>
        <p:spPr bwMode="auto">
          <a:xfrm>
            <a:off x="3776663" y="5646738"/>
            <a:ext cx="0" cy="581025"/>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0510" name="Line 72"/>
          <p:cNvSpPr>
            <a:spLocks noChangeShapeType="1"/>
          </p:cNvSpPr>
          <p:nvPr>
            <p:custDataLst>
              <p:tags r:id="rId19"/>
            </p:custDataLst>
          </p:nvPr>
        </p:nvSpPr>
        <p:spPr bwMode="auto">
          <a:xfrm>
            <a:off x="1520825" y="6227763"/>
            <a:ext cx="1328738" cy="0"/>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0511" name="Line 73"/>
          <p:cNvSpPr>
            <a:spLocks noChangeShapeType="1"/>
          </p:cNvSpPr>
          <p:nvPr>
            <p:custDataLst>
              <p:tags r:id="rId20"/>
            </p:custDataLst>
          </p:nvPr>
        </p:nvSpPr>
        <p:spPr bwMode="auto">
          <a:xfrm>
            <a:off x="2849563" y="6227763"/>
            <a:ext cx="927100" cy="0"/>
          </a:xfrm>
          <a:prstGeom prst="line">
            <a:avLst/>
          </a:prstGeom>
          <a:noFill/>
          <a:ln w="28575" cap="sq">
            <a:noFill/>
            <a:round/>
          </a:ln>
        </p:spPr>
        <p:txBody>
          <a:bodyPr/>
          <a:lstStyle/>
          <a:p>
            <a:endParaRPr lang="en-US">
              <a:latin typeface="Arial" panose="020B0604020202020204"/>
              <a:cs typeface="Arial" panose="020B0604020202020204"/>
            </a:endParaRPr>
          </a:p>
        </p:txBody>
      </p:sp>
      <p:grpSp>
        <p:nvGrpSpPr>
          <p:cNvPr id="11" name="Group 74"/>
          <p:cNvGrpSpPr/>
          <p:nvPr/>
        </p:nvGrpSpPr>
        <p:grpSpPr bwMode="auto">
          <a:xfrm>
            <a:off x="251521" y="1139825"/>
            <a:ext cx="2591852" cy="1325563"/>
            <a:chOff x="210" y="718"/>
            <a:chExt cx="1580" cy="835"/>
          </a:xfrm>
        </p:grpSpPr>
        <p:sp>
          <p:nvSpPr>
            <p:cNvPr id="20546" name="Rectangle 75"/>
            <p:cNvSpPr>
              <a:spLocks noChangeArrowheads="1"/>
            </p:cNvSpPr>
            <p:nvPr>
              <p:custDataLst>
                <p:tags r:id="rId42"/>
              </p:custDataLst>
            </p:nvPr>
          </p:nvSpPr>
          <p:spPr bwMode="auto">
            <a:xfrm>
              <a:off x="1044" y="718"/>
              <a:ext cx="746" cy="827"/>
            </a:xfrm>
            <a:prstGeom prst="rect">
              <a:avLst/>
            </a:prstGeom>
            <a:noFill/>
            <a:ln w="9525">
              <a:noFill/>
              <a:miter lim="800000"/>
            </a:ln>
          </p:spPr>
          <p:txBody>
            <a:bodyPr lIns="0" rIns="0" anchor="ctr"/>
            <a:lstStyle/>
            <a:p>
              <a:pPr algn="ctr">
                <a:lnSpc>
                  <a:spcPct val="105000"/>
                </a:lnSpc>
                <a:spcBef>
                  <a:spcPct val="45000"/>
                </a:spcBef>
                <a:buClr>
                  <a:srgbClr val="00B85C"/>
                </a:buClr>
                <a:buSzPct val="120000"/>
                <a:buFont typeface="Wingdings" panose="05000000000000000000" pitchFamily="2" charset="2"/>
                <a:buNone/>
              </a:pPr>
              <a:r>
                <a:rPr lang="en-US" sz="2400" b="1" i="1">
                  <a:latin typeface="Arial" panose="020B0604020202020204"/>
                  <a:cs typeface="Arial" panose="020B0604020202020204"/>
                </a:rPr>
                <a:t>Q </a:t>
              </a:r>
              <a:r>
                <a:rPr lang="en-US" sz="2200" smtClean="0">
                  <a:latin typeface="Arial" panose="020B0604020202020204"/>
                  <a:cs typeface="Arial" panose="020B0604020202020204"/>
                </a:rPr>
                <a:t>(小麦</a:t>
              </a:r>
              <a:r>
                <a:rPr lang="zh-CN" altLang="en-US" sz="2200" smtClean="0">
                  <a:latin typeface="Arial" panose="020B0604020202020204"/>
                  <a:cs typeface="Arial" panose="020B0604020202020204"/>
                </a:rPr>
                <a:t>产量</a:t>
              </a:r>
              <a:r>
                <a:rPr lang="en-US" sz="2200">
                  <a:latin typeface="Arial" panose="020B0604020202020204"/>
                  <a:cs typeface="Arial" panose="020B0604020202020204"/>
                </a:rPr>
                <a:t>)</a:t>
              </a:r>
            </a:p>
          </p:txBody>
        </p:sp>
        <p:sp>
          <p:nvSpPr>
            <p:cNvPr id="20547" name="Rectangle 76"/>
            <p:cNvSpPr>
              <a:spLocks noChangeArrowheads="1"/>
            </p:cNvSpPr>
            <p:nvPr>
              <p:custDataLst>
                <p:tags r:id="rId43"/>
              </p:custDataLst>
            </p:nvPr>
          </p:nvSpPr>
          <p:spPr bwMode="auto">
            <a:xfrm>
              <a:off x="210" y="718"/>
              <a:ext cx="748" cy="827"/>
            </a:xfrm>
            <a:prstGeom prst="rect">
              <a:avLst/>
            </a:prstGeom>
            <a:noFill/>
            <a:ln w="9525">
              <a:noFill/>
              <a:miter lim="800000"/>
            </a:ln>
          </p:spPr>
          <p:txBody>
            <a:bodyPr lIns="0" rIns="0" anchor="ctr"/>
            <a:lstStyle/>
            <a:p>
              <a:pPr algn="ctr">
                <a:lnSpc>
                  <a:spcPct val="105000"/>
                </a:lnSpc>
                <a:spcBef>
                  <a:spcPct val="45000"/>
                </a:spcBef>
                <a:buClr>
                  <a:srgbClr val="00B85C"/>
                </a:buClr>
                <a:buSzPct val="120000"/>
                <a:buFont typeface="Wingdings" panose="05000000000000000000" pitchFamily="2" charset="2"/>
                <a:buNone/>
              </a:pPr>
              <a:r>
                <a:rPr lang="en-US" sz="2400" b="1" i="1" smtClean="0">
                  <a:latin typeface="Arial" panose="020B0604020202020204"/>
                  <a:cs typeface="Arial" panose="020B0604020202020204"/>
                </a:rPr>
                <a:t>L</a:t>
              </a:r>
              <a:r>
                <a:rPr lang="en-US" sz="2200" smtClean="0">
                  <a:latin typeface="Arial" panose="020B0604020202020204"/>
                  <a:cs typeface="Arial" panose="020B0604020202020204"/>
                </a:rPr>
                <a:t>(工人数量</a:t>
              </a:r>
              <a:r>
                <a:rPr lang="en-US" sz="2200">
                  <a:latin typeface="Arial" panose="020B0604020202020204"/>
                  <a:cs typeface="Arial" panose="020B0604020202020204"/>
                </a:rPr>
                <a:t>)</a:t>
              </a:r>
            </a:p>
          </p:txBody>
        </p:sp>
        <p:sp>
          <p:nvSpPr>
            <p:cNvPr id="20548" name="Line 77"/>
            <p:cNvSpPr>
              <a:spLocks noChangeShapeType="1"/>
            </p:cNvSpPr>
            <p:nvPr>
              <p:custDataLst>
                <p:tags r:id="rId44"/>
              </p:custDataLst>
            </p:nvPr>
          </p:nvSpPr>
          <p:spPr bwMode="auto">
            <a:xfrm>
              <a:off x="216" y="1553"/>
              <a:ext cx="1541" cy="0"/>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grpSp>
      <p:sp>
        <p:nvSpPr>
          <p:cNvPr id="72782" name="Oval 78"/>
          <p:cNvSpPr>
            <a:spLocks noChangeArrowheads="1"/>
          </p:cNvSpPr>
          <p:nvPr>
            <p:custDataLst>
              <p:tags r:id="rId21"/>
            </p:custDataLst>
          </p:nvPr>
        </p:nvSpPr>
        <p:spPr bwMode="auto">
          <a:xfrm>
            <a:off x="5273675" y="5318125"/>
            <a:ext cx="139700" cy="138113"/>
          </a:xfrm>
          <a:prstGeom prst="ellipse">
            <a:avLst/>
          </a:prstGeom>
          <a:solidFill>
            <a:srgbClr val="006600"/>
          </a:solidFill>
          <a:ln w="9525">
            <a:noFill/>
            <a:prstDash val="dash"/>
            <a:round/>
          </a:ln>
        </p:spPr>
        <p:txBody>
          <a:bodyPr wrap="none" anchor="ctr"/>
          <a:lstStyle/>
          <a:p>
            <a:endParaRPr lang="en-US">
              <a:latin typeface="Arial" panose="020B0604020202020204"/>
              <a:cs typeface="Arial" panose="020B0604020202020204"/>
            </a:endParaRPr>
          </a:p>
        </p:txBody>
      </p:sp>
      <p:grpSp>
        <p:nvGrpSpPr>
          <p:cNvPr id="12" name="Group 79"/>
          <p:cNvGrpSpPr/>
          <p:nvPr/>
        </p:nvGrpSpPr>
        <p:grpSpPr bwMode="auto">
          <a:xfrm>
            <a:off x="5337175" y="1484313"/>
            <a:ext cx="2949575" cy="3903662"/>
            <a:chOff x="3362" y="935"/>
            <a:chExt cx="1858" cy="2459"/>
          </a:xfrm>
        </p:grpSpPr>
        <p:grpSp>
          <p:nvGrpSpPr>
            <p:cNvPr id="13" name="Group 80"/>
            <p:cNvGrpSpPr/>
            <p:nvPr/>
          </p:nvGrpSpPr>
          <p:grpSpPr bwMode="auto">
            <a:xfrm>
              <a:off x="3362" y="978"/>
              <a:ext cx="1816" cy="2416"/>
              <a:chOff x="357" y="2450"/>
              <a:chExt cx="795" cy="646"/>
            </a:xfrm>
          </p:grpSpPr>
          <p:sp>
            <p:nvSpPr>
              <p:cNvPr id="20544" name="Line 81"/>
              <p:cNvSpPr>
                <a:spLocks noChangeShapeType="1"/>
              </p:cNvSpPr>
              <p:nvPr>
                <p:custDataLst>
                  <p:tags r:id="rId40"/>
                </p:custDataLst>
              </p:nvPr>
            </p:nvSpPr>
            <p:spPr bwMode="auto">
              <a:xfrm>
                <a:off x="357" y="2450"/>
                <a:ext cx="795" cy="0"/>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sp>
            <p:nvSpPr>
              <p:cNvPr id="20545" name="Line 82"/>
              <p:cNvSpPr>
                <a:spLocks noChangeShapeType="1"/>
              </p:cNvSpPr>
              <p:nvPr>
                <p:custDataLst>
                  <p:tags r:id="rId41"/>
                </p:custDataLst>
              </p:nvPr>
            </p:nvSpPr>
            <p:spPr bwMode="auto">
              <a:xfrm>
                <a:off x="1152" y="2451"/>
                <a:ext cx="0" cy="645"/>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grpSp>
        <p:sp>
          <p:nvSpPr>
            <p:cNvPr id="20543" name="Oval 83"/>
            <p:cNvSpPr>
              <a:spLocks noChangeArrowheads="1"/>
            </p:cNvSpPr>
            <p:nvPr>
              <p:custDataLst>
                <p:tags r:id="rId39"/>
              </p:custDataLst>
            </p:nvPr>
          </p:nvSpPr>
          <p:spPr bwMode="auto">
            <a:xfrm>
              <a:off x="5132" y="935"/>
              <a:ext cx="88" cy="87"/>
            </a:xfrm>
            <a:prstGeom prst="ellipse">
              <a:avLst/>
            </a:prstGeom>
            <a:solidFill>
              <a:srgbClr val="006600"/>
            </a:solidFill>
            <a:ln w="9525">
              <a:noFill/>
              <a:prstDash val="dash"/>
              <a:round/>
            </a:ln>
          </p:spPr>
          <p:txBody>
            <a:bodyPr wrap="none" anchor="ctr"/>
            <a:lstStyle/>
            <a:p>
              <a:endParaRPr lang="en-US">
                <a:latin typeface="Arial" panose="020B0604020202020204"/>
                <a:cs typeface="Arial" panose="020B0604020202020204"/>
              </a:endParaRPr>
            </a:p>
          </p:txBody>
        </p:sp>
      </p:grpSp>
      <p:grpSp>
        <p:nvGrpSpPr>
          <p:cNvPr id="14" name="Group 84"/>
          <p:cNvGrpSpPr/>
          <p:nvPr/>
        </p:nvGrpSpPr>
        <p:grpSpPr bwMode="auto">
          <a:xfrm>
            <a:off x="5340350" y="1706563"/>
            <a:ext cx="2374900" cy="3690937"/>
            <a:chOff x="3364" y="1075"/>
            <a:chExt cx="1496" cy="2325"/>
          </a:xfrm>
        </p:grpSpPr>
        <p:grpSp>
          <p:nvGrpSpPr>
            <p:cNvPr id="15" name="Group 85"/>
            <p:cNvGrpSpPr/>
            <p:nvPr/>
          </p:nvGrpSpPr>
          <p:grpSpPr bwMode="auto">
            <a:xfrm>
              <a:off x="3364" y="1116"/>
              <a:ext cx="1454" cy="2284"/>
              <a:chOff x="357" y="2450"/>
              <a:chExt cx="795" cy="646"/>
            </a:xfrm>
          </p:grpSpPr>
          <p:sp>
            <p:nvSpPr>
              <p:cNvPr id="20540" name="Line 86"/>
              <p:cNvSpPr>
                <a:spLocks noChangeShapeType="1"/>
              </p:cNvSpPr>
              <p:nvPr>
                <p:custDataLst>
                  <p:tags r:id="rId37"/>
                </p:custDataLst>
              </p:nvPr>
            </p:nvSpPr>
            <p:spPr bwMode="auto">
              <a:xfrm>
                <a:off x="357" y="2450"/>
                <a:ext cx="795" cy="0"/>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sp>
            <p:nvSpPr>
              <p:cNvPr id="20541" name="Line 87"/>
              <p:cNvSpPr>
                <a:spLocks noChangeShapeType="1"/>
              </p:cNvSpPr>
              <p:nvPr>
                <p:custDataLst>
                  <p:tags r:id="rId38"/>
                </p:custDataLst>
              </p:nvPr>
            </p:nvSpPr>
            <p:spPr bwMode="auto">
              <a:xfrm>
                <a:off x="1152" y="2451"/>
                <a:ext cx="0" cy="645"/>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grpSp>
        <p:sp>
          <p:nvSpPr>
            <p:cNvPr id="20539" name="Oval 88"/>
            <p:cNvSpPr>
              <a:spLocks noChangeArrowheads="1"/>
            </p:cNvSpPr>
            <p:nvPr>
              <p:custDataLst>
                <p:tags r:id="rId36"/>
              </p:custDataLst>
            </p:nvPr>
          </p:nvSpPr>
          <p:spPr bwMode="auto">
            <a:xfrm>
              <a:off x="4772" y="1075"/>
              <a:ext cx="88" cy="87"/>
            </a:xfrm>
            <a:prstGeom prst="ellipse">
              <a:avLst/>
            </a:prstGeom>
            <a:solidFill>
              <a:srgbClr val="006600"/>
            </a:solidFill>
            <a:ln w="9525">
              <a:noFill/>
              <a:prstDash val="dash"/>
              <a:round/>
            </a:ln>
          </p:spPr>
          <p:txBody>
            <a:bodyPr wrap="none" anchor="ctr"/>
            <a:lstStyle/>
            <a:p>
              <a:endParaRPr lang="en-US">
                <a:latin typeface="Arial" panose="020B0604020202020204"/>
                <a:cs typeface="Arial" panose="020B0604020202020204"/>
              </a:endParaRPr>
            </a:p>
          </p:txBody>
        </p:sp>
      </p:grpSp>
      <p:grpSp>
        <p:nvGrpSpPr>
          <p:cNvPr id="17" name="Group 89"/>
          <p:cNvGrpSpPr/>
          <p:nvPr/>
        </p:nvGrpSpPr>
        <p:grpSpPr bwMode="auto">
          <a:xfrm>
            <a:off x="5335588" y="2225675"/>
            <a:ext cx="1801812" cy="3168650"/>
            <a:chOff x="3361" y="1402"/>
            <a:chExt cx="1135" cy="1996"/>
          </a:xfrm>
        </p:grpSpPr>
        <p:grpSp>
          <p:nvGrpSpPr>
            <p:cNvPr id="18" name="Group 90"/>
            <p:cNvGrpSpPr/>
            <p:nvPr/>
          </p:nvGrpSpPr>
          <p:grpSpPr bwMode="auto">
            <a:xfrm>
              <a:off x="3361" y="1442"/>
              <a:ext cx="1092" cy="1956"/>
              <a:chOff x="357" y="2450"/>
              <a:chExt cx="795" cy="646"/>
            </a:xfrm>
          </p:grpSpPr>
          <p:sp>
            <p:nvSpPr>
              <p:cNvPr id="20536" name="Line 91"/>
              <p:cNvSpPr>
                <a:spLocks noChangeShapeType="1"/>
              </p:cNvSpPr>
              <p:nvPr>
                <p:custDataLst>
                  <p:tags r:id="rId34"/>
                </p:custDataLst>
              </p:nvPr>
            </p:nvSpPr>
            <p:spPr bwMode="auto">
              <a:xfrm>
                <a:off x="357" y="2450"/>
                <a:ext cx="795" cy="0"/>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sp>
            <p:nvSpPr>
              <p:cNvPr id="20537" name="Line 92"/>
              <p:cNvSpPr>
                <a:spLocks noChangeShapeType="1"/>
              </p:cNvSpPr>
              <p:nvPr>
                <p:custDataLst>
                  <p:tags r:id="rId35"/>
                </p:custDataLst>
              </p:nvPr>
            </p:nvSpPr>
            <p:spPr bwMode="auto">
              <a:xfrm>
                <a:off x="1152" y="2451"/>
                <a:ext cx="0" cy="645"/>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grpSp>
        <p:sp>
          <p:nvSpPr>
            <p:cNvPr id="20535" name="Oval 93"/>
            <p:cNvSpPr>
              <a:spLocks noChangeArrowheads="1"/>
            </p:cNvSpPr>
            <p:nvPr>
              <p:custDataLst>
                <p:tags r:id="rId33"/>
              </p:custDataLst>
            </p:nvPr>
          </p:nvSpPr>
          <p:spPr bwMode="auto">
            <a:xfrm>
              <a:off x="4408" y="1402"/>
              <a:ext cx="88" cy="87"/>
            </a:xfrm>
            <a:prstGeom prst="ellipse">
              <a:avLst/>
            </a:prstGeom>
            <a:solidFill>
              <a:srgbClr val="006600"/>
            </a:solidFill>
            <a:ln w="9525">
              <a:noFill/>
              <a:prstDash val="dash"/>
              <a:round/>
            </a:ln>
          </p:spPr>
          <p:txBody>
            <a:bodyPr wrap="none" anchor="ctr"/>
            <a:lstStyle/>
            <a:p>
              <a:endParaRPr lang="en-US">
                <a:latin typeface="Arial" panose="020B0604020202020204"/>
                <a:cs typeface="Arial" panose="020B0604020202020204"/>
              </a:endParaRPr>
            </a:p>
          </p:txBody>
        </p:sp>
      </p:grpSp>
      <p:grpSp>
        <p:nvGrpSpPr>
          <p:cNvPr id="19" name="Group 94"/>
          <p:cNvGrpSpPr/>
          <p:nvPr/>
        </p:nvGrpSpPr>
        <p:grpSpPr bwMode="auto">
          <a:xfrm>
            <a:off x="5340350" y="2992438"/>
            <a:ext cx="1212850" cy="2405062"/>
            <a:chOff x="3364" y="1885"/>
            <a:chExt cx="764" cy="1515"/>
          </a:xfrm>
        </p:grpSpPr>
        <p:grpSp>
          <p:nvGrpSpPr>
            <p:cNvPr id="20" name="Group 95"/>
            <p:cNvGrpSpPr/>
            <p:nvPr/>
          </p:nvGrpSpPr>
          <p:grpSpPr bwMode="auto">
            <a:xfrm>
              <a:off x="3364" y="1930"/>
              <a:ext cx="721" cy="1470"/>
              <a:chOff x="357" y="2450"/>
              <a:chExt cx="795" cy="646"/>
            </a:xfrm>
          </p:grpSpPr>
          <p:sp>
            <p:nvSpPr>
              <p:cNvPr id="20532" name="Line 96"/>
              <p:cNvSpPr>
                <a:spLocks noChangeShapeType="1"/>
              </p:cNvSpPr>
              <p:nvPr>
                <p:custDataLst>
                  <p:tags r:id="rId31"/>
                </p:custDataLst>
              </p:nvPr>
            </p:nvSpPr>
            <p:spPr bwMode="auto">
              <a:xfrm>
                <a:off x="357" y="2450"/>
                <a:ext cx="795" cy="0"/>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sp>
            <p:nvSpPr>
              <p:cNvPr id="20533" name="Line 97"/>
              <p:cNvSpPr>
                <a:spLocks noChangeShapeType="1"/>
              </p:cNvSpPr>
              <p:nvPr>
                <p:custDataLst>
                  <p:tags r:id="rId32"/>
                </p:custDataLst>
              </p:nvPr>
            </p:nvSpPr>
            <p:spPr bwMode="auto">
              <a:xfrm>
                <a:off x="1152" y="2451"/>
                <a:ext cx="0" cy="645"/>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grpSp>
        <p:sp>
          <p:nvSpPr>
            <p:cNvPr id="20531" name="Oval 98"/>
            <p:cNvSpPr>
              <a:spLocks noChangeArrowheads="1"/>
            </p:cNvSpPr>
            <p:nvPr>
              <p:custDataLst>
                <p:tags r:id="rId30"/>
              </p:custDataLst>
            </p:nvPr>
          </p:nvSpPr>
          <p:spPr bwMode="auto">
            <a:xfrm>
              <a:off x="4040" y="1885"/>
              <a:ext cx="88" cy="87"/>
            </a:xfrm>
            <a:prstGeom prst="ellipse">
              <a:avLst/>
            </a:prstGeom>
            <a:solidFill>
              <a:srgbClr val="006600"/>
            </a:solidFill>
            <a:ln w="9525">
              <a:noFill/>
              <a:prstDash val="dash"/>
              <a:round/>
            </a:ln>
          </p:spPr>
          <p:txBody>
            <a:bodyPr wrap="none" anchor="ctr"/>
            <a:lstStyle/>
            <a:p>
              <a:endParaRPr lang="en-US">
                <a:latin typeface="Arial" panose="020B0604020202020204"/>
                <a:cs typeface="Arial" panose="020B0604020202020204"/>
              </a:endParaRPr>
            </a:p>
          </p:txBody>
        </p:sp>
      </p:grpSp>
      <p:grpSp>
        <p:nvGrpSpPr>
          <p:cNvPr id="21" name="Group 99"/>
          <p:cNvGrpSpPr/>
          <p:nvPr/>
        </p:nvGrpSpPr>
        <p:grpSpPr bwMode="auto">
          <a:xfrm>
            <a:off x="5334000" y="4051300"/>
            <a:ext cx="652463" cy="1339850"/>
            <a:chOff x="3360" y="2552"/>
            <a:chExt cx="411" cy="844"/>
          </a:xfrm>
        </p:grpSpPr>
        <p:grpSp>
          <p:nvGrpSpPr>
            <p:cNvPr id="22" name="Group 100"/>
            <p:cNvGrpSpPr/>
            <p:nvPr/>
          </p:nvGrpSpPr>
          <p:grpSpPr bwMode="auto">
            <a:xfrm>
              <a:off x="3360" y="2589"/>
              <a:ext cx="365" cy="807"/>
              <a:chOff x="357" y="2450"/>
              <a:chExt cx="795" cy="646"/>
            </a:xfrm>
          </p:grpSpPr>
          <p:sp>
            <p:nvSpPr>
              <p:cNvPr id="20528" name="Line 101"/>
              <p:cNvSpPr>
                <a:spLocks noChangeShapeType="1"/>
              </p:cNvSpPr>
              <p:nvPr>
                <p:custDataLst>
                  <p:tags r:id="rId28"/>
                </p:custDataLst>
              </p:nvPr>
            </p:nvSpPr>
            <p:spPr bwMode="auto">
              <a:xfrm>
                <a:off x="357" y="2450"/>
                <a:ext cx="795" cy="0"/>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sp>
            <p:nvSpPr>
              <p:cNvPr id="20529" name="Line 102"/>
              <p:cNvSpPr>
                <a:spLocks noChangeShapeType="1"/>
              </p:cNvSpPr>
              <p:nvPr>
                <p:custDataLst>
                  <p:tags r:id="rId29"/>
                </p:custDataLst>
              </p:nvPr>
            </p:nvSpPr>
            <p:spPr bwMode="auto">
              <a:xfrm>
                <a:off x="1152" y="2451"/>
                <a:ext cx="0" cy="645"/>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grpSp>
        <p:sp>
          <p:nvSpPr>
            <p:cNvPr id="20527" name="Oval 103"/>
            <p:cNvSpPr>
              <a:spLocks noChangeArrowheads="1"/>
            </p:cNvSpPr>
            <p:nvPr>
              <p:custDataLst>
                <p:tags r:id="rId27"/>
              </p:custDataLst>
            </p:nvPr>
          </p:nvSpPr>
          <p:spPr bwMode="auto">
            <a:xfrm>
              <a:off x="3683" y="2552"/>
              <a:ext cx="88" cy="87"/>
            </a:xfrm>
            <a:prstGeom prst="ellipse">
              <a:avLst/>
            </a:prstGeom>
            <a:solidFill>
              <a:srgbClr val="006600"/>
            </a:solidFill>
            <a:ln w="9525">
              <a:noFill/>
              <a:prstDash val="dash"/>
              <a:round/>
            </a:ln>
          </p:spPr>
          <p:txBody>
            <a:bodyPr wrap="none" anchor="ctr"/>
            <a:lstStyle/>
            <a:p>
              <a:endParaRPr lang="en-US">
                <a:latin typeface="Arial" panose="020B0604020202020204"/>
                <a:cs typeface="Arial" panose="020B0604020202020204"/>
              </a:endParaRPr>
            </a:p>
          </p:txBody>
        </p:sp>
      </p:grpSp>
      <p:grpSp>
        <p:nvGrpSpPr>
          <p:cNvPr id="23" name="Group 104"/>
          <p:cNvGrpSpPr/>
          <p:nvPr/>
        </p:nvGrpSpPr>
        <p:grpSpPr bwMode="auto">
          <a:xfrm>
            <a:off x="5335588" y="1543050"/>
            <a:ext cx="2889250" cy="3848100"/>
            <a:chOff x="3361" y="972"/>
            <a:chExt cx="1820" cy="2424"/>
          </a:xfrm>
        </p:grpSpPr>
        <p:sp>
          <p:nvSpPr>
            <p:cNvPr id="20521" name="Line 105"/>
            <p:cNvSpPr>
              <a:spLocks noChangeShapeType="1"/>
            </p:cNvSpPr>
            <p:nvPr>
              <p:custDataLst>
                <p:tags r:id="rId22"/>
              </p:custDataLst>
            </p:nvPr>
          </p:nvSpPr>
          <p:spPr bwMode="auto">
            <a:xfrm flipV="1">
              <a:off x="3361" y="2592"/>
              <a:ext cx="362" cy="804"/>
            </a:xfrm>
            <a:prstGeom prst="line">
              <a:avLst/>
            </a:prstGeom>
            <a:noFill/>
            <a:ln w="38100">
              <a:solidFill>
                <a:srgbClr val="006600"/>
              </a:solidFill>
              <a:round/>
            </a:ln>
          </p:spPr>
          <p:txBody>
            <a:bodyPr/>
            <a:lstStyle/>
            <a:p>
              <a:endParaRPr lang="en-US">
                <a:latin typeface="Arial" panose="020B0604020202020204"/>
                <a:cs typeface="Arial" panose="020B0604020202020204"/>
              </a:endParaRPr>
            </a:p>
          </p:txBody>
        </p:sp>
        <p:sp>
          <p:nvSpPr>
            <p:cNvPr id="20522" name="Line 106"/>
            <p:cNvSpPr>
              <a:spLocks noChangeShapeType="1"/>
            </p:cNvSpPr>
            <p:nvPr>
              <p:custDataLst>
                <p:tags r:id="rId23"/>
              </p:custDataLst>
            </p:nvPr>
          </p:nvSpPr>
          <p:spPr bwMode="auto">
            <a:xfrm flipV="1">
              <a:off x="3732" y="1930"/>
              <a:ext cx="345" cy="659"/>
            </a:xfrm>
            <a:prstGeom prst="line">
              <a:avLst/>
            </a:prstGeom>
            <a:noFill/>
            <a:ln w="38100">
              <a:solidFill>
                <a:srgbClr val="006600"/>
              </a:solidFill>
              <a:round/>
            </a:ln>
          </p:spPr>
          <p:txBody>
            <a:bodyPr/>
            <a:lstStyle/>
            <a:p>
              <a:endParaRPr lang="en-US">
                <a:latin typeface="Arial" panose="020B0604020202020204"/>
                <a:cs typeface="Arial" panose="020B0604020202020204"/>
              </a:endParaRPr>
            </a:p>
          </p:txBody>
        </p:sp>
        <p:sp>
          <p:nvSpPr>
            <p:cNvPr id="20523" name="Line 107"/>
            <p:cNvSpPr>
              <a:spLocks noChangeShapeType="1"/>
            </p:cNvSpPr>
            <p:nvPr>
              <p:custDataLst>
                <p:tags r:id="rId24"/>
              </p:custDataLst>
            </p:nvPr>
          </p:nvSpPr>
          <p:spPr bwMode="auto">
            <a:xfrm flipV="1">
              <a:off x="4086" y="1446"/>
              <a:ext cx="370" cy="479"/>
            </a:xfrm>
            <a:prstGeom prst="line">
              <a:avLst/>
            </a:prstGeom>
            <a:noFill/>
            <a:ln w="38100">
              <a:solidFill>
                <a:srgbClr val="006600"/>
              </a:solidFill>
              <a:round/>
            </a:ln>
          </p:spPr>
          <p:txBody>
            <a:bodyPr/>
            <a:lstStyle/>
            <a:p>
              <a:endParaRPr lang="en-US">
                <a:latin typeface="Arial" panose="020B0604020202020204"/>
                <a:cs typeface="Arial" panose="020B0604020202020204"/>
              </a:endParaRPr>
            </a:p>
          </p:txBody>
        </p:sp>
        <p:sp>
          <p:nvSpPr>
            <p:cNvPr id="20524" name="Line 108"/>
            <p:cNvSpPr>
              <a:spLocks noChangeShapeType="1"/>
            </p:cNvSpPr>
            <p:nvPr>
              <p:custDataLst>
                <p:tags r:id="rId25"/>
              </p:custDataLst>
            </p:nvPr>
          </p:nvSpPr>
          <p:spPr bwMode="auto">
            <a:xfrm flipV="1">
              <a:off x="4453" y="1108"/>
              <a:ext cx="370" cy="337"/>
            </a:xfrm>
            <a:prstGeom prst="line">
              <a:avLst/>
            </a:prstGeom>
            <a:noFill/>
            <a:ln w="38100">
              <a:solidFill>
                <a:srgbClr val="006600"/>
              </a:solidFill>
              <a:round/>
            </a:ln>
          </p:spPr>
          <p:txBody>
            <a:bodyPr/>
            <a:lstStyle/>
            <a:p>
              <a:endParaRPr lang="en-US">
                <a:latin typeface="Arial" panose="020B0604020202020204"/>
                <a:cs typeface="Arial" panose="020B0604020202020204"/>
              </a:endParaRPr>
            </a:p>
          </p:txBody>
        </p:sp>
        <p:sp>
          <p:nvSpPr>
            <p:cNvPr id="20525" name="Line 109"/>
            <p:cNvSpPr>
              <a:spLocks noChangeShapeType="1"/>
            </p:cNvSpPr>
            <p:nvPr>
              <p:custDataLst>
                <p:tags r:id="rId26"/>
              </p:custDataLst>
            </p:nvPr>
          </p:nvSpPr>
          <p:spPr bwMode="auto">
            <a:xfrm flipV="1">
              <a:off x="4829" y="972"/>
              <a:ext cx="352" cy="139"/>
            </a:xfrm>
            <a:prstGeom prst="line">
              <a:avLst/>
            </a:prstGeom>
            <a:noFill/>
            <a:ln w="38100">
              <a:solidFill>
                <a:srgbClr val="006600"/>
              </a:solidFill>
              <a:round/>
            </a:ln>
          </p:spPr>
          <p:txBody>
            <a:bodyPr/>
            <a:lstStyle/>
            <a:p>
              <a:endParaRPr lang="en-US">
                <a:latin typeface="Arial" panose="020B0604020202020204"/>
                <a:cs typeface="Arial" panose="020B0604020202020204"/>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par>
                          <p:cTn id="13" fill="hold">
                            <p:stCondLst>
                              <p:cond delay="500"/>
                            </p:stCondLst>
                            <p:childTnLst>
                              <p:par>
                                <p:cTn id="14" presetID="23" presetClass="entr" presetSubtype="288" fill="hold" grpId="0" nodeType="afterEffect">
                                  <p:stCondLst>
                                    <p:cond delay="0"/>
                                  </p:stCondLst>
                                  <p:childTnLst>
                                    <p:set>
                                      <p:cBhvr>
                                        <p:cTn id="15" dur="1" fill="hold">
                                          <p:stCondLst>
                                            <p:cond delay="0"/>
                                          </p:stCondLst>
                                        </p:cTn>
                                        <p:tgtEl>
                                          <p:spTgt spid="72782"/>
                                        </p:tgtEl>
                                        <p:attrNameLst>
                                          <p:attrName>style.visibility</p:attrName>
                                        </p:attrNameLst>
                                      </p:cBhvr>
                                      <p:to>
                                        <p:strVal val="visible"/>
                                      </p:to>
                                    </p:set>
                                    <p:anim calcmode="lin" valueType="num">
                                      <p:cBhvr>
                                        <p:cTn id="16" dur="500" fill="hold"/>
                                        <p:tgtEl>
                                          <p:spTgt spid="72782"/>
                                        </p:tgtEl>
                                        <p:attrNameLst>
                                          <p:attrName>ppt_w</p:attrName>
                                        </p:attrNameLst>
                                      </p:cBhvr>
                                      <p:tavLst>
                                        <p:tav tm="0">
                                          <p:val>
                                            <p:strVal val="4/3*#ppt_w"/>
                                          </p:val>
                                        </p:tav>
                                        <p:tav tm="100000">
                                          <p:val>
                                            <p:strVal val="#ppt_w"/>
                                          </p:val>
                                        </p:tav>
                                      </p:tavLst>
                                    </p:anim>
                                    <p:anim calcmode="lin" valueType="num">
                                      <p:cBhvr>
                                        <p:cTn id="17" dur="500" fill="hold"/>
                                        <p:tgtEl>
                                          <p:spTgt spid="72782"/>
                                        </p:tgtEl>
                                        <p:attrNameLst>
                                          <p:attrName>ppt_h</p:attrName>
                                        </p:attrNameLst>
                                      </p:cBhvr>
                                      <p:tavLst>
                                        <p:tav tm="0">
                                          <p:val>
                                            <p:strVal val="4/3*#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par>
                          <p:cTn id="23" fill="hold">
                            <p:stCondLst>
                              <p:cond delay="500"/>
                            </p:stCondLst>
                            <p:childTnLst>
                              <p:par>
                                <p:cTn id="24" presetID="18" presetClass="entr" presetSubtype="3" fill="hold"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strips(upRight)">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par>
                          <p:cTn id="32" fill="hold">
                            <p:stCondLst>
                              <p:cond delay="500"/>
                            </p:stCondLst>
                            <p:childTnLst>
                              <p:par>
                                <p:cTn id="33" presetID="18" presetClass="entr" presetSubtype="3" fill="hold"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strips(upRight)">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childTnLst>
                          </p:cTn>
                        </p:par>
                        <p:par>
                          <p:cTn id="41" fill="hold">
                            <p:stCondLst>
                              <p:cond delay="500"/>
                            </p:stCondLst>
                            <p:childTnLst>
                              <p:par>
                                <p:cTn id="42" presetID="18" presetClass="entr" presetSubtype="3" fill="hold"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strips(upRight)">
                                      <p:cBhvr>
                                        <p:cTn id="44" dur="5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wipe(left)">
                                      <p:cBhvr>
                                        <p:cTn id="49" dur="500"/>
                                        <p:tgtEl>
                                          <p:spTgt spid="4"/>
                                        </p:tgtEl>
                                      </p:cBhvr>
                                    </p:animEffect>
                                  </p:childTnLst>
                                </p:cTn>
                              </p:par>
                            </p:childTnLst>
                          </p:cTn>
                        </p:par>
                        <p:par>
                          <p:cTn id="50" fill="hold">
                            <p:stCondLst>
                              <p:cond delay="500"/>
                            </p:stCondLst>
                            <p:childTnLst>
                              <p:par>
                                <p:cTn id="51" presetID="18" presetClass="entr" presetSubtype="3" fill="hold"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strips(upRight)">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wipe(left)">
                                      <p:cBhvr>
                                        <p:cTn id="58" dur="500"/>
                                        <p:tgtEl>
                                          <p:spTgt spid="3"/>
                                        </p:tgtEl>
                                      </p:cBhvr>
                                    </p:animEffect>
                                  </p:childTnLst>
                                </p:cTn>
                              </p:par>
                            </p:childTnLst>
                          </p:cTn>
                        </p:par>
                        <p:par>
                          <p:cTn id="59" fill="hold">
                            <p:stCondLst>
                              <p:cond delay="500"/>
                            </p:stCondLst>
                            <p:childTnLst>
                              <p:par>
                                <p:cTn id="60" presetID="18" presetClass="entr" presetSubtype="3" fill="hold" nodeType="after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strips(upRight)">
                                      <p:cBhvr>
                                        <p:cTn id="62" dur="500"/>
                                        <p:tgtEl>
                                          <p:spTgt spid="12"/>
                                        </p:tgtEl>
                                      </p:cBhvr>
                                    </p:animEffect>
                                  </p:childTnLst>
                                </p:cTn>
                              </p:par>
                            </p:childTnLst>
                          </p:cTn>
                        </p:par>
                      </p:childTnLst>
                    </p:cTn>
                  </p:par>
                  <p:par>
                    <p:cTn id="63" fill="hold">
                      <p:stCondLst>
                        <p:cond delay="indefinite"/>
                      </p:stCondLst>
                      <p:childTnLst>
                        <p:par>
                          <p:cTn id="64" fill="hold">
                            <p:stCondLst>
                              <p:cond delay="0"/>
                            </p:stCondLst>
                            <p:childTnLst>
                              <p:par>
                                <p:cTn id="65" presetID="18" presetClass="entr" presetSubtype="3" fill="hold"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strips(upRight)">
                                      <p:cBhvr>
                                        <p:cTn id="6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82"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6" cstate="print"/>
          <a:stretch>
            <a:fillRect/>
          </a:stretch>
        </p:blipFill>
        <p:spPr>
          <a:xfrm>
            <a:off x="433281" y="6286520"/>
            <a:ext cx="1495513" cy="288536"/>
          </a:xfrm>
          <a:prstGeom prst="rect">
            <a:avLst/>
          </a:prstGeom>
        </p:spPr>
      </p:pic>
      <p:sp>
        <p:nvSpPr>
          <p:cNvPr id="6" name="TextBox 5"/>
          <p:cNvSpPr txBox="1"/>
          <p:nvPr/>
        </p:nvSpPr>
        <p:spPr>
          <a:xfrm>
            <a:off x="414137" y="641967"/>
            <a:ext cx="1808480" cy="583565"/>
          </a:xfrm>
          <a:prstGeom prst="rect">
            <a:avLst/>
          </a:prstGeom>
          <a:noFill/>
        </p:spPr>
        <p:txBody>
          <a:bodyPr wrap="none" rtlCol="0">
            <a:spAutoFit/>
          </a:bodyPr>
          <a:lstStyle/>
          <a:p>
            <a:pPr algn="l"/>
            <a:r>
              <a:rPr lang="zh-CN" altLang="en-US" sz="3200" dirty="0">
                <a:solidFill>
                  <a:srgbClr val="002060"/>
                </a:solidFill>
                <a:latin typeface="华光中雅_CNKI" panose="02000500000000000000" pitchFamily="2" charset="-122"/>
                <a:ea typeface="华光中雅_CNKI" panose="02000500000000000000" pitchFamily="2" charset="-122"/>
              </a:rPr>
              <a:t>边际产量</a:t>
            </a:r>
          </a:p>
        </p:txBody>
      </p:sp>
      <p:sp>
        <p:nvSpPr>
          <p:cNvPr id="3" name="AutoShape 2" descr="查看源图像"/>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 name="AutoShape 4" descr="查看源图像"/>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 name="文本框 1"/>
          <p:cNvSpPr txBox="1"/>
          <p:nvPr/>
        </p:nvSpPr>
        <p:spPr>
          <a:xfrm>
            <a:off x="539750" y="1340485"/>
            <a:ext cx="7489190" cy="1198880"/>
          </a:xfrm>
          <a:prstGeom prst="rect">
            <a:avLst/>
          </a:prstGeom>
          <a:noFill/>
        </p:spPr>
        <p:txBody>
          <a:bodyPr wrap="square" rtlCol="0" anchor="t">
            <a:spAutoFit/>
          </a:bodyPr>
          <a:lstStyle/>
          <a:p>
            <a:pPr marL="342900" indent="-342900" algn="l">
              <a:lnSpc>
                <a:spcPct val="150000"/>
              </a:lnSpc>
              <a:buClrTx/>
              <a:buSzTx/>
              <a:buFont typeface="Arial" panose="020B0604020202020204" pitchFamily="34" charset="0"/>
              <a:buChar char="•"/>
            </a:pPr>
            <a:r>
              <a:rPr sz="2400">
                <a:latin typeface="微软雅黑" panose="020B0503020204020204" pitchFamily="34" charset="-122"/>
                <a:ea typeface="微软雅黑" panose="020B0503020204020204" pitchFamily="34" charset="-122"/>
              </a:rPr>
              <a:t>如果多雇佣一个工人，</a:t>
            </a:r>
            <a:r>
              <a:rPr lang="zh-CN" sz="2400">
                <a:latin typeface="微软雅黑" panose="020B0503020204020204" pitchFamily="34" charset="-122"/>
                <a:ea typeface="微软雅黑" panose="020B0503020204020204" pitchFamily="34" charset="-122"/>
              </a:rPr>
              <a:t>小麦</a:t>
            </a:r>
            <a:r>
              <a:rPr sz="2400">
                <a:latin typeface="微软雅黑" panose="020B0503020204020204" pitchFamily="34" charset="-122"/>
                <a:ea typeface="微软雅黑" panose="020B0503020204020204" pitchFamily="34" charset="-122"/>
              </a:rPr>
              <a:t>产出</a:t>
            </a:r>
            <a:r>
              <a:rPr lang="zh-CN" sz="2400">
                <a:latin typeface="微软雅黑" panose="020B0503020204020204" pitchFamily="34" charset="-122"/>
                <a:ea typeface="微软雅黑" panose="020B0503020204020204" pitchFamily="34" charset="-122"/>
              </a:rPr>
              <a:t>的</a:t>
            </a:r>
            <a:r>
              <a:rPr sz="2400">
                <a:latin typeface="微软雅黑" panose="020B0503020204020204" pitchFamily="34" charset="-122"/>
                <a:ea typeface="微软雅黑" panose="020B0503020204020204" pitchFamily="34" charset="-122"/>
              </a:rPr>
              <a:t>增加量</a:t>
            </a:r>
            <a:r>
              <a:rPr lang="zh-CN" sz="2400">
                <a:latin typeface="微软雅黑" panose="020B0503020204020204" pitchFamily="34" charset="-122"/>
                <a:ea typeface="微软雅黑" panose="020B0503020204020204" pitchFamily="34" charset="-122"/>
              </a:rPr>
              <a:t>即为</a:t>
            </a:r>
            <a:r>
              <a:rPr sz="2400">
                <a:latin typeface="微软雅黑" panose="020B0503020204020204" pitchFamily="34" charset="-122"/>
                <a:ea typeface="微软雅黑" panose="020B0503020204020204" pitchFamily="34" charset="-122"/>
              </a:rPr>
              <a:t>劳动的</a:t>
            </a:r>
            <a:r>
              <a:rPr sz="2400">
                <a:solidFill>
                  <a:srgbClr val="FF0000"/>
                </a:solidFill>
                <a:latin typeface="微软雅黑" panose="020B0503020204020204" pitchFamily="34" charset="-122"/>
                <a:ea typeface="微软雅黑" panose="020B0503020204020204" pitchFamily="34" charset="-122"/>
              </a:rPr>
              <a:t>边际产量</a:t>
            </a:r>
          </a:p>
        </p:txBody>
      </p:sp>
      <p:sp>
        <p:nvSpPr>
          <p:cNvPr id="7" name="文本框 6"/>
          <p:cNvSpPr txBox="1"/>
          <p:nvPr/>
        </p:nvSpPr>
        <p:spPr>
          <a:xfrm>
            <a:off x="467360" y="2539365"/>
            <a:ext cx="7489190" cy="1198880"/>
          </a:xfrm>
          <a:prstGeom prst="rect">
            <a:avLst/>
          </a:prstGeom>
          <a:noFill/>
        </p:spPr>
        <p:txBody>
          <a:bodyPr wrap="square" rtlCol="0" anchor="t">
            <a:spAutoFit/>
          </a:bodyPr>
          <a:lstStyle/>
          <a:p>
            <a:pPr marL="342900" indent="-342900" algn="l">
              <a:lnSpc>
                <a:spcPct val="150000"/>
              </a:lnSpc>
              <a:buClrTx/>
              <a:buSzTx/>
              <a:buFont typeface="Arial" panose="020B0604020202020204" pitchFamily="34" charset="0"/>
              <a:buChar char="•"/>
            </a:pPr>
            <a:r>
              <a:rPr sz="2400">
                <a:latin typeface="微软雅黑" panose="020B0503020204020204" pitchFamily="34" charset="-122"/>
                <a:ea typeface="微软雅黑" panose="020B0503020204020204" pitchFamily="34" charset="-122"/>
              </a:rPr>
              <a:t>投入的边际产量</a:t>
            </a:r>
            <a:r>
              <a:rPr lang="zh-CN" sz="2400">
                <a:latin typeface="微软雅黑" panose="020B0503020204020204" pitchFamily="34" charset="-122"/>
                <a:ea typeface="微软雅黑" panose="020B0503020204020204" pitchFamily="34" charset="-122"/>
              </a:rPr>
              <a:t>：</a:t>
            </a:r>
            <a:r>
              <a:rPr sz="2400">
                <a:latin typeface="微软雅黑" panose="020B0503020204020204" pitchFamily="34" charset="-122"/>
                <a:ea typeface="微软雅黑" panose="020B0503020204020204" pitchFamily="34" charset="-122"/>
              </a:rPr>
              <a:t>在其他投入量不变情况下，增加一单位投入所引起的产量增加</a:t>
            </a:r>
            <a:r>
              <a:rPr lang="zh-CN" sz="2400">
                <a:latin typeface="微软雅黑" panose="020B0503020204020204" pitchFamily="34" charset="-122"/>
                <a:ea typeface="微软雅黑" panose="020B0503020204020204" pitchFamily="34" charset="-122"/>
              </a:rPr>
              <a:t>量</a:t>
            </a:r>
          </a:p>
        </p:txBody>
      </p:sp>
      <p:sp>
        <p:nvSpPr>
          <p:cNvPr id="10" name="文本框 9"/>
          <p:cNvSpPr txBox="1"/>
          <p:nvPr/>
        </p:nvSpPr>
        <p:spPr>
          <a:xfrm>
            <a:off x="395605" y="3716655"/>
            <a:ext cx="4572000" cy="829945"/>
          </a:xfrm>
          <a:prstGeom prst="rect">
            <a:avLst/>
          </a:prstGeom>
          <a:noFill/>
        </p:spPr>
        <p:txBody>
          <a:bodyPr wrap="square" rtlCol="0" anchor="t">
            <a:spAutoFit/>
          </a:bodyPr>
          <a:lstStyle/>
          <a:p>
            <a:pPr eaLnBrk="1" hangingPunct="1"/>
            <a:r>
              <a:rPr sz="2400">
                <a:latin typeface="微软雅黑" panose="020B0503020204020204" pitchFamily="34" charset="-122"/>
                <a:ea typeface="微软雅黑" panose="020B0503020204020204" pitchFamily="34" charset="-122"/>
                <a:sym typeface="+mn-ea"/>
              </a:rPr>
              <a:t>符号: </a:t>
            </a:r>
            <a:br>
              <a:rPr sz="2400">
                <a:latin typeface="微软雅黑" panose="020B0503020204020204" pitchFamily="34" charset="-122"/>
                <a:ea typeface="微软雅黑" panose="020B0503020204020204" pitchFamily="34" charset="-122"/>
                <a:sym typeface="+mn-ea"/>
              </a:rPr>
            </a:br>
            <a:r>
              <a:rPr sz="2400">
                <a:latin typeface="微软雅黑" panose="020B0503020204020204" pitchFamily="34" charset="-122"/>
                <a:ea typeface="微软雅黑" panose="020B0503020204020204" pitchFamily="34" charset="-122"/>
                <a:sym typeface="+mn-ea"/>
              </a:rPr>
              <a:t>   ∆ (delta) = “</a:t>
            </a:r>
            <a:r>
              <a:rPr lang="en-US" sz="2400">
                <a:latin typeface="微软雅黑" panose="020B0503020204020204" pitchFamily="34" charset="-122"/>
                <a:ea typeface="微软雅黑" panose="020B0503020204020204" pitchFamily="34" charset="-122"/>
                <a:sym typeface="+mn-ea"/>
              </a:rPr>
              <a:t>XXX</a:t>
            </a:r>
            <a:r>
              <a:rPr lang="zh-CN" altLang="en-US" sz="2400">
                <a:latin typeface="微软雅黑" panose="020B0503020204020204" pitchFamily="34" charset="-122"/>
                <a:ea typeface="微软雅黑" panose="020B0503020204020204" pitchFamily="34" charset="-122"/>
                <a:sym typeface="+mn-ea"/>
              </a:rPr>
              <a:t>的</a:t>
            </a:r>
            <a:r>
              <a:rPr sz="2400">
                <a:latin typeface="微软雅黑" panose="020B0503020204020204" pitchFamily="34" charset="-122"/>
                <a:ea typeface="微软雅黑" panose="020B0503020204020204" pitchFamily="34" charset="-122"/>
                <a:sym typeface="+mn-ea"/>
              </a:rPr>
              <a:t>变动</a:t>
            </a:r>
            <a:r>
              <a:rPr lang="zh-CN" sz="2400">
                <a:latin typeface="微软雅黑" panose="020B0503020204020204" pitchFamily="34" charset="-122"/>
                <a:ea typeface="微软雅黑" panose="020B0503020204020204" pitchFamily="34" charset="-122"/>
                <a:sym typeface="+mn-ea"/>
              </a:rPr>
              <a:t>量</a:t>
            </a:r>
            <a:r>
              <a:rPr sz="2400">
                <a:latin typeface="微软雅黑" panose="020B0503020204020204" pitchFamily="34" charset="-122"/>
                <a:ea typeface="微软雅黑" panose="020B0503020204020204" pitchFamily="34" charset="-122"/>
                <a:sym typeface="+mn-ea"/>
              </a:rPr>
              <a:t>”</a:t>
            </a:r>
          </a:p>
        </p:txBody>
      </p:sp>
      <p:sp>
        <p:nvSpPr>
          <p:cNvPr id="14" name="文本框 13"/>
          <p:cNvSpPr txBox="1"/>
          <p:nvPr/>
        </p:nvSpPr>
        <p:spPr>
          <a:xfrm>
            <a:off x="414020" y="4580890"/>
            <a:ext cx="7467600" cy="1568450"/>
          </a:xfrm>
          <a:prstGeom prst="rect">
            <a:avLst/>
          </a:prstGeom>
          <a:noFill/>
        </p:spPr>
        <p:txBody>
          <a:bodyPr wrap="square" rtlCol="0" anchor="t">
            <a:spAutoFit/>
          </a:bodyPr>
          <a:lstStyle/>
          <a:p>
            <a:r>
              <a:rPr sz="2400">
                <a:latin typeface="微软雅黑" panose="020B0503020204020204" pitchFamily="34" charset="-122"/>
                <a:ea typeface="微软雅黑" panose="020B0503020204020204" pitchFamily="34" charset="-122"/>
              </a:rPr>
              <a:t>例:</a:t>
            </a:r>
          </a:p>
          <a:p>
            <a:r>
              <a:rPr lang="en-US" sz="2400">
                <a:latin typeface="微软雅黑" panose="020B0503020204020204" pitchFamily="34" charset="-122"/>
                <a:ea typeface="微软雅黑" panose="020B0503020204020204" pitchFamily="34" charset="-122"/>
                <a:sym typeface="+mn-ea"/>
              </a:rPr>
              <a:t>  </a:t>
            </a:r>
            <a:r>
              <a:rPr sz="2400">
                <a:latin typeface="微软雅黑" panose="020B0503020204020204" pitchFamily="34" charset="-122"/>
                <a:ea typeface="微软雅黑" panose="020B0503020204020204" pitchFamily="34" charset="-122"/>
                <a:sym typeface="+mn-ea"/>
              </a:rPr>
              <a:t>∆</a:t>
            </a:r>
            <a:r>
              <a:rPr sz="2400">
                <a:latin typeface="微软雅黑" panose="020B0503020204020204" pitchFamily="34" charset="-122"/>
                <a:ea typeface="微软雅黑" panose="020B0503020204020204" pitchFamily="34" charset="-122"/>
              </a:rPr>
              <a:t>Q = 产出的变动量</a:t>
            </a:r>
            <a:r>
              <a:rPr lang="zh-CN" sz="2400">
                <a:latin typeface="微软雅黑" panose="020B0503020204020204" pitchFamily="34" charset="-122"/>
                <a:ea typeface="微软雅黑" panose="020B0503020204020204" pitchFamily="34" charset="-122"/>
              </a:rPr>
              <a:t>，</a:t>
            </a:r>
            <a:r>
              <a:rPr sz="2400">
                <a:latin typeface="微软雅黑" panose="020B0503020204020204" pitchFamily="34" charset="-122"/>
                <a:ea typeface="微软雅黑" panose="020B0503020204020204" pitchFamily="34" charset="-122"/>
                <a:sym typeface="+mn-ea"/>
              </a:rPr>
              <a:t>∆</a:t>
            </a:r>
            <a:r>
              <a:rPr sz="2400">
                <a:latin typeface="微软雅黑" panose="020B0503020204020204" pitchFamily="34" charset="-122"/>
                <a:ea typeface="微软雅黑" panose="020B0503020204020204" pitchFamily="34" charset="-122"/>
              </a:rPr>
              <a:t>L = 劳动</a:t>
            </a:r>
            <a:r>
              <a:rPr lang="zh-CN" sz="2400">
                <a:latin typeface="微软雅黑" panose="020B0503020204020204" pitchFamily="34" charset="-122"/>
                <a:ea typeface="微软雅黑" panose="020B0503020204020204" pitchFamily="34" charset="-122"/>
              </a:rPr>
              <a:t>力</a:t>
            </a:r>
            <a:r>
              <a:rPr sz="2400">
                <a:latin typeface="微软雅黑" panose="020B0503020204020204" pitchFamily="34" charset="-122"/>
                <a:ea typeface="微软雅黑" panose="020B0503020204020204" pitchFamily="34" charset="-122"/>
              </a:rPr>
              <a:t>的变动量</a:t>
            </a:r>
          </a:p>
          <a:p>
            <a:endParaRPr sz="2400">
              <a:latin typeface="微软雅黑" panose="020B0503020204020204" pitchFamily="34" charset="-122"/>
              <a:ea typeface="微软雅黑" panose="020B0503020204020204" pitchFamily="34" charset="-122"/>
            </a:endParaRPr>
          </a:p>
          <a:p>
            <a:r>
              <a:rPr lang="en-US" sz="2400">
                <a:latin typeface="微软雅黑" panose="020B0503020204020204" pitchFamily="34" charset="-122"/>
                <a:ea typeface="微软雅黑" panose="020B0503020204020204" pitchFamily="34" charset="-122"/>
              </a:rPr>
              <a:t>  </a:t>
            </a:r>
            <a:r>
              <a:rPr sz="2400">
                <a:latin typeface="微软雅黑" panose="020B0503020204020204" pitchFamily="34" charset="-122"/>
                <a:ea typeface="微软雅黑" panose="020B0503020204020204" pitchFamily="34" charset="-122"/>
              </a:rPr>
              <a:t>劳动的边际产量(MPL) =</a:t>
            </a:r>
          </a:p>
        </p:txBody>
      </p:sp>
      <p:grpSp>
        <p:nvGrpSpPr>
          <p:cNvPr id="8" name="Group 6"/>
          <p:cNvGrpSpPr/>
          <p:nvPr/>
        </p:nvGrpSpPr>
        <p:grpSpPr bwMode="auto">
          <a:xfrm>
            <a:off x="3923348" y="5444810"/>
            <a:ext cx="750701" cy="995363"/>
            <a:chOff x="558" y="2708"/>
            <a:chExt cx="297" cy="627"/>
          </a:xfrm>
        </p:grpSpPr>
        <p:sp>
          <p:nvSpPr>
            <p:cNvPr id="9" name="Rectangle 7"/>
            <p:cNvSpPr>
              <a:spLocks noChangeArrowheads="1"/>
            </p:cNvSpPr>
            <p:nvPr>
              <p:custDataLst>
                <p:tags r:id="rId1"/>
              </p:custDataLst>
            </p:nvPr>
          </p:nvSpPr>
          <p:spPr bwMode="auto">
            <a:xfrm>
              <a:off x="558" y="2708"/>
              <a:ext cx="297" cy="330"/>
            </a:xfrm>
            <a:prstGeom prst="rect">
              <a:avLst/>
            </a:prstGeom>
            <a:noFill/>
            <a:ln w="9525">
              <a:noFill/>
              <a:miter lim="800000"/>
            </a:ln>
          </p:spPr>
          <p:txBody>
            <a:bodyPr wrap="none">
              <a:spAutoFit/>
            </a:bodyPr>
            <a:lstStyle/>
            <a:p>
              <a:r>
                <a:rPr lang="en-US" sz="2800" b="1">
                  <a:latin typeface="Arial" panose="020B0604020202020204"/>
                  <a:cs typeface="Arial" panose="020B0604020202020204"/>
                </a:rPr>
                <a:t>∆</a:t>
              </a:r>
              <a:r>
                <a:rPr lang="en-US" sz="2800" b="1" i="1">
                  <a:latin typeface="Arial" panose="020B0604020202020204"/>
                  <a:cs typeface="Arial" panose="020B0604020202020204"/>
                </a:rPr>
                <a:t>Q</a:t>
              </a:r>
            </a:p>
          </p:txBody>
        </p:sp>
        <p:sp>
          <p:nvSpPr>
            <p:cNvPr id="11" name="Rectangle 8"/>
            <p:cNvSpPr>
              <a:spLocks noChangeArrowheads="1"/>
            </p:cNvSpPr>
            <p:nvPr>
              <p:custDataLst>
                <p:tags r:id="rId2"/>
              </p:custDataLst>
            </p:nvPr>
          </p:nvSpPr>
          <p:spPr bwMode="auto">
            <a:xfrm>
              <a:off x="584" y="3005"/>
              <a:ext cx="271" cy="330"/>
            </a:xfrm>
            <a:prstGeom prst="rect">
              <a:avLst/>
            </a:prstGeom>
            <a:noFill/>
            <a:ln w="9525">
              <a:noFill/>
              <a:miter lim="800000"/>
            </a:ln>
          </p:spPr>
          <p:txBody>
            <a:bodyPr wrap="none">
              <a:spAutoFit/>
            </a:bodyPr>
            <a:lstStyle/>
            <a:p>
              <a:r>
                <a:rPr lang="en-US" sz="2800" b="1">
                  <a:latin typeface="Arial" panose="020B0604020202020204"/>
                  <a:cs typeface="Arial" panose="020B0604020202020204"/>
                </a:rPr>
                <a:t>∆</a:t>
              </a:r>
              <a:r>
                <a:rPr lang="en-US" sz="2800" b="1" i="1">
                  <a:latin typeface="Arial" panose="020B0604020202020204"/>
                  <a:cs typeface="Arial" panose="020B0604020202020204"/>
                </a:rPr>
                <a:t>L</a:t>
              </a:r>
            </a:p>
          </p:txBody>
        </p:sp>
        <p:sp>
          <p:nvSpPr>
            <p:cNvPr id="12" name="Line 9"/>
            <p:cNvSpPr>
              <a:spLocks noChangeShapeType="1"/>
            </p:cNvSpPr>
            <p:nvPr>
              <p:custDataLst>
                <p:tags r:id="rId3"/>
              </p:custDataLst>
            </p:nvPr>
          </p:nvSpPr>
          <p:spPr bwMode="auto">
            <a:xfrm>
              <a:off x="600" y="3023"/>
              <a:ext cx="240" cy="0"/>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par>
                          <p:cTn id="23" fill="hold">
                            <p:stCondLst>
                              <p:cond delay="500"/>
                            </p:stCondLst>
                            <p:childTnLst>
                              <p:par>
                                <p:cTn id="24" presetID="18" presetClass="entr" presetSubtype="6"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strips(downRight)">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7" grpId="0"/>
      <p:bldP spid="7" grpId="1"/>
      <p:bldP spid="10" grpId="0"/>
      <p:bldP spid="10" grpId="1"/>
      <p:bldP spid="14" grpId="0"/>
      <p:bldP spid="1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62" cstate="print"/>
          <a:stretch>
            <a:fillRect/>
          </a:stretch>
        </p:blipFill>
        <p:spPr>
          <a:xfrm>
            <a:off x="433281" y="6286520"/>
            <a:ext cx="1495513" cy="288536"/>
          </a:xfrm>
          <a:prstGeom prst="rect">
            <a:avLst/>
          </a:prstGeom>
        </p:spPr>
      </p:pic>
      <p:sp>
        <p:nvSpPr>
          <p:cNvPr id="6" name="TextBox 5"/>
          <p:cNvSpPr txBox="1"/>
          <p:nvPr/>
        </p:nvSpPr>
        <p:spPr>
          <a:xfrm>
            <a:off x="414137" y="641967"/>
            <a:ext cx="4450080" cy="583565"/>
          </a:xfrm>
          <a:prstGeom prst="rect">
            <a:avLst/>
          </a:prstGeom>
          <a:noFill/>
        </p:spPr>
        <p:txBody>
          <a:bodyPr wrap="none" rtlCol="0">
            <a:spAutoFit/>
          </a:bodyPr>
          <a:lstStyle/>
          <a:p>
            <a:pPr algn="l"/>
            <a:r>
              <a:rPr lang="zh-CN" altLang="en-US" sz="3200" dirty="0">
                <a:solidFill>
                  <a:srgbClr val="002060"/>
                </a:solidFill>
                <a:latin typeface="华光中雅_CNKI" panose="02000500000000000000" pitchFamily="2" charset="-122"/>
                <a:ea typeface="华光中雅_CNKI" panose="02000500000000000000" pitchFamily="2" charset="-122"/>
              </a:rPr>
              <a:t>例1: 总产量与边际产量</a:t>
            </a:r>
          </a:p>
        </p:txBody>
      </p:sp>
      <p:grpSp>
        <p:nvGrpSpPr>
          <p:cNvPr id="2" name="Group 2"/>
          <p:cNvGrpSpPr/>
          <p:nvPr/>
        </p:nvGrpSpPr>
        <p:grpSpPr bwMode="auto">
          <a:xfrm>
            <a:off x="1389063" y="1139825"/>
            <a:ext cx="2455862" cy="5087938"/>
            <a:chOff x="210" y="718"/>
            <a:chExt cx="1547" cy="3205"/>
          </a:xfrm>
        </p:grpSpPr>
        <p:grpSp>
          <p:nvGrpSpPr>
            <p:cNvPr id="3" name="Group 3"/>
            <p:cNvGrpSpPr/>
            <p:nvPr/>
          </p:nvGrpSpPr>
          <p:grpSpPr bwMode="auto">
            <a:xfrm>
              <a:off x="210" y="718"/>
              <a:ext cx="1504" cy="3205"/>
              <a:chOff x="210" y="718"/>
              <a:chExt cx="1504" cy="3205"/>
            </a:xfrm>
          </p:grpSpPr>
          <p:sp>
            <p:nvSpPr>
              <p:cNvPr id="22596" name="Rectangle 4"/>
              <p:cNvSpPr>
                <a:spLocks noChangeArrowheads="1"/>
              </p:cNvSpPr>
              <p:nvPr>
                <p:custDataLst>
                  <p:tags r:id="rId46"/>
                </p:custDataLst>
              </p:nvPr>
            </p:nvSpPr>
            <p:spPr bwMode="auto">
              <a:xfrm>
                <a:off x="958" y="3557"/>
                <a:ext cx="732" cy="366"/>
              </a:xfrm>
              <a:prstGeom prst="rect">
                <a:avLst/>
              </a:prstGeom>
              <a:noFill/>
              <a:ln w="9525">
                <a:noFill/>
                <a:miter lim="800000"/>
              </a:ln>
            </p:spPr>
            <p:txBody>
              <a:bodyPr lIns="0" rIns="22860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3000</a:t>
                </a:r>
              </a:p>
            </p:txBody>
          </p:sp>
          <p:sp>
            <p:nvSpPr>
              <p:cNvPr id="22597" name="Rectangle 5"/>
              <p:cNvSpPr>
                <a:spLocks noChangeArrowheads="1"/>
              </p:cNvSpPr>
              <p:nvPr>
                <p:custDataLst>
                  <p:tags r:id="rId47"/>
                </p:custDataLst>
              </p:nvPr>
            </p:nvSpPr>
            <p:spPr bwMode="auto">
              <a:xfrm>
                <a:off x="210" y="3557"/>
                <a:ext cx="748" cy="366"/>
              </a:xfrm>
              <a:prstGeom prst="rect">
                <a:avLst/>
              </a:prstGeom>
              <a:noFill/>
              <a:ln w="9525">
                <a:noFill/>
                <a:miter lim="800000"/>
              </a:ln>
            </p:spPr>
            <p:txBody>
              <a:bodyPr rIns="0" anchor="ctr"/>
              <a:lstStyle/>
              <a:p>
                <a:pPr algn="ct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5</a:t>
                </a:r>
              </a:p>
            </p:txBody>
          </p:sp>
          <p:sp>
            <p:nvSpPr>
              <p:cNvPr id="22598" name="Rectangle 6"/>
              <p:cNvSpPr>
                <a:spLocks noChangeArrowheads="1"/>
              </p:cNvSpPr>
              <p:nvPr>
                <p:custDataLst>
                  <p:tags r:id="rId48"/>
                </p:custDataLst>
              </p:nvPr>
            </p:nvSpPr>
            <p:spPr bwMode="auto">
              <a:xfrm>
                <a:off x="958" y="3191"/>
                <a:ext cx="732" cy="366"/>
              </a:xfrm>
              <a:prstGeom prst="rect">
                <a:avLst/>
              </a:prstGeom>
              <a:noFill/>
              <a:ln w="9525">
                <a:noFill/>
                <a:miter lim="800000"/>
              </a:ln>
            </p:spPr>
            <p:txBody>
              <a:bodyPr lIns="0" rIns="22860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2800</a:t>
                </a:r>
              </a:p>
            </p:txBody>
          </p:sp>
          <p:sp>
            <p:nvSpPr>
              <p:cNvPr id="22599" name="Rectangle 7"/>
              <p:cNvSpPr>
                <a:spLocks noChangeArrowheads="1"/>
              </p:cNvSpPr>
              <p:nvPr>
                <p:custDataLst>
                  <p:tags r:id="rId49"/>
                </p:custDataLst>
              </p:nvPr>
            </p:nvSpPr>
            <p:spPr bwMode="auto">
              <a:xfrm>
                <a:off x="210" y="3191"/>
                <a:ext cx="748" cy="366"/>
              </a:xfrm>
              <a:prstGeom prst="rect">
                <a:avLst/>
              </a:prstGeom>
              <a:noFill/>
              <a:ln w="9525">
                <a:noFill/>
                <a:miter lim="800000"/>
              </a:ln>
            </p:spPr>
            <p:txBody>
              <a:bodyPr rIns="0" anchor="ctr"/>
              <a:lstStyle/>
              <a:p>
                <a:pPr algn="ct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4</a:t>
                </a:r>
              </a:p>
            </p:txBody>
          </p:sp>
          <p:sp>
            <p:nvSpPr>
              <p:cNvPr id="22600" name="Rectangle 8"/>
              <p:cNvSpPr>
                <a:spLocks noChangeArrowheads="1"/>
              </p:cNvSpPr>
              <p:nvPr>
                <p:custDataLst>
                  <p:tags r:id="rId50"/>
                </p:custDataLst>
              </p:nvPr>
            </p:nvSpPr>
            <p:spPr bwMode="auto">
              <a:xfrm>
                <a:off x="958" y="2788"/>
                <a:ext cx="732" cy="403"/>
              </a:xfrm>
              <a:prstGeom prst="rect">
                <a:avLst/>
              </a:prstGeom>
              <a:noFill/>
              <a:ln w="9525">
                <a:noFill/>
                <a:miter lim="800000"/>
              </a:ln>
            </p:spPr>
            <p:txBody>
              <a:bodyPr lIns="0" rIns="22860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2400</a:t>
                </a:r>
              </a:p>
            </p:txBody>
          </p:sp>
          <p:sp>
            <p:nvSpPr>
              <p:cNvPr id="22601" name="Rectangle 9"/>
              <p:cNvSpPr>
                <a:spLocks noChangeArrowheads="1"/>
              </p:cNvSpPr>
              <p:nvPr>
                <p:custDataLst>
                  <p:tags r:id="rId51"/>
                </p:custDataLst>
              </p:nvPr>
            </p:nvSpPr>
            <p:spPr bwMode="auto">
              <a:xfrm>
                <a:off x="210" y="2788"/>
                <a:ext cx="748" cy="403"/>
              </a:xfrm>
              <a:prstGeom prst="rect">
                <a:avLst/>
              </a:prstGeom>
              <a:noFill/>
              <a:ln w="9525">
                <a:noFill/>
                <a:miter lim="800000"/>
              </a:ln>
            </p:spPr>
            <p:txBody>
              <a:bodyPr rIns="0" anchor="ctr"/>
              <a:lstStyle/>
              <a:p>
                <a:pPr algn="ct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3</a:t>
                </a:r>
              </a:p>
            </p:txBody>
          </p:sp>
          <p:sp>
            <p:nvSpPr>
              <p:cNvPr id="22602" name="Rectangle 10"/>
              <p:cNvSpPr>
                <a:spLocks noChangeArrowheads="1"/>
              </p:cNvSpPr>
              <p:nvPr>
                <p:custDataLst>
                  <p:tags r:id="rId52"/>
                </p:custDataLst>
              </p:nvPr>
            </p:nvSpPr>
            <p:spPr bwMode="auto">
              <a:xfrm>
                <a:off x="958" y="2376"/>
                <a:ext cx="732" cy="412"/>
              </a:xfrm>
              <a:prstGeom prst="rect">
                <a:avLst/>
              </a:prstGeom>
              <a:noFill/>
              <a:ln w="9525">
                <a:noFill/>
                <a:miter lim="800000"/>
              </a:ln>
            </p:spPr>
            <p:txBody>
              <a:bodyPr lIns="0" rIns="22860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1800</a:t>
                </a:r>
              </a:p>
            </p:txBody>
          </p:sp>
          <p:sp>
            <p:nvSpPr>
              <p:cNvPr id="22603" name="Rectangle 11"/>
              <p:cNvSpPr>
                <a:spLocks noChangeArrowheads="1"/>
              </p:cNvSpPr>
              <p:nvPr>
                <p:custDataLst>
                  <p:tags r:id="rId53"/>
                </p:custDataLst>
              </p:nvPr>
            </p:nvSpPr>
            <p:spPr bwMode="auto">
              <a:xfrm>
                <a:off x="210" y="2376"/>
                <a:ext cx="748" cy="412"/>
              </a:xfrm>
              <a:prstGeom prst="rect">
                <a:avLst/>
              </a:prstGeom>
              <a:noFill/>
              <a:ln w="9525">
                <a:noFill/>
                <a:miter lim="800000"/>
              </a:ln>
            </p:spPr>
            <p:txBody>
              <a:bodyPr rIns="0" anchor="ctr"/>
              <a:lstStyle/>
              <a:p>
                <a:pPr algn="ct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2</a:t>
                </a:r>
              </a:p>
            </p:txBody>
          </p:sp>
          <p:sp>
            <p:nvSpPr>
              <p:cNvPr id="22604" name="Rectangle 12"/>
              <p:cNvSpPr>
                <a:spLocks noChangeArrowheads="1"/>
              </p:cNvSpPr>
              <p:nvPr>
                <p:custDataLst>
                  <p:tags r:id="rId54"/>
                </p:custDataLst>
              </p:nvPr>
            </p:nvSpPr>
            <p:spPr bwMode="auto">
              <a:xfrm>
                <a:off x="958" y="1973"/>
                <a:ext cx="732" cy="403"/>
              </a:xfrm>
              <a:prstGeom prst="rect">
                <a:avLst/>
              </a:prstGeom>
              <a:noFill/>
              <a:ln w="9525">
                <a:noFill/>
                <a:miter lim="800000"/>
              </a:ln>
            </p:spPr>
            <p:txBody>
              <a:bodyPr lIns="0" rIns="22860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1000</a:t>
                </a:r>
              </a:p>
            </p:txBody>
          </p:sp>
          <p:sp>
            <p:nvSpPr>
              <p:cNvPr id="22605" name="Rectangle 13"/>
              <p:cNvSpPr>
                <a:spLocks noChangeArrowheads="1"/>
              </p:cNvSpPr>
              <p:nvPr>
                <p:custDataLst>
                  <p:tags r:id="rId55"/>
                </p:custDataLst>
              </p:nvPr>
            </p:nvSpPr>
            <p:spPr bwMode="auto">
              <a:xfrm>
                <a:off x="210" y="1973"/>
                <a:ext cx="748" cy="403"/>
              </a:xfrm>
              <a:prstGeom prst="rect">
                <a:avLst/>
              </a:prstGeom>
              <a:noFill/>
              <a:ln w="9525">
                <a:noFill/>
                <a:miter lim="800000"/>
              </a:ln>
            </p:spPr>
            <p:txBody>
              <a:bodyPr rIns="0" anchor="ctr"/>
              <a:lstStyle/>
              <a:p>
                <a:pPr algn="ct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a:t>
                </a:r>
              </a:p>
            </p:txBody>
          </p:sp>
          <p:sp>
            <p:nvSpPr>
              <p:cNvPr id="22606" name="Rectangle 14"/>
              <p:cNvSpPr>
                <a:spLocks noChangeArrowheads="1"/>
              </p:cNvSpPr>
              <p:nvPr>
                <p:custDataLst>
                  <p:tags r:id="rId56"/>
                </p:custDataLst>
              </p:nvPr>
            </p:nvSpPr>
            <p:spPr bwMode="auto">
              <a:xfrm>
                <a:off x="958" y="1545"/>
                <a:ext cx="732" cy="428"/>
              </a:xfrm>
              <a:prstGeom prst="rect">
                <a:avLst/>
              </a:prstGeom>
              <a:noFill/>
              <a:ln w="9525">
                <a:noFill/>
                <a:miter lim="800000"/>
              </a:ln>
            </p:spPr>
            <p:txBody>
              <a:bodyPr lIns="0" rIns="22860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0</a:t>
                </a:r>
              </a:p>
            </p:txBody>
          </p:sp>
          <p:sp>
            <p:nvSpPr>
              <p:cNvPr id="22607" name="Rectangle 15"/>
              <p:cNvSpPr>
                <a:spLocks noChangeArrowheads="1"/>
              </p:cNvSpPr>
              <p:nvPr>
                <p:custDataLst>
                  <p:tags r:id="rId57"/>
                </p:custDataLst>
              </p:nvPr>
            </p:nvSpPr>
            <p:spPr bwMode="auto">
              <a:xfrm>
                <a:off x="210" y="1545"/>
                <a:ext cx="748" cy="428"/>
              </a:xfrm>
              <a:prstGeom prst="rect">
                <a:avLst/>
              </a:prstGeom>
              <a:noFill/>
              <a:ln w="9525">
                <a:noFill/>
                <a:miter lim="800000"/>
              </a:ln>
            </p:spPr>
            <p:txBody>
              <a:bodyPr rIns="0" anchor="ctr"/>
              <a:lstStyle/>
              <a:p>
                <a:pPr algn="ct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0</a:t>
                </a:r>
              </a:p>
            </p:txBody>
          </p:sp>
          <p:sp>
            <p:nvSpPr>
              <p:cNvPr id="22608" name="Rectangle 16"/>
              <p:cNvSpPr>
                <a:spLocks noChangeArrowheads="1"/>
              </p:cNvSpPr>
              <p:nvPr>
                <p:custDataLst>
                  <p:tags r:id="rId58"/>
                </p:custDataLst>
              </p:nvPr>
            </p:nvSpPr>
            <p:spPr bwMode="auto">
              <a:xfrm>
                <a:off x="958" y="718"/>
                <a:ext cx="756" cy="827"/>
              </a:xfrm>
              <a:prstGeom prst="rect">
                <a:avLst/>
              </a:prstGeom>
              <a:noFill/>
              <a:ln w="9525">
                <a:noFill/>
                <a:miter lim="800000"/>
              </a:ln>
            </p:spPr>
            <p:txBody>
              <a:bodyPr lIns="0" rIns="0" anchor="ctr"/>
              <a:lstStyle/>
              <a:p>
                <a:pPr algn="ctr">
                  <a:lnSpc>
                    <a:spcPct val="105000"/>
                  </a:lnSpc>
                  <a:spcBef>
                    <a:spcPct val="45000"/>
                  </a:spcBef>
                  <a:buClr>
                    <a:srgbClr val="00B85C"/>
                  </a:buClr>
                  <a:buSzPct val="120000"/>
                  <a:buFont typeface="Wingdings" panose="05000000000000000000" pitchFamily="2" charset="2"/>
                  <a:buNone/>
                </a:pPr>
                <a:r>
                  <a:rPr lang="en-US" sz="2400" b="1" i="1">
                    <a:latin typeface="Arial" panose="020B0604020202020204"/>
                    <a:cs typeface="Arial" panose="020B0604020202020204"/>
                  </a:rPr>
                  <a:t>Q</a:t>
                </a:r>
                <a:r>
                  <a:rPr lang="en-US" sz="2400">
                    <a:latin typeface="Arial" panose="020B0604020202020204"/>
                    <a:cs typeface="Arial" panose="020B0604020202020204"/>
                  </a:rPr>
                  <a:t>             </a:t>
                </a:r>
                <a:r>
                  <a:rPr lang="en-US" sz="2200">
                    <a:latin typeface="Arial" panose="020B0604020202020204"/>
                    <a:cs typeface="Arial" panose="020B0604020202020204"/>
                  </a:rPr>
                  <a:t>(小麦</a:t>
                </a:r>
                <a:r>
                  <a:rPr lang="zh-CN" altLang="en-US" sz="2200">
                    <a:latin typeface="Arial" panose="020B0604020202020204"/>
                    <a:cs typeface="Arial" panose="020B0604020202020204"/>
                  </a:rPr>
                  <a:t>的产量</a:t>
                </a:r>
                <a:r>
                  <a:rPr lang="en-US" sz="2200">
                    <a:latin typeface="Arial" panose="020B0604020202020204"/>
                    <a:cs typeface="Arial" panose="020B0604020202020204"/>
                  </a:rPr>
                  <a:t>)</a:t>
                </a:r>
              </a:p>
            </p:txBody>
          </p:sp>
          <p:sp>
            <p:nvSpPr>
              <p:cNvPr id="22609" name="Rectangle 17"/>
              <p:cNvSpPr>
                <a:spLocks noChangeArrowheads="1"/>
              </p:cNvSpPr>
              <p:nvPr>
                <p:custDataLst>
                  <p:tags r:id="rId59"/>
                </p:custDataLst>
              </p:nvPr>
            </p:nvSpPr>
            <p:spPr bwMode="auto">
              <a:xfrm>
                <a:off x="210" y="718"/>
                <a:ext cx="748" cy="827"/>
              </a:xfrm>
              <a:prstGeom prst="rect">
                <a:avLst/>
              </a:prstGeom>
              <a:noFill/>
              <a:ln w="9525">
                <a:noFill/>
                <a:miter lim="800000"/>
              </a:ln>
            </p:spPr>
            <p:txBody>
              <a:bodyPr lIns="0" rIns="0" anchor="ctr"/>
              <a:lstStyle/>
              <a:p>
                <a:pPr algn="ctr">
                  <a:lnSpc>
                    <a:spcPct val="105000"/>
                  </a:lnSpc>
                  <a:spcBef>
                    <a:spcPct val="45000"/>
                  </a:spcBef>
                  <a:buClr>
                    <a:srgbClr val="00B85C"/>
                  </a:buClr>
                  <a:buSzPct val="120000"/>
                  <a:buFont typeface="Wingdings" panose="05000000000000000000" pitchFamily="2" charset="2"/>
                  <a:buNone/>
                </a:pPr>
                <a:r>
                  <a:rPr lang="en-US" sz="2400" b="1" i="1">
                    <a:latin typeface="Arial" panose="020B0604020202020204"/>
                    <a:cs typeface="Arial" panose="020B0604020202020204"/>
                  </a:rPr>
                  <a:t>L</a:t>
                </a:r>
                <a:r>
                  <a:rPr lang="en-US" sz="2400">
                    <a:latin typeface="Arial" panose="020B0604020202020204"/>
                    <a:cs typeface="Arial" panose="020B0604020202020204"/>
                  </a:rPr>
                  <a:t/>
                </a:r>
                <a:br>
                  <a:rPr lang="en-US" sz="2400">
                    <a:latin typeface="Arial" panose="020B0604020202020204"/>
                    <a:cs typeface="Arial" panose="020B0604020202020204"/>
                  </a:rPr>
                </a:br>
                <a:r>
                  <a:rPr lang="en-US" sz="2200">
                    <a:latin typeface="Arial" panose="020B0604020202020204"/>
                    <a:cs typeface="Arial" panose="020B0604020202020204"/>
                  </a:rPr>
                  <a:t>(</a:t>
                </a:r>
                <a:r>
                  <a:rPr lang="zh-CN" altLang="en-US" sz="2200">
                    <a:latin typeface="Arial" panose="020B0604020202020204"/>
                    <a:cs typeface="Arial" panose="020B0604020202020204"/>
                  </a:rPr>
                  <a:t>工人的数量</a:t>
                </a:r>
                <a:r>
                  <a:rPr lang="en-US" sz="2200">
                    <a:latin typeface="Arial" panose="020B0604020202020204"/>
                    <a:cs typeface="Arial" panose="020B0604020202020204"/>
                  </a:rPr>
                  <a:t>)</a:t>
                </a:r>
              </a:p>
            </p:txBody>
          </p:sp>
        </p:grpSp>
        <p:sp>
          <p:nvSpPr>
            <p:cNvPr id="22595" name="Line 18"/>
            <p:cNvSpPr>
              <a:spLocks noChangeShapeType="1"/>
            </p:cNvSpPr>
            <p:nvPr>
              <p:custDataLst>
                <p:tags r:id="rId45"/>
              </p:custDataLst>
            </p:nvPr>
          </p:nvSpPr>
          <p:spPr bwMode="auto">
            <a:xfrm>
              <a:off x="216" y="1553"/>
              <a:ext cx="1541" cy="0"/>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grpSp>
      <p:sp>
        <p:nvSpPr>
          <p:cNvPr id="74772" name="Rectangle 20"/>
          <p:cNvSpPr>
            <a:spLocks noChangeArrowheads="1"/>
          </p:cNvSpPr>
          <p:nvPr>
            <p:custDataLst>
              <p:tags r:id="rId1"/>
            </p:custDataLst>
          </p:nvPr>
        </p:nvSpPr>
        <p:spPr bwMode="auto">
          <a:xfrm>
            <a:off x="6423025" y="5367338"/>
            <a:ext cx="927100" cy="581025"/>
          </a:xfrm>
          <a:prstGeom prst="rect">
            <a:avLst/>
          </a:prstGeom>
          <a:noFill/>
          <a:ln w="9525">
            <a:noFill/>
            <a:miter lim="800000"/>
          </a:ln>
        </p:spPr>
        <p:txBody>
          <a:bodyPr lIns="0" rIns="22860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200</a:t>
            </a:r>
          </a:p>
        </p:txBody>
      </p:sp>
      <p:sp>
        <p:nvSpPr>
          <p:cNvPr id="74773" name="Rectangle 21"/>
          <p:cNvSpPr>
            <a:spLocks noChangeArrowheads="1"/>
          </p:cNvSpPr>
          <p:nvPr>
            <p:custDataLst>
              <p:tags r:id="rId2"/>
            </p:custDataLst>
          </p:nvPr>
        </p:nvSpPr>
        <p:spPr bwMode="auto">
          <a:xfrm>
            <a:off x="6423025" y="4727575"/>
            <a:ext cx="927100" cy="639763"/>
          </a:xfrm>
          <a:prstGeom prst="rect">
            <a:avLst/>
          </a:prstGeom>
          <a:noFill/>
          <a:ln w="9525">
            <a:noFill/>
            <a:miter lim="800000"/>
          </a:ln>
        </p:spPr>
        <p:txBody>
          <a:bodyPr lIns="0" rIns="22860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400</a:t>
            </a:r>
          </a:p>
        </p:txBody>
      </p:sp>
      <p:sp>
        <p:nvSpPr>
          <p:cNvPr id="74774" name="Rectangle 22"/>
          <p:cNvSpPr>
            <a:spLocks noChangeArrowheads="1"/>
          </p:cNvSpPr>
          <p:nvPr>
            <p:custDataLst>
              <p:tags r:id="rId3"/>
            </p:custDataLst>
          </p:nvPr>
        </p:nvSpPr>
        <p:spPr bwMode="auto">
          <a:xfrm>
            <a:off x="6423025" y="4073525"/>
            <a:ext cx="927100" cy="654050"/>
          </a:xfrm>
          <a:prstGeom prst="rect">
            <a:avLst/>
          </a:prstGeom>
          <a:noFill/>
          <a:ln w="9525">
            <a:noFill/>
            <a:miter lim="800000"/>
          </a:ln>
        </p:spPr>
        <p:txBody>
          <a:bodyPr lIns="0" rIns="22860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600</a:t>
            </a:r>
          </a:p>
        </p:txBody>
      </p:sp>
      <p:sp>
        <p:nvSpPr>
          <p:cNvPr id="74775" name="Rectangle 23"/>
          <p:cNvSpPr>
            <a:spLocks noChangeArrowheads="1"/>
          </p:cNvSpPr>
          <p:nvPr>
            <p:custDataLst>
              <p:tags r:id="rId4"/>
            </p:custDataLst>
          </p:nvPr>
        </p:nvSpPr>
        <p:spPr bwMode="auto">
          <a:xfrm>
            <a:off x="6423025" y="3433763"/>
            <a:ext cx="927100" cy="639762"/>
          </a:xfrm>
          <a:prstGeom prst="rect">
            <a:avLst/>
          </a:prstGeom>
          <a:noFill/>
          <a:ln w="9525">
            <a:noFill/>
            <a:miter lim="800000"/>
          </a:ln>
        </p:spPr>
        <p:txBody>
          <a:bodyPr lIns="0" rIns="22860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800</a:t>
            </a:r>
          </a:p>
        </p:txBody>
      </p:sp>
      <p:sp>
        <p:nvSpPr>
          <p:cNvPr id="74776" name="Rectangle 24"/>
          <p:cNvSpPr>
            <a:spLocks noChangeArrowheads="1"/>
          </p:cNvSpPr>
          <p:nvPr>
            <p:custDataLst>
              <p:tags r:id="rId5"/>
            </p:custDataLst>
          </p:nvPr>
        </p:nvSpPr>
        <p:spPr bwMode="auto">
          <a:xfrm>
            <a:off x="6423025" y="2754313"/>
            <a:ext cx="927100" cy="679450"/>
          </a:xfrm>
          <a:prstGeom prst="rect">
            <a:avLst/>
          </a:prstGeom>
          <a:noFill/>
          <a:ln w="9525">
            <a:noFill/>
            <a:miter lim="800000"/>
          </a:ln>
        </p:spPr>
        <p:txBody>
          <a:bodyPr lIns="0" rIns="22860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1000</a:t>
            </a:r>
          </a:p>
        </p:txBody>
      </p:sp>
      <p:sp>
        <p:nvSpPr>
          <p:cNvPr id="22539" name="Rectangle 25"/>
          <p:cNvSpPr>
            <a:spLocks noChangeArrowheads="1"/>
          </p:cNvSpPr>
          <p:nvPr>
            <p:custDataLst>
              <p:tags r:id="rId6"/>
            </p:custDataLst>
          </p:nvPr>
        </p:nvSpPr>
        <p:spPr bwMode="auto">
          <a:xfrm>
            <a:off x="6315075" y="1312863"/>
            <a:ext cx="927100" cy="1312862"/>
          </a:xfrm>
          <a:prstGeom prst="rect">
            <a:avLst/>
          </a:prstGeom>
          <a:noFill/>
          <a:ln w="9525">
            <a:noFill/>
            <a:miter lim="800000"/>
          </a:ln>
        </p:spPr>
        <p:txBody>
          <a:bodyPr lIns="0" rIns="0" anchor="ctr"/>
          <a:lstStyle/>
          <a:p>
            <a:pPr algn="ctr">
              <a:lnSpc>
                <a:spcPct val="105000"/>
              </a:lnSpc>
              <a:spcBef>
                <a:spcPct val="45000"/>
              </a:spcBef>
              <a:buClr>
                <a:srgbClr val="00B85C"/>
              </a:buClr>
              <a:buSzPct val="120000"/>
              <a:buFont typeface="Wingdings" panose="05000000000000000000" pitchFamily="2" charset="2"/>
              <a:buNone/>
            </a:pPr>
            <a:r>
              <a:rPr lang="en-US" sz="2400" i="1">
                <a:latin typeface="Arial" panose="020B0604020202020204"/>
                <a:cs typeface="Arial" panose="020B0604020202020204"/>
              </a:rPr>
              <a:t>MPL</a:t>
            </a:r>
          </a:p>
        </p:txBody>
      </p:sp>
      <p:sp>
        <p:nvSpPr>
          <p:cNvPr id="22540" name="Line 26"/>
          <p:cNvSpPr>
            <a:spLocks noChangeShapeType="1"/>
          </p:cNvSpPr>
          <p:nvPr>
            <p:custDataLst>
              <p:tags r:id="rId7"/>
            </p:custDataLst>
          </p:nvPr>
        </p:nvSpPr>
        <p:spPr bwMode="auto">
          <a:xfrm>
            <a:off x="3776663" y="1139825"/>
            <a:ext cx="0" cy="1312863"/>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2541" name="Line 27"/>
          <p:cNvSpPr>
            <a:spLocks noChangeShapeType="1"/>
          </p:cNvSpPr>
          <p:nvPr>
            <p:custDataLst>
              <p:tags r:id="rId8"/>
            </p:custDataLst>
          </p:nvPr>
        </p:nvSpPr>
        <p:spPr bwMode="auto">
          <a:xfrm>
            <a:off x="1520825" y="1139825"/>
            <a:ext cx="1328738" cy="0"/>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2542" name="Line 28"/>
          <p:cNvSpPr>
            <a:spLocks noChangeShapeType="1"/>
          </p:cNvSpPr>
          <p:nvPr>
            <p:custDataLst>
              <p:tags r:id="rId9"/>
            </p:custDataLst>
          </p:nvPr>
        </p:nvSpPr>
        <p:spPr bwMode="auto">
          <a:xfrm>
            <a:off x="333375" y="2452688"/>
            <a:ext cx="0" cy="679450"/>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2543" name="Line 29"/>
          <p:cNvSpPr>
            <a:spLocks noChangeShapeType="1"/>
          </p:cNvSpPr>
          <p:nvPr>
            <p:custDataLst>
              <p:tags r:id="rId10"/>
            </p:custDataLst>
          </p:nvPr>
        </p:nvSpPr>
        <p:spPr bwMode="auto">
          <a:xfrm>
            <a:off x="2849563" y="1139825"/>
            <a:ext cx="927100" cy="0"/>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2544" name="Line 30"/>
          <p:cNvSpPr>
            <a:spLocks noChangeShapeType="1"/>
          </p:cNvSpPr>
          <p:nvPr>
            <p:custDataLst>
              <p:tags r:id="rId11"/>
            </p:custDataLst>
          </p:nvPr>
        </p:nvSpPr>
        <p:spPr bwMode="auto">
          <a:xfrm>
            <a:off x="3776663" y="2452688"/>
            <a:ext cx="0" cy="679450"/>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2545" name="Line 31"/>
          <p:cNvSpPr>
            <a:spLocks noChangeShapeType="1"/>
          </p:cNvSpPr>
          <p:nvPr>
            <p:custDataLst>
              <p:tags r:id="rId12"/>
            </p:custDataLst>
          </p:nvPr>
        </p:nvSpPr>
        <p:spPr bwMode="auto">
          <a:xfrm>
            <a:off x="333375" y="3132138"/>
            <a:ext cx="0" cy="639762"/>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2546" name="Line 32"/>
          <p:cNvSpPr>
            <a:spLocks noChangeShapeType="1"/>
          </p:cNvSpPr>
          <p:nvPr>
            <p:custDataLst>
              <p:tags r:id="rId13"/>
            </p:custDataLst>
          </p:nvPr>
        </p:nvSpPr>
        <p:spPr bwMode="auto">
          <a:xfrm>
            <a:off x="3776663" y="3132138"/>
            <a:ext cx="0" cy="639762"/>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2547" name="Line 33"/>
          <p:cNvSpPr>
            <a:spLocks noChangeShapeType="1"/>
          </p:cNvSpPr>
          <p:nvPr>
            <p:custDataLst>
              <p:tags r:id="rId14"/>
            </p:custDataLst>
          </p:nvPr>
        </p:nvSpPr>
        <p:spPr bwMode="auto">
          <a:xfrm>
            <a:off x="333375" y="3771900"/>
            <a:ext cx="0" cy="654050"/>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2548" name="Line 34"/>
          <p:cNvSpPr>
            <a:spLocks noChangeShapeType="1"/>
          </p:cNvSpPr>
          <p:nvPr>
            <p:custDataLst>
              <p:tags r:id="rId15"/>
            </p:custDataLst>
          </p:nvPr>
        </p:nvSpPr>
        <p:spPr bwMode="auto">
          <a:xfrm>
            <a:off x="3776663" y="3771900"/>
            <a:ext cx="0" cy="654050"/>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2549" name="Line 35"/>
          <p:cNvSpPr>
            <a:spLocks noChangeShapeType="1"/>
          </p:cNvSpPr>
          <p:nvPr>
            <p:custDataLst>
              <p:tags r:id="rId16"/>
            </p:custDataLst>
          </p:nvPr>
        </p:nvSpPr>
        <p:spPr bwMode="auto">
          <a:xfrm>
            <a:off x="333375" y="4425950"/>
            <a:ext cx="0" cy="639763"/>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2550" name="Line 36"/>
          <p:cNvSpPr>
            <a:spLocks noChangeShapeType="1"/>
          </p:cNvSpPr>
          <p:nvPr>
            <p:custDataLst>
              <p:tags r:id="rId17"/>
            </p:custDataLst>
          </p:nvPr>
        </p:nvSpPr>
        <p:spPr bwMode="auto">
          <a:xfrm>
            <a:off x="3776663" y="4425950"/>
            <a:ext cx="0" cy="639763"/>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2551" name="Line 37"/>
          <p:cNvSpPr>
            <a:spLocks noChangeShapeType="1"/>
          </p:cNvSpPr>
          <p:nvPr>
            <p:custDataLst>
              <p:tags r:id="rId18"/>
            </p:custDataLst>
          </p:nvPr>
        </p:nvSpPr>
        <p:spPr bwMode="auto">
          <a:xfrm>
            <a:off x="333375" y="5065713"/>
            <a:ext cx="0" cy="581025"/>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2552" name="Line 38"/>
          <p:cNvSpPr>
            <a:spLocks noChangeShapeType="1"/>
          </p:cNvSpPr>
          <p:nvPr>
            <p:custDataLst>
              <p:tags r:id="rId19"/>
            </p:custDataLst>
          </p:nvPr>
        </p:nvSpPr>
        <p:spPr bwMode="auto">
          <a:xfrm>
            <a:off x="3776663" y="5065713"/>
            <a:ext cx="0" cy="581025"/>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2553" name="Line 39"/>
          <p:cNvSpPr>
            <a:spLocks noChangeShapeType="1"/>
          </p:cNvSpPr>
          <p:nvPr>
            <p:custDataLst>
              <p:tags r:id="rId20"/>
            </p:custDataLst>
          </p:nvPr>
        </p:nvSpPr>
        <p:spPr bwMode="auto">
          <a:xfrm>
            <a:off x="333375" y="5646738"/>
            <a:ext cx="0" cy="581025"/>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2554" name="Line 40"/>
          <p:cNvSpPr>
            <a:spLocks noChangeShapeType="1"/>
          </p:cNvSpPr>
          <p:nvPr>
            <p:custDataLst>
              <p:tags r:id="rId21"/>
            </p:custDataLst>
          </p:nvPr>
        </p:nvSpPr>
        <p:spPr bwMode="auto">
          <a:xfrm>
            <a:off x="3776663" y="5646738"/>
            <a:ext cx="0" cy="581025"/>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2555" name="Line 41"/>
          <p:cNvSpPr>
            <a:spLocks noChangeShapeType="1"/>
          </p:cNvSpPr>
          <p:nvPr>
            <p:custDataLst>
              <p:tags r:id="rId22"/>
            </p:custDataLst>
          </p:nvPr>
        </p:nvSpPr>
        <p:spPr bwMode="auto">
          <a:xfrm>
            <a:off x="1520825" y="6227763"/>
            <a:ext cx="1328738" cy="0"/>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2556" name="Line 42"/>
          <p:cNvSpPr>
            <a:spLocks noChangeShapeType="1"/>
          </p:cNvSpPr>
          <p:nvPr>
            <p:custDataLst>
              <p:tags r:id="rId23"/>
            </p:custDataLst>
          </p:nvPr>
        </p:nvSpPr>
        <p:spPr bwMode="auto">
          <a:xfrm>
            <a:off x="2849563" y="6227763"/>
            <a:ext cx="927100" cy="0"/>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2557" name="Line 73"/>
          <p:cNvSpPr>
            <a:spLocks noChangeShapeType="1"/>
          </p:cNvSpPr>
          <p:nvPr>
            <p:custDataLst>
              <p:tags r:id="rId24"/>
            </p:custDataLst>
          </p:nvPr>
        </p:nvSpPr>
        <p:spPr bwMode="auto">
          <a:xfrm>
            <a:off x="1720850" y="2463800"/>
            <a:ext cx="5913438" cy="0"/>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grpSp>
        <p:nvGrpSpPr>
          <p:cNvPr id="4" name="Group 97"/>
          <p:cNvGrpSpPr/>
          <p:nvPr/>
        </p:nvGrpSpPr>
        <p:grpSpPr bwMode="auto">
          <a:xfrm>
            <a:off x="309563" y="2795588"/>
            <a:ext cx="5416550" cy="666750"/>
            <a:chOff x="195" y="1761"/>
            <a:chExt cx="3412" cy="420"/>
          </a:xfrm>
        </p:grpSpPr>
        <p:grpSp>
          <p:nvGrpSpPr>
            <p:cNvPr id="7" name="Group 88"/>
            <p:cNvGrpSpPr/>
            <p:nvPr/>
          </p:nvGrpSpPr>
          <p:grpSpPr bwMode="auto">
            <a:xfrm>
              <a:off x="2306" y="1761"/>
              <a:ext cx="1301" cy="406"/>
              <a:chOff x="2306" y="1761"/>
              <a:chExt cx="1301" cy="406"/>
            </a:xfrm>
          </p:grpSpPr>
          <p:sp>
            <p:nvSpPr>
              <p:cNvPr id="22592" name="Arc 44"/>
              <p:cNvSpPr/>
              <p:nvPr>
                <p:custDataLst>
                  <p:tags r:id="rId43"/>
                </p:custDataLst>
              </p:nvPr>
            </p:nvSpPr>
            <p:spPr bwMode="auto">
              <a:xfrm>
                <a:off x="2306" y="1761"/>
                <a:ext cx="217" cy="406"/>
              </a:xfrm>
              <a:custGeom>
                <a:avLst/>
                <a:gdLst>
                  <a:gd name="T0" fmla="*/ 0 w 26852"/>
                  <a:gd name="T1" fmla="*/ 0 h 43115"/>
                  <a:gd name="T2" fmla="*/ 0 w 26852"/>
                  <a:gd name="T3" fmla="*/ 0 h 43115"/>
                  <a:gd name="T4" fmla="*/ 0 w 26852"/>
                  <a:gd name="T5" fmla="*/ 0 h 43115"/>
                  <a:gd name="T6" fmla="*/ 0 60000 65536"/>
                  <a:gd name="T7" fmla="*/ 0 60000 65536"/>
                  <a:gd name="T8" fmla="*/ 0 60000 65536"/>
                  <a:gd name="T9" fmla="*/ 0 w 26852"/>
                  <a:gd name="T10" fmla="*/ 0 h 43115"/>
                  <a:gd name="T11" fmla="*/ 26852 w 26852"/>
                  <a:gd name="T12" fmla="*/ 43115 h 43115"/>
                </a:gdLst>
                <a:ahLst/>
                <a:cxnLst>
                  <a:cxn ang="T6">
                    <a:pos x="T0" y="T1"/>
                  </a:cxn>
                  <a:cxn ang="T7">
                    <a:pos x="T2" y="T3"/>
                  </a:cxn>
                  <a:cxn ang="T8">
                    <a:pos x="T4" y="T5"/>
                  </a:cxn>
                </a:cxnLst>
                <a:rect l="T9" t="T10" r="T11" b="T12"/>
                <a:pathLst>
                  <a:path w="26852" h="43115" fill="none" extrusionOk="0">
                    <a:moveTo>
                      <a:pt x="7169" y="0"/>
                    </a:moveTo>
                    <a:cubicBezTo>
                      <a:pt x="18311" y="993"/>
                      <a:pt x="26852" y="10328"/>
                      <a:pt x="26852" y="21515"/>
                    </a:cubicBezTo>
                    <a:cubicBezTo>
                      <a:pt x="26852" y="33444"/>
                      <a:pt x="17181" y="43115"/>
                      <a:pt x="5252" y="43115"/>
                    </a:cubicBezTo>
                    <a:cubicBezTo>
                      <a:pt x="3481" y="43115"/>
                      <a:pt x="1717" y="42897"/>
                      <a:pt x="0" y="42466"/>
                    </a:cubicBezTo>
                  </a:path>
                  <a:path w="26852" h="43115" stroke="0" extrusionOk="0">
                    <a:moveTo>
                      <a:pt x="7169" y="0"/>
                    </a:moveTo>
                    <a:cubicBezTo>
                      <a:pt x="18311" y="993"/>
                      <a:pt x="26852" y="10328"/>
                      <a:pt x="26852" y="21515"/>
                    </a:cubicBezTo>
                    <a:cubicBezTo>
                      <a:pt x="26852" y="33444"/>
                      <a:pt x="17181" y="43115"/>
                      <a:pt x="5252" y="43115"/>
                    </a:cubicBezTo>
                    <a:cubicBezTo>
                      <a:pt x="3481" y="43115"/>
                      <a:pt x="1717" y="42897"/>
                      <a:pt x="0" y="42466"/>
                    </a:cubicBezTo>
                    <a:lnTo>
                      <a:pt x="5252" y="21515"/>
                    </a:lnTo>
                    <a:close/>
                  </a:path>
                </a:pathLst>
              </a:custGeom>
              <a:noFill/>
              <a:ln w="38100">
                <a:solidFill>
                  <a:schemeClr val="accent2"/>
                </a:solidFill>
                <a:round/>
                <a:tailEnd type="triangle" w="lg" len="med"/>
              </a:ln>
            </p:spPr>
            <p:txBody>
              <a:bodyPr wrap="none" anchor="ctr"/>
              <a:lstStyle/>
              <a:p>
                <a:endParaRPr lang="en-US">
                  <a:latin typeface="Arial" panose="020B0604020202020204"/>
                  <a:cs typeface="Arial" panose="020B0604020202020204"/>
                </a:endParaRPr>
              </a:p>
            </p:txBody>
          </p:sp>
          <p:sp>
            <p:nvSpPr>
              <p:cNvPr id="22593" name="Rectangle 75"/>
              <p:cNvSpPr>
                <a:spLocks noChangeArrowheads="1"/>
              </p:cNvSpPr>
              <p:nvPr>
                <p:custDataLst>
                  <p:tags r:id="rId44"/>
                </p:custDataLst>
              </p:nvPr>
            </p:nvSpPr>
            <p:spPr bwMode="auto">
              <a:xfrm>
                <a:off x="2540" y="1814"/>
                <a:ext cx="1067" cy="298"/>
              </a:xfrm>
              <a:prstGeom prst="rect">
                <a:avLst/>
              </a:prstGeom>
              <a:noFill/>
              <a:ln w="9525">
                <a:noFill/>
                <a:miter lim="800000"/>
              </a:ln>
            </p:spPr>
            <p:txBody>
              <a:bodyPr wrap="none">
                <a:spAutoFit/>
              </a:bodyPr>
              <a:lstStyle/>
              <a:p>
                <a:r>
                  <a:rPr lang="en-US" sz="2500" b="1">
                    <a:latin typeface="Arial" panose="020B0604020202020204"/>
                    <a:cs typeface="Arial" panose="020B0604020202020204"/>
                  </a:rPr>
                  <a:t>∆</a:t>
                </a:r>
                <a:r>
                  <a:rPr lang="en-US" sz="2500" b="1" i="1">
                    <a:latin typeface="Arial" panose="020B0604020202020204"/>
                    <a:cs typeface="Arial" panose="020B0604020202020204"/>
                  </a:rPr>
                  <a:t>Q</a:t>
                </a:r>
                <a:r>
                  <a:rPr lang="en-US" sz="2500">
                    <a:latin typeface="Arial" panose="020B0604020202020204"/>
                    <a:cs typeface="Arial" panose="020B0604020202020204"/>
                  </a:rPr>
                  <a:t> = 1000</a:t>
                </a:r>
              </a:p>
            </p:txBody>
          </p:sp>
        </p:grpSp>
        <p:grpSp>
          <p:nvGrpSpPr>
            <p:cNvPr id="8" name="Group 87"/>
            <p:cNvGrpSpPr/>
            <p:nvPr/>
          </p:nvGrpSpPr>
          <p:grpSpPr bwMode="auto">
            <a:xfrm>
              <a:off x="195" y="1774"/>
              <a:ext cx="943" cy="407"/>
              <a:chOff x="195" y="1774"/>
              <a:chExt cx="943" cy="407"/>
            </a:xfrm>
          </p:grpSpPr>
          <p:sp>
            <p:nvSpPr>
              <p:cNvPr id="22590" name="Arc 59"/>
              <p:cNvSpPr/>
              <p:nvPr>
                <p:custDataLst>
                  <p:tags r:id="rId41"/>
                </p:custDataLst>
              </p:nvPr>
            </p:nvSpPr>
            <p:spPr bwMode="auto">
              <a:xfrm flipH="1">
                <a:off x="921" y="1774"/>
                <a:ext cx="217" cy="407"/>
              </a:xfrm>
              <a:custGeom>
                <a:avLst/>
                <a:gdLst>
                  <a:gd name="T0" fmla="*/ 0 w 26059"/>
                  <a:gd name="T1" fmla="*/ 0 h 43200"/>
                  <a:gd name="T2" fmla="*/ 0 w 26059"/>
                  <a:gd name="T3" fmla="*/ 0 h 43200"/>
                  <a:gd name="T4" fmla="*/ 0 w 26059"/>
                  <a:gd name="T5" fmla="*/ 0 h 43200"/>
                  <a:gd name="T6" fmla="*/ 0 60000 65536"/>
                  <a:gd name="T7" fmla="*/ 0 60000 65536"/>
                  <a:gd name="T8" fmla="*/ 0 60000 65536"/>
                  <a:gd name="T9" fmla="*/ 0 w 26059"/>
                  <a:gd name="T10" fmla="*/ 0 h 43200"/>
                  <a:gd name="T11" fmla="*/ 26059 w 26059"/>
                  <a:gd name="T12" fmla="*/ 43200 h 43200"/>
                </a:gdLst>
                <a:ahLst/>
                <a:cxnLst>
                  <a:cxn ang="T6">
                    <a:pos x="T0" y="T1"/>
                  </a:cxn>
                  <a:cxn ang="T7">
                    <a:pos x="T2" y="T3"/>
                  </a:cxn>
                  <a:cxn ang="T8">
                    <a:pos x="T4" y="T5"/>
                  </a:cxn>
                </a:cxnLst>
                <a:rect l="T9" t="T10" r="T11" b="T12"/>
                <a:pathLst>
                  <a:path w="26059" h="43200" fill="none" extrusionOk="0">
                    <a:moveTo>
                      <a:pt x="4563" y="0"/>
                    </a:moveTo>
                    <a:cubicBezTo>
                      <a:pt x="16452" y="58"/>
                      <a:pt x="26059" y="9711"/>
                      <a:pt x="26059" y="21600"/>
                    </a:cubicBezTo>
                    <a:cubicBezTo>
                      <a:pt x="26059" y="33529"/>
                      <a:pt x="16388" y="43200"/>
                      <a:pt x="4459" y="43200"/>
                    </a:cubicBezTo>
                    <a:cubicBezTo>
                      <a:pt x="2960" y="43200"/>
                      <a:pt x="1466" y="43044"/>
                      <a:pt x="0" y="42734"/>
                    </a:cubicBezTo>
                  </a:path>
                  <a:path w="26059" h="43200" stroke="0" extrusionOk="0">
                    <a:moveTo>
                      <a:pt x="4563" y="0"/>
                    </a:moveTo>
                    <a:cubicBezTo>
                      <a:pt x="16452" y="58"/>
                      <a:pt x="26059" y="9711"/>
                      <a:pt x="26059" y="21600"/>
                    </a:cubicBezTo>
                    <a:cubicBezTo>
                      <a:pt x="26059" y="33529"/>
                      <a:pt x="16388" y="43200"/>
                      <a:pt x="4459" y="43200"/>
                    </a:cubicBezTo>
                    <a:cubicBezTo>
                      <a:pt x="2960" y="43200"/>
                      <a:pt x="1466" y="43044"/>
                      <a:pt x="0" y="42734"/>
                    </a:cubicBezTo>
                    <a:lnTo>
                      <a:pt x="4459" y="21600"/>
                    </a:lnTo>
                    <a:close/>
                  </a:path>
                </a:pathLst>
              </a:custGeom>
              <a:noFill/>
              <a:ln w="38100">
                <a:solidFill>
                  <a:schemeClr val="accent2"/>
                </a:solidFill>
                <a:round/>
                <a:tailEnd type="triangle" w="lg" len="med"/>
              </a:ln>
            </p:spPr>
            <p:txBody>
              <a:bodyPr wrap="none" anchor="ctr"/>
              <a:lstStyle/>
              <a:p>
                <a:endParaRPr lang="en-US">
                  <a:latin typeface="Arial" panose="020B0604020202020204"/>
                  <a:cs typeface="Arial" panose="020B0604020202020204"/>
                </a:endParaRPr>
              </a:p>
            </p:txBody>
          </p:sp>
          <p:sp>
            <p:nvSpPr>
              <p:cNvPr id="22591" name="Rectangle 82"/>
              <p:cNvSpPr>
                <a:spLocks noChangeArrowheads="1"/>
              </p:cNvSpPr>
              <p:nvPr>
                <p:custDataLst>
                  <p:tags r:id="rId42"/>
                </p:custDataLst>
              </p:nvPr>
            </p:nvSpPr>
            <p:spPr bwMode="auto">
              <a:xfrm>
                <a:off x="195" y="1816"/>
                <a:ext cx="707" cy="298"/>
              </a:xfrm>
              <a:prstGeom prst="rect">
                <a:avLst/>
              </a:prstGeom>
              <a:noFill/>
              <a:ln w="9525">
                <a:noFill/>
                <a:miter lim="800000"/>
              </a:ln>
            </p:spPr>
            <p:txBody>
              <a:bodyPr>
                <a:spAutoFit/>
              </a:bodyPr>
              <a:lstStyle/>
              <a:p>
                <a:pPr algn="r"/>
                <a:r>
                  <a:rPr lang="en-US" sz="2500" b="1">
                    <a:latin typeface="Arial" panose="020B0604020202020204"/>
                    <a:cs typeface="Arial" panose="020B0604020202020204"/>
                  </a:rPr>
                  <a:t>∆</a:t>
                </a:r>
                <a:r>
                  <a:rPr lang="en-US" sz="2500" b="1" i="1">
                    <a:latin typeface="Arial" panose="020B0604020202020204"/>
                    <a:cs typeface="Arial" panose="020B0604020202020204"/>
                  </a:rPr>
                  <a:t>L</a:t>
                </a:r>
                <a:r>
                  <a:rPr lang="en-US" sz="2500">
                    <a:latin typeface="Arial" panose="020B0604020202020204"/>
                    <a:cs typeface="Arial" panose="020B0604020202020204"/>
                  </a:rPr>
                  <a:t> = 1</a:t>
                </a:r>
              </a:p>
            </p:txBody>
          </p:sp>
        </p:grpSp>
      </p:grpSp>
      <p:grpSp>
        <p:nvGrpSpPr>
          <p:cNvPr id="9" name="Group 98"/>
          <p:cNvGrpSpPr/>
          <p:nvPr/>
        </p:nvGrpSpPr>
        <p:grpSpPr bwMode="auto">
          <a:xfrm>
            <a:off x="314325" y="3481388"/>
            <a:ext cx="5238750" cy="646112"/>
            <a:chOff x="198" y="2193"/>
            <a:chExt cx="3300" cy="407"/>
          </a:xfrm>
        </p:grpSpPr>
        <p:grpSp>
          <p:nvGrpSpPr>
            <p:cNvPr id="10" name="Group 90"/>
            <p:cNvGrpSpPr/>
            <p:nvPr/>
          </p:nvGrpSpPr>
          <p:grpSpPr bwMode="auto">
            <a:xfrm>
              <a:off x="2306" y="2193"/>
              <a:ext cx="1192" cy="406"/>
              <a:chOff x="2306" y="2193"/>
              <a:chExt cx="1192" cy="406"/>
            </a:xfrm>
          </p:grpSpPr>
          <p:sp>
            <p:nvSpPr>
              <p:cNvPr id="22586" name="Arc 47"/>
              <p:cNvSpPr/>
              <p:nvPr>
                <p:custDataLst>
                  <p:tags r:id="rId39"/>
                </p:custDataLst>
              </p:nvPr>
            </p:nvSpPr>
            <p:spPr bwMode="auto">
              <a:xfrm>
                <a:off x="2306" y="2193"/>
                <a:ext cx="217" cy="406"/>
              </a:xfrm>
              <a:custGeom>
                <a:avLst/>
                <a:gdLst>
                  <a:gd name="T0" fmla="*/ 0 w 26852"/>
                  <a:gd name="T1" fmla="*/ 0 h 43115"/>
                  <a:gd name="T2" fmla="*/ 0 w 26852"/>
                  <a:gd name="T3" fmla="*/ 0 h 43115"/>
                  <a:gd name="T4" fmla="*/ 0 w 26852"/>
                  <a:gd name="T5" fmla="*/ 0 h 43115"/>
                  <a:gd name="T6" fmla="*/ 0 60000 65536"/>
                  <a:gd name="T7" fmla="*/ 0 60000 65536"/>
                  <a:gd name="T8" fmla="*/ 0 60000 65536"/>
                  <a:gd name="T9" fmla="*/ 0 w 26852"/>
                  <a:gd name="T10" fmla="*/ 0 h 43115"/>
                  <a:gd name="T11" fmla="*/ 26852 w 26852"/>
                  <a:gd name="T12" fmla="*/ 43115 h 43115"/>
                </a:gdLst>
                <a:ahLst/>
                <a:cxnLst>
                  <a:cxn ang="T6">
                    <a:pos x="T0" y="T1"/>
                  </a:cxn>
                  <a:cxn ang="T7">
                    <a:pos x="T2" y="T3"/>
                  </a:cxn>
                  <a:cxn ang="T8">
                    <a:pos x="T4" y="T5"/>
                  </a:cxn>
                </a:cxnLst>
                <a:rect l="T9" t="T10" r="T11" b="T12"/>
                <a:pathLst>
                  <a:path w="26852" h="43115" fill="none" extrusionOk="0">
                    <a:moveTo>
                      <a:pt x="7169" y="0"/>
                    </a:moveTo>
                    <a:cubicBezTo>
                      <a:pt x="18311" y="993"/>
                      <a:pt x="26852" y="10328"/>
                      <a:pt x="26852" y="21515"/>
                    </a:cubicBezTo>
                    <a:cubicBezTo>
                      <a:pt x="26852" y="33444"/>
                      <a:pt x="17181" y="43115"/>
                      <a:pt x="5252" y="43115"/>
                    </a:cubicBezTo>
                    <a:cubicBezTo>
                      <a:pt x="3481" y="43115"/>
                      <a:pt x="1717" y="42897"/>
                      <a:pt x="0" y="42466"/>
                    </a:cubicBezTo>
                  </a:path>
                  <a:path w="26852" h="43115" stroke="0" extrusionOk="0">
                    <a:moveTo>
                      <a:pt x="7169" y="0"/>
                    </a:moveTo>
                    <a:cubicBezTo>
                      <a:pt x="18311" y="993"/>
                      <a:pt x="26852" y="10328"/>
                      <a:pt x="26852" y="21515"/>
                    </a:cubicBezTo>
                    <a:cubicBezTo>
                      <a:pt x="26852" y="33444"/>
                      <a:pt x="17181" y="43115"/>
                      <a:pt x="5252" y="43115"/>
                    </a:cubicBezTo>
                    <a:cubicBezTo>
                      <a:pt x="3481" y="43115"/>
                      <a:pt x="1717" y="42897"/>
                      <a:pt x="0" y="42466"/>
                    </a:cubicBezTo>
                    <a:lnTo>
                      <a:pt x="5252" y="21515"/>
                    </a:lnTo>
                    <a:close/>
                  </a:path>
                </a:pathLst>
              </a:custGeom>
              <a:noFill/>
              <a:ln w="38100">
                <a:solidFill>
                  <a:schemeClr val="accent2"/>
                </a:solidFill>
                <a:round/>
                <a:tailEnd type="triangle" w="lg" len="med"/>
              </a:ln>
            </p:spPr>
            <p:txBody>
              <a:bodyPr wrap="none" anchor="ctr"/>
              <a:lstStyle/>
              <a:p>
                <a:endParaRPr lang="en-US">
                  <a:latin typeface="Arial" panose="020B0604020202020204"/>
                  <a:cs typeface="Arial" panose="020B0604020202020204"/>
                </a:endParaRPr>
              </a:p>
            </p:txBody>
          </p:sp>
          <p:sp>
            <p:nvSpPr>
              <p:cNvPr id="22587" name="Rectangle 78"/>
              <p:cNvSpPr>
                <a:spLocks noChangeArrowheads="1"/>
              </p:cNvSpPr>
              <p:nvPr>
                <p:custDataLst>
                  <p:tags r:id="rId40"/>
                </p:custDataLst>
              </p:nvPr>
            </p:nvSpPr>
            <p:spPr bwMode="auto">
              <a:xfrm>
                <a:off x="2542" y="2244"/>
                <a:ext cx="956" cy="298"/>
              </a:xfrm>
              <a:prstGeom prst="rect">
                <a:avLst/>
              </a:prstGeom>
              <a:noFill/>
              <a:ln w="9525">
                <a:noFill/>
                <a:miter lim="800000"/>
              </a:ln>
            </p:spPr>
            <p:txBody>
              <a:bodyPr wrap="none">
                <a:spAutoFit/>
              </a:bodyPr>
              <a:lstStyle/>
              <a:p>
                <a:r>
                  <a:rPr lang="en-US" sz="2500" b="1">
                    <a:latin typeface="Arial" panose="020B0604020202020204"/>
                    <a:cs typeface="Arial" panose="020B0604020202020204"/>
                  </a:rPr>
                  <a:t>∆</a:t>
                </a:r>
                <a:r>
                  <a:rPr lang="en-US" sz="2500" b="1" i="1">
                    <a:latin typeface="Arial" panose="020B0604020202020204"/>
                    <a:cs typeface="Arial" panose="020B0604020202020204"/>
                  </a:rPr>
                  <a:t>Q</a:t>
                </a:r>
                <a:r>
                  <a:rPr lang="en-US" sz="2500">
                    <a:latin typeface="Arial" panose="020B0604020202020204"/>
                    <a:cs typeface="Arial" panose="020B0604020202020204"/>
                  </a:rPr>
                  <a:t> = 800</a:t>
                </a:r>
              </a:p>
            </p:txBody>
          </p:sp>
        </p:grpSp>
        <p:grpSp>
          <p:nvGrpSpPr>
            <p:cNvPr id="11" name="Group 89"/>
            <p:cNvGrpSpPr/>
            <p:nvPr/>
          </p:nvGrpSpPr>
          <p:grpSpPr bwMode="auto">
            <a:xfrm>
              <a:off x="198" y="2193"/>
              <a:ext cx="941" cy="407"/>
              <a:chOff x="198" y="2193"/>
              <a:chExt cx="941" cy="407"/>
            </a:xfrm>
          </p:grpSpPr>
          <p:sp>
            <p:nvSpPr>
              <p:cNvPr id="22584" name="Arc 62"/>
              <p:cNvSpPr/>
              <p:nvPr>
                <p:custDataLst>
                  <p:tags r:id="rId37"/>
                </p:custDataLst>
              </p:nvPr>
            </p:nvSpPr>
            <p:spPr bwMode="auto">
              <a:xfrm flipH="1">
                <a:off x="922" y="2193"/>
                <a:ext cx="217" cy="407"/>
              </a:xfrm>
              <a:custGeom>
                <a:avLst/>
                <a:gdLst>
                  <a:gd name="T0" fmla="*/ 0 w 26059"/>
                  <a:gd name="T1" fmla="*/ 0 h 43200"/>
                  <a:gd name="T2" fmla="*/ 0 w 26059"/>
                  <a:gd name="T3" fmla="*/ 0 h 43200"/>
                  <a:gd name="T4" fmla="*/ 0 w 26059"/>
                  <a:gd name="T5" fmla="*/ 0 h 43200"/>
                  <a:gd name="T6" fmla="*/ 0 60000 65536"/>
                  <a:gd name="T7" fmla="*/ 0 60000 65536"/>
                  <a:gd name="T8" fmla="*/ 0 60000 65536"/>
                  <a:gd name="T9" fmla="*/ 0 w 26059"/>
                  <a:gd name="T10" fmla="*/ 0 h 43200"/>
                  <a:gd name="T11" fmla="*/ 26059 w 26059"/>
                  <a:gd name="T12" fmla="*/ 43200 h 43200"/>
                </a:gdLst>
                <a:ahLst/>
                <a:cxnLst>
                  <a:cxn ang="T6">
                    <a:pos x="T0" y="T1"/>
                  </a:cxn>
                  <a:cxn ang="T7">
                    <a:pos x="T2" y="T3"/>
                  </a:cxn>
                  <a:cxn ang="T8">
                    <a:pos x="T4" y="T5"/>
                  </a:cxn>
                </a:cxnLst>
                <a:rect l="T9" t="T10" r="T11" b="T12"/>
                <a:pathLst>
                  <a:path w="26059" h="43200" fill="none" extrusionOk="0">
                    <a:moveTo>
                      <a:pt x="4563" y="0"/>
                    </a:moveTo>
                    <a:cubicBezTo>
                      <a:pt x="16452" y="58"/>
                      <a:pt x="26059" y="9711"/>
                      <a:pt x="26059" y="21600"/>
                    </a:cubicBezTo>
                    <a:cubicBezTo>
                      <a:pt x="26059" y="33529"/>
                      <a:pt x="16388" y="43200"/>
                      <a:pt x="4459" y="43200"/>
                    </a:cubicBezTo>
                    <a:cubicBezTo>
                      <a:pt x="2960" y="43200"/>
                      <a:pt x="1466" y="43044"/>
                      <a:pt x="0" y="42734"/>
                    </a:cubicBezTo>
                  </a:path>
                  <a:path w="26059" h="43200" stroke="0" extrusionOk="0">
                    <a:moveTo>
                      <a:pt x="4563" y="0"/>
                    </a:moveTo>
                    <a:cubicBezTo>
                      <a:pt x="16452" y="58"/>
                      <a:pt x="26059" y="9711"/>
                      <a:pt x="26059" y="21600"/>
                    </a:cubicBezTo>
                    <a:cubicBezTo>
                      <a:pt x="26059" y="33529"/>
                      <a:pt x="16388" y="43200"/>
                      <a:pt x="4459" y="43200"/>
                    </a:cubicBezTo>
                    <a:cubicBezTo>
                      <a:pt x="2960" y="43200"/>
                      <a:pt x="1466" y="43044"/>
                      <a:pt x="0" y="42734"/>
                    </a:cubicBezTo>
                    <a:lnTo>
                      <a:pt x="4459" y="21600"/>
                    </a:lnTo>
                    <a:close/>
                  </a:path>
                </a:pathLst>
              </a:custGeom>
              <a:noFill/>
              <a:ln w="38100">
                <a:solidFill>
                  <a:schemeClr val="accent2"/>
                </a:solidFill>
                <a:round/>
                <a:tailEnd type="triangle" w="lg" len="med"/>
              </a:ln>
            </p:spPr>
            <p:txBody>
              <a:bodyPr wrap="none" anchor="ctr"/>
              <a:lstStyle/>
              <a:p>
                <a:endParaRPr lang="en-US">
                  <a:latin typeface="Arial" panose="020B0604020202020204"/>
                  <a:cs typeface="Arial" panose="020B0604020202020204"/>
                </a:endParaRPr>
              </a:p>
            </p:txBody>
          </p:sp>
          <p:sp>
            <p:nvSpPr>
              <p:cNvPr id="22585" name="Rectangle 83"/>
              <p:cNvSpPr>
                <a:spLocks noChangeArrowheads="1"/>
              </p:cNvSpPr>
              <p:nvPr>
                <p:custDataLst>
                  <p:tags r:id="rId38"/>
                </p:custDataLst>
              </p:nvPr>
            </p:nvSpPr>
            <p:spPr bwMode="auto">
              <a:xfrm>
                <a:off x="198" y="2245"/>
                <a:ext cx="707" cy="298"/>
              </a:xfrm>
              <a:prstGeom prst="rect">
                <a:avLst/>
              </a:prstGeom>
              <a:noFill/>
              <a:ln w="9525">
                <a:noFill/>
                <a:miter lim="800000"/>
              </a:ln>
            </p:spPr>
            <p:txBody>
              <a:bodyPr>
                <a:spAutoFit/>
              </a:bodyPr>
              <a:lstStyle/>
              <a:p>
                <a:pPr algn="r"/>
                <a:r>
                  <a:rPr lang="en-US" sz="2500" b="1">
                    <a:latin typeface="Arial" panose="020B0604020202020204"/>
                    <a:cs typeface="Arial" panose="020B0604020202020204"/>
                  </a:rPr>
                  <a:t>∆</a:t>
                </a:r>
                <a:r>
                  <a:rPr lang="en-US" sz="2500" b="1" i="1">
                    <a:latin typeface="Arial" panose="020B0604020202020204"/>
                    <a:cs typeface="Arial" panose="020B0604020202020204"/>
                  </a:rPr>
                  <a:t>L</a:t>
                </a:r>
                <a:r>
                  <a:rPr lang="en-US" sz="2500">
                    <a:latin typeface="Arial" panose="020B0604020202020204"/>
                    <a:cs typeface="Arial" panose="020B0604020202020204"/>
                  </a:rPr>
                  <a:t> = 1</a:t>
                </a:r>
              </a:p>
            </p:txBody>
          </p:sp>
        </p:grpSp>
      </p:grpSp>
      <p:grpSp>
        <p:nvGrpSpPr>
          <p:cNvPr id="12" name="Group 99"/>
          <p:cNvGrpSpPr/>
          <p:nvPr/>
        </p:nvGrpSpPr>
        <p:grpSpPr bwMode="auto">
          <a:xfrm>
            <a:off x="312738" y="4103688"/>
            <a:ext cx="5246687" cy="661987"/>
            <a:chOff x="197" y="2585"/>
            <a:chExt cx="3305" cy="417"/>
          </a:xfrm>
        </p:grpSpPr>
        <p:grpSp>
          <p:nvGrpSpPr>
            <p:cNvPr id="13" name="Group 92"/>
            <p:cNvGrpSpPr/>
            <p:nvPr/>
          </p:nvGrpSpPr>
          <p:grpSpPr bwMode="auto">
            <a:xfrm>
              <a:off x="2313" y="2596"/>
              <a:ext cx="1189" cy="406"/>
              <a:chOff x="2313" y="2596"/>
              <a:chExt cx="1189" cy="406"/>
            </a:xfrm>
          </p:grpSpPr>
          <p:sp>
            <p:nvSpPr>
              <p:cNvPr id="22580" name="Arc 50"/>
              <p:cNvSpPr/>
              <p:nvPr>
                <p:custDataLst>
                  <p:tags r:id="rId35"/>
                </p:custDataLst>
              </p:nvPr>
            </p:nvSpPr>
            <p:spPr bwMode="auto">
              <a:xfrm>
                <a:off x="2313" y="2596"/>
                <a:ext cx="217" cy="406"/>
              </a:xfrm>
              <a:custGeom>
                <a:avLst/>
                <a:gdLst>
                  <a:gd name="T0" fmla="*/ 0 w 26852"/>
                  <a:gd name="T1" fmla="*/ 0 h 43115"/>
                  <a:gd name="T2" fmla="*/ 0 w 26852"/>
                  <a:gd name="T3" fmla="*/ 0 h 43115"/>
                  <a:gd name="T4" fmla="*/ 0 w 26852"/>
                  <a:gd name="T5" fmla="*/ 0 h 43115"/>
                  <a:gd name="T6" fmla="*/ 0 60000 65536"/>
                  <a:gd name="T7" fmla="*/ 0 60000 65536"/>
                  <a:gd name="T8" fmla="*/ 0 60000 65536"/>
                  <a:gd name="T9" fmla="*/ 0 w 26852"/>
                  <a:gd name="T10" fmla="*/ 0 h 43115"/>
                  <a:gd name="T11" fmla="*/ 26852 w 26852"/>
                  <a:gd name="T12" fmla="*/ 43115 h 43115"/>
                </a:gdLst>
                <a:ahLst/>
                <a:cxnLst>
                  <a:cxn ang="T6">
                    <a:pos x="T0" y="T1"/>
                  </a:cxn>
                  <a:cxn ang="T7">
                    <a:pos x="T2" y="T3"/>
                  </a:cxn>
                  <a:cxn ang="T8">
                    <a:pos x="T4" y="T5"/>
                  </a:cxn>
                </a:cxnLst>
                <a:rect l="T9" t="T10" r="T11" b="T12"/>
                <a:pathLst>
                  <a:path w="26852" h="43115" fill="none" extrusionOk="0">
                    <a:moveTo>
                      <a:pt x="7169" y="0"/>
                    </a:moveTo>
                    <a:cubicBezTo>
                      <a:pt x="18311" y="993"/>
                      <a:pt x="26852" y="10328"/>
                      <a:pt x="26852" y="21515"/>
                    </a:cubicBezTo>
                    <a:cubicBezTo>
                      <a:pt x="26852" y="33444"/>
                      <a:pt x="17181" y="43115"/>
                      <a:pt x="5252" y="43115"/>
                    </a:cubicBezTo>
                    <a:cubicBezTo>
                      <a:pt x="3481" y="43115"/>
                      <a:pt x="1717" y="42897"/>
                      <a:pt x="0" y="42466"/>
                    </a:cubicBezTo>
                  </a:path>
                  <a:path w="26852" h="43115" stroke="0" extrusionOk="0">
                    <a:moveTo>
                      <a:pt x="7169" y="0"/>
                    </a:moveTo>
                    <a:cubicBezTo>
                      <a:pt x="18311" y="993"/>
                      <a:pt x="26852" y="10328"/>
                      <a:pt x="26852" y="21515"/>
                    </a:cubicBezTo>
                    <a:cubicBezTo>
                      <a:pt x="26852" y="33444"/>
                      <a:pt x="17181" y="43115"/>
                      <a:pt x="5252" y="43115"/>
                    </a:cubicBezTo>
                    <a:cubicBezTo>
                      <a:pt x="3481" y="43115"/>
                      <a:pt x="1717" y="42897"/>
                      <a:pt x="0" y="42466"/>
                    </a:cubicBezTo>
                    <a:lnTo>
                      <a:pt x="5252" y="21515"/>
                    </a:lnTo>
                    <a:close/>
                  </a:path>
                </a:pathLst>
              </a:custGeom>
              <a:noFill/>
              <a:ln w="38100">
                <a:solidFill>
                  <a:schemeClr val="accent2"/>
                </a:solidFill>
                <a:round/>
                <a:tailEnd type="triangle" w="lg" len="med"/>
              </a:ln>
            </p:spPr>
            <p:txBody>
              <a:bodyPr wrap="none" anchor="ctr"/>
              <a:lstStyle/>
              <a:p>
                <a:endParaRPr lang="en-US">
                  <a:latin typeface="Arial" panose="020B0604020202020204"/>
                  <a:cs typeface="Arial" panose="020B0604020202020204"/>
                </a:endParaRPr>
              </a:p>
            </p:txBody>
          </p:sp>
          <p:sp>
            <p:nvSpPr>
              <p:cNvPr id="22581" name="Rectangle 79"/>
              <p:cNvSpPr>
                <a:spLocks noChangeArrowheads="1"/>
              </p:cNvSpPr>
              <p:nvPr>
                <p:custDataLst>
                  <p:tags r:id="rId36"/>
                </p:custDataLst>
              </p:nvPr>
            </p:nvSpPr>
            <p:spPr bwMode="auto">
              <a:xfrm>
                <a:off x="2546" y="2639"/>
                <a:ext cx="956" cy="298"/>
              </a:xfrm>
              <a:prstGeom prst="rect">
                <a:avLst/>
              </a:prstGeom>
              <a:noFill/>
              <a:ln w="9525">
                <a:noFill/>
                <a:miter lim="800000"/>
              </a:ln>
            </p:spPr>
            <p:txBody>
              <a:bodyPr wrap="none">
                <a:spAutoFit/>
              </a:bodyPr>
              <a:lstStyle/>
              <a:p>
                <a:r>
                  <a:rPr lang="en-US" sz="2500" b="1">
                    <a:latin typeface="Arial" panose="020B0604020202020204"/>
                    <a:cs typeface="Arial" panose="020B0604020202020204"/>
                  </a:rPr>
                  <a:t>∆</a:t>
                </a:r>
                <a:r>
                  <a:rPr lang="en-US" sz="2500" b="1" i="1">
                    <a:latin typeface="Arial" panose="020B0604020202020204"/>
                    <a:cs typeface="Arial" panose="020B0604020202020204"/>
                  </a:rPr>
                  <a:t>Q</a:t>
                </a:r>
                <a:r>
                  <a:rPr lang="en-US" sz="2500">
                    <a:latin typeface="Arial" panose="020B0604020202020204"/>
                    <a:cs typeface="Arial" panose="020B0604020202020204"/>
                  </a:rPr>
                  <a:t> = 600</a:t>
                </a:r>
              </a:p>
            </p:txBody>
          </p:sp>
        </p:grpSp>
        <p:grpSp>
          <p:nvGrpSpPr>
            <p:cNvPr id="14" name="Group 91"/>
            <p:cNvGrpSpPr/>
            <p:nvPr/>
          </p:nvGrpSpPr>
          <p:grpSpPr bwMode="auto">
            <a:xfrm>
              <a:off x="197" y="2585"/>
              <a:ext cx="942" cy="407"/>
              <a:chOff x="197" y="2585"/>
              <a:chExt cx="942" cy="407"/>
            </a:xfrm>
          </p:grpSpPr>
          <p:sp>
            <p:nvSpPr>
              <p:cNvPr id="22578" name="Arc 65"/>
              <p:cNvSpPr/>
              <p:nvPr>
                <p:custDataLst>
                  <p:tags r:id="rId33"/>
                </p:custDataLst>
              </p:nvPr>
            </p:nvSpPr>
            <p:spPr bwMode="auto">
              <a:xfrm flipH="1">
                <a:off x="922" y="2585"/>
                <a:ext cx="217" cy="407"/>
              </a:xfrm>
              <a:custGeom>
                <a:avLst/>
                <a:gdLst>
                  <a:gd name="T0" fmla="*/ 0 w 26059"/>
                  <a:gd name="T1" fmla="*/ 0 h 43200"/>
                  <a:gd name="T2" fmla="*/ 0 w 26059"/>
                  <a:gd name="T3" fmla="*/ 0 h 43200"/>
                  <a:gd name="T4" fmla="*/ 0 w 26059"/>
                  <a:gd name="T5" fmla="*/ 0 h 43200"/>
                  <a:gd name="T6" fmla="*/ 0 60000 65536"/>
                  <a:gd name="T7" fmla="*/ 0 60000 65536"/>
                  <a:gd name="T8" fmla="*/ 0 60000 65536"/>
                  <a:gd name="T9" fmla="*/ 0 w 26059"/>
                  <a:gd name="T10" fmla="*/ 0 h 43200"/>
                  <a:gd name="T11" fmla="*/ 26059 w 26059"/>
                  <a:gd name="T12" fmla="*/ 43200 h 43200"/>
                </a:gdLst>
                <a:ahLst/>
                <a:cxnLst>
                  <a:cxn ang="T6">
                    <a:pos x="T0" y="T1"/>
                  </a:cxn>
                  <a:cxn ang="T7">
                    <a:pos x="T2" y="T3"/>
                  </a:cxn>
                  <a:cxn ang="T8">
                    <a:pos x="T4" y="T5"/>
                  </a:cxn>
                </a:cxnLst>
                <a:rect l="T9" t="T10" r="T11" b="T12"/>
                <a:pathLst>
                  <a:path w="26059" h="43200" fill="none" extrusionOk="0">
                    <a:moveTo>
                      <a:pt x="4563" y="0"/>
                    </a:moveTo>
                    <a:cubicBezTo>
                      <a:pt x="16452" y="58"/>
                      <a:pt x="26059" y="9711"/>
                      <a:pt x="26059" y="21600"/>
                    </a:cubicBezTo>
                    <a:cubicBezTo>
                      <a:pt x="26059" y="33529"/>
                      <a:pt x="16388" y="43200"/>
                      <a:pt x="4459" y="43200"/>
                    </a:cubicBezTo>
                    <a:cubicBezTo>
                      <a:pt x="2960" y="43200"/>
                      <a:pt x="1466" y="43044"/>
                      <a:pt x="0" y="42734"/>
                    </a:cubicBezTo>
                  </a:path>
                  <a:path w="26059" h="43200" stroke="0" extrusionOk="0">
                    <a:moveTo>
                      <a:pt x="4563" y="0"/>
                    </a:moveTo>
                    <a:cubicBezTo>
                      <a:pt x="16452" y="58"/>
                      <a:pt x="26059" y="9711"/>
                      <a:pt x="26059" y="21600"/>
                    </a:cubicBezTo>
                    <a:cubicBezTo>
                      <a:pt x="26059" y="33529"/>
                      <a:pt x="16388" y="43200"/>
                      <a:pt x="4459" y="43200"/>
                    </a:cubicBezTo>
                    <a:cubicBezTo>
                      <a:pt x="2960" y="43200"/>
                      <a:pt x="1466" y="43044"/>
                      <a:pt x="0" y="42734"/>
                    </a:cubicBezTo>
                    <a:lnTo>
                      <a:pt x="4459" y="21600"/>
                    </a:lnTo>
                    <a:close/>
                  </a:path>
                </a:pathLst>
              </a:custGeom>
              <a:noFill/>
              <a:ln w="38100">
                <a:solidFill>
                  <a:schemeClr val="accent2"/>
                </a:solidFill>
                <a:round/>
                <a:tailEnd type="triangle" w="lg" len="med"/>
              </a:ln>
            </p:spPr>
            <p:txBody>
              <a:bodyPr wrap="none" anchor="ctr"/>
              <a:lstStyle/>
              <a:p>
                <a:endParaRPr lang="en-US">
                  <a:latin typeface="Arial" panose="020B0604020202020204"/>
                  <a:cs typeface="Arial" panose="020B0604020202020204"/>
                </a:endParaRPr>
              </a:p>
            </p:txBody>
          </p:sp>
          <p:sp>
            <p:nvSpPr>
              <p:cNvPr id="22579" name="Rectangle 84"/>
              <p:cNvSpPr>
                <a:spLocks noChangeArrowheads="1"/>
              </p:cNvSpPr>
              <p:nvPr>
                <p:custDataLst>
                  <p:tags r:id="rId34"/>
                </p:custDataLst>
              </p:nvPr>
            </p:nvSpPr>
            <p:spPr bwMode="auto">
              <a:xfrm>
                <a:off x="197" y="2636"/>
                <a:ext cx="707" cy="298"/>
              </a:xfrm>
              <a:prstGeom prst="rect">
                <a:avLst/>
              </a:prstGeom>
              <a:noFill/>
              <a:ln w="9525">
                <a:noFill/>
                <a:miter lim="800000"/>
              </a:ln>
            </p:spPr>
            <p:txBody>
              <a:bodyPr>
                <a:spAutoFit/>
              </a:bodyPr>
              <a:lstStyle/>
              <a:p>
                <a:pPr algn="r"/>
                <a:r>
                  <a:rPr lang="en-US" sz="2500" b="1">
                    <a:latin typeface="Arial" panose="020B0604020202020204"/>
                    <a:cs typeface="Arial" panose="020B0604020202020204"/>
                  </a:rPr>
                  <a:t>∆</a:t>
                </a:r>
                <a:r>
                  <a:rPr lang="en-US" sz="2500" b="1" i="1">
                    <a:latin typeface="Arial" panose="020B0604020202020204"/>
                    <a:cs typeface="Arial" panose="020B0604020202020204"/>
                  </a:rPr>
                  <a:t>L</a:t>
                </a:r>
                <a:r>
                  <a:rPr lang="en-US" sz="2500">
                    <a:latin typeface="Arial" panose="020B0604020202020204"/>
                    <a:cs typeface="Arial" panose="020B0604020202020204"/>
                  </a:rPr>
                  <a:t> = 1</a:t>
                </a:r>
              </a:p>
            </p:txBody>
          </p:sp>
        </p:grpSp>
      </p:grpSp>
      <p:grpSp>
        <p:nvGrpSpPr>
          <p:cNvPr id="15" name="Group 100"/>
          <p:cNvGrpSpPr/>
          <p:nvPr/>
        </p:nvGrpSpPr>
        <p:grpSpPr bwMode="auto">
          <a:xfrm>
            <a:off x="309563" y="4727575"/>
            <a:ext cx="5251450" cy="654050"/>
            <a:chOff x="195" y="2978"/>
            <a:chExt cx="3308" cy="412"/>
          </a:xfrm>
        </p:grpSpPr>
        <p:grpSp>
          <p:nvGrpSpPr>
            <p:cNvPr id="17" name="Group 94"/>
            <p:cNvGrpSpPr/>
            <p:nvPr/>
          </p:nvGrpSpPr>
          <p:grpSpPr bwMode="auto">
            <a:xfrm>
              <a:off x="2314" y="2978"/>
              <a:ext cx="1189" cy="406"/>
              <a:chOff x="2314" y="2978"/>
              <a:chExt cx="1189" cy="406"/>
            </a:xfrm>
          </p:grpSpPr>
          <p:sp>
            <p:nvSpPr>
              <p:cNvPr id="22574" name="Arc 53"/>
              <p:cNvSpPr/>
              <p:nvPr>
                <p:custDataLst>
                  <p:tags r:id="rId31"/>
                </p:custDataLst>
              </p:nvPr>
            </p:nvSpPr>
            <p:spPr bwMode="auto">
              <a:xfrm>
                <a:off x="2314" y="2978"/>
                <a:ext cx="217" cy="406"/>
              </a:xfrm>
              <a:custGeom>
                <a:avLst/>
                <a:gdLst>
                  <a:gd name="T0" fmla="*/ 0 w 26852"/>
                  <a:gd name="T1" fmla="*/ 0 h 43115"/>
                  <a:gd name="T2" fmla="*/ 0 w 26852"/>
                  <a:gd name="T3" fmla="*/ 0 h 43115"/>
                  <a:gd name="T4" fmla="*/ 0 w 26852"/>
                  <a:gd name="T5" fmla="*/ 0 h 43115"/>
                  <a:gd name="T6" fmla="*/ 0 60000 65536"/>
                  <a:gd name="T7" fmla="*/ 0 60000 65536"/>
                  <a:gd name="T8" fmla="*/ 0 60000 65536"/>
                  <a:gd name="T9" fmla="*/ 0 w 26852"/>
                  <a:gd name="T10" fmla="*/ 0 h 43115"/>
                  <a:gd name="T11" fmla="*/ 26852 w 26852"/>
                  <a:gd name="T12" fmla="*/ 43115 h 43115"/>
                </a:gdLst>
                <a:ahLst/>
                <a:cxnLst>
                  <a:cxn ang="T6">
                    <a:pos x="T0" y="T1"/>
                  </a:cxn>
                  <a:cxn ang="T7">
                    <a:pos x="T2" y="T3"/>
                  </a:cxn>
                  <a:cxn ang="T8">
                    <a:pos x="T4" y="T5"/>
                  </a:cxn>
                </a:cxnLst>
                <a:rect l="T9" t="T10" r="T11" b="T12"/>
                <a:pathLst>
                  <a:path w="26852" h="43115" fill="none" extrusionOk="0">
                    <a:moveTo>
                      <a:pt x="7169" y="0"/>
                    </a:moveTo>
                    <a:cubicBezTo>
                      <a:pt x="18311" y="993"/>
                      <a:pt x="26852" y="10328"/>
                      <a:pt x="26852" y="21515"/>
                    </a:cubicBezTo>
                    <a:cubicBezTo>
                      <a:pt x="26852" y="33444"/>
                      <a:pt x="17181" y="43115"/>
                      <a:pt x="5252" y="43115"/>
                    </a:cubicBezTo>
                    <a:cubicBezTo>
                      <a:pt x="3481" y="43115"/>
                      <a:pt x="1717" y="42897"/>
                      <a:pt x="0" y="42466"/>
                    </a:cubicBezTo>
                  </a:path>
                  <a:path w="26852" h="43115" stroke="0" extrusionOk="0">
                    <a:moveTo>
                      <a:pt x="7169" y="0"/>
                    </a:moveTo>
                    <a:cubicBezTo>
                      <a:pt x="18311" y="993"/>
                      <a:pt x="26852" y="10328"/>
                      <a:pt x="26852" y="21515"/>
                    </a:cubicBezTo>
                    <a:cubicBezTo>
                      <a:pt x="26852" y="33444"/>
                      <a:pt x="17181" y="43115"/>
                      <a:pt x="5252" y="43115"/>
                    </a:cubicBezTo>
                    <a:cubicBezTo>
                      <a:pt x="3481" y="43115"/>
                      <a:pt x="1717" y="42897"/>
                      <a:pt x="0" y="42466"/>
                    </a:cubicBezTo>
                    <a:lnTo>
                      <a:pt x="5252" y="21515"/>
                    </a:lnTo>
                    <a:close/>
                  </a:path>
                </a:pathLst>
              </a:custGeom>
              <a:noFill/>
              <a:ln w="38100">
                <a:solidFill>
                  <a:schemeClr val="accent2"/>
                </a:solidFill>
                <a:round/>
                <a:tailEnd type="triangle" w="lg" len="med"/>
              </a:ln>
            </p:spPr>
            <p:txBody>
              <a:bodyPr wrap="none" anchor="ctr"/>
              <a:lstStyle/>
              <a:p>
                <a:endParaRPr lang="en-US">
                  <a:latin typeface="Arial" panose="020B0604020202020204"/>
                  <a:cs typeface="Arial" panose="020B0604020202020204"/>
                </a:endParaRPr>
              </a:p>
            </p:txBody>
          </p:sp>
          <p:sp>
            <p:nvSpPr>
              <p:cNvPr id="22575" name="Rectangle 80"/>
              <p:cNvSpPr>
                <a:spLocks noChangeArrowheads="1"/>
              </p:cNvSpPr>
              <p:nvPr>
                <p:custDataLst>
                  <p:tags r:id="rId32"/>
                </p:custDataLst>
              </p:nvPr>
            </p:nvSpPr>
            <p:spPr bwMode="auto">
              <a:xfrm>
                <a:off x="2547" y="3032"/>
                <a:ext cx="956" cy="298"/>
              </a:xfrm>
              <a:prstGeom prst="rect">
                <a:avLst/>
              </a:prstGeom>
              <a:noFill/>
              <a:ln w="9525">
                <a:noFill/>
                <a:miter lim="800000"/>
              </a:ln>
            </p:spPr>
            <p:txBody>
              <a:bodyPr wrap="none">
                <a:spAutoFit/>
              </a:bodyPr>
              <a:lstStyle/>
              <a:p>
                <a:r>
                  <a:rPr lang="en-US" sz="2500" b="1">
                    <a:latin typeface="Arial" panose="020B0604020202020204"/>
                    <a:cs typeface="Arial" panose="020B0604020202020204"/>
                  </a:rPr>
                  <a:t>∆</a:t>
                </a:r>
                <a:r>
                  <a:rPr lang="en-US" sz="2500" b="1" i="1">
                    <a:latin typeface="Arial" panose="020B0604020202020204"/>
                    <a:cs typeface="Arial" panose="020B0604020202020204"/>
                  </a:rPr>
                  <a:t>Q</a:t>
                </a:r>
                <a:r>
                  <a:rPr lang="en-US" sz="2500">
                    <a:latin typeface="Arial" panose="020B0604020202020204"/>
                    <a:cs typeface="Arial" panose="020B0604020202020204"/>
                  </a:rPr>
                  <a:t> = 400</a:t>
                </a:r>
              </a:p>
            </p:txBody>
          </p:sp>
        </p:grpSp>
        <p:grpSp>
          <p:nvGrpSpPr>
            <p:cNvPr id="18" name="Group 93"/>
            <p:cNvGrpSpPr/>
            <p:nvPr/>
          </p:nvGrpSpPr>
          <p:grpSpPr bwMode="auto">
            <a:xfrm>
              <a:off x="195" y="2983"/>
              <a:ext cx="944" cy="407"/>
              <a:chOff x="195" y="2983"/>
              <a:chExt cx="944" cy="407"/>
            </a:xfrm>
          </p:grpSpPr>
          <p:sp>
            <p:nvSpPr>
              <p:cNvPr id="22572" name="Arc 68"/>
              <p:cNvSpPr/>
              <p:nvPr>
                <p:custDataLst>
                  <p:tags r:id="rId29"/>
                </p:custDataLst>
              </p:nvPr>
            </p:nvSpPr>
            <p:spPr bwMode="auto">
              <a:xfrm flipH="1">
                <a:off x="922" y="2983"/>
                <a:ext cx="217" cy="407"/>
              </a:xfrm>
              <a:custGeom>
                <a:avLst/>
                <a:gdLst>
                  <a:gd name="T0" fmla="*/ 0 w 26059"/>
                  <a:gd name="T1" fmla="*/ 0 h 43200"/>
                  <a:gd name="T2" fmla="*/ 0 w 26059"/>
                  <a:gd name="T3" fmla="*/ 0 h 43200"/>
                  <a:gd name="T4" fmla="*/ 0 w 26059"/>
                  <a:gd name="T5" fmla="*/ 0 h 43200"/>
                  <a:gd name="T6" fmla="*/ 0 60000 65536"/>
                  <a:gd name="T7" fmla="*/ 0 60000 65536"/>
                  <a:gd name="T8" fmla="*/ 0 60000 65536"/>
                  <a:gd name="T9" fmla="*/ 0 w 26059"/>
                  <a:gd name="T10" fmla="*/ 0 h 43200"/>
                  <a:gd name="T11" fmla="*/ 26059 w 26059"/>
                  <a:gd name="T12" fmla="*/ 43200 h 43200"/>
                </a:gdLst>
                <a:ahLst/>
                <a:cxnLst>
                  <a:cxn ang="T6">
                    <a:pos x="T0" y="T1"/>
                  </a:cxn>
                  <a:cxn ang="T7">
                    <a:pos x="T2" y="T3"/>
                  </a:cxn>
                  <a:cxn ang="T8">
                    <a:pos x="T4" y="T5"/>
                  </a:cxn>
                </a:cxnLst>
                <a:rect l="T9" t="T10" r="T11" b="T12"/>
                <a:pathLst>
                  <a:path w="26059" h="43200" fill="none" extrusionOk="0">
                    <a:moveTo>
                      <a:pt x="4563" y="0"/>
                    </a:moveTo>
                    <a:cubicBezTo>
                      <a:pt x="16452" y="58"/>
                      <a:pt x="26059" y="9711"/>
                      <a:pt x="26059" y="21600"/>
                    </a:cubicBezTo>
                    <a:cubicBezTo>
                      <a:pt x="26059" y="33529"/>
                      <a:pt x="16388" y="43200"/>
                      <a:pt x="4459" y="43200"/>
                    </a:cubicBezTo>
                    <a:cubicBezTo>
                      <a:pt x="2960" y="43200"/>
                      <a:pt x="1466" y="43044"/>
                      <a:pt x="0" y="42734"/>
                    </a:cubicBezTo>
                  </a:path>
                  <a:path w="26059" h="43200" stroke="0" extrusionOk="0">
                    <a:moveTo>
                      <a:pt x="4563" y="0"/>
                    </a:moveTo>
                    <a:cubicBezTo>
                      <a:pt x="16452" y="58"/>
                      <a:pt x="26059" y="9711"/>
                      <a:pt x="26059" y="21600"/>
                    </a:cubicBezTo>
                    <a:cubicBezTo>
                      <a:pt x="26059" y="33529"/>
                      <a:pt x="16388" y="43200"/>
                      <a:pt x="4459" y="43200"/>
                    </a:cubicBezTo>
                    <a:cubicBezTo>
                      <a:pt x="2960" y="43200"/>
                      <a:pt x="1466" y="43044"/>
                      <a:pt x="0" y="42734"/>
                    </a:cubicBezTo>
                    <a:lnTo>
                      <a:pt x="4459" y="21600"/>
                    </a:lnTo>
                    <a:close/>
                  </a:path>
                </a:pathLst>
              </a:custGeom>
              <a:noFill/>
              <a:ln w="38100">
                <a:solidFill>
                  <a:schemeClr val="accent2"/>
                </a:solidFill>
                <a:round/>
                <a:tailEnd type="triangle" w="lg" len="med"/>
              </a:ln>
            </p:spPr>
            <p:txBody>
              <a:bodyPr wrap="none" anchor="ctr"/>
              <a:lstStyle/>
              <a:p>
                <a:endParaRPr lang="en-US">
                  <a:latin typeface="Arial" panose="020B0604020202020204"/>
                  <a:cs typeface="Arial" panose="020B0604020202020204"/>
                </a:endParaRPr>
              </a:p>
            </p:txBody>
          </p:sp>
          <p:sp>
            <p:nvSpPr>
              <p:cNvPr id="22573" name="Rectangle 85"/>
              <p:cNvSpPr>
                <a:spLocks noChangeArrowheads="1"/>
              </p:cNvSpPr>
              <p:nvPr>
                <p:custDataLst>
                  <p:tags r:id="rId30"/>
                </p:custDataLst>
              </p:nvPr>
            </p:nvSpPr>
            <p:spPr bwMode="auto">
              <a:xfrm>
                <a:off x="195" y="3033"/>
                <a:ext cx="707" cy="298"/>
              </a:xfrm>
              <a:prstGeom prst="rect">
                <a:avLst/>
              </a:prstGeom>
              <a:noFill/>
              <a:ln w="9525">
                <a:noFill/>
                <a:miter lim="800000"/>
              </a:ln>
            </p:spPr>
            <p:txBody>
              <a:bodyPr>
                <a:spAutoFit/>
              </a:bodyPr>
              <a:lstStyle/>
              <a:p>
                <a:pPr algn="r"/>
                <a:r>
                  <a:rPr lang="en-US" sz="2500" b="1">
                    <a:latin typeface="Arial" panose="020B0604020202020204"/>
                    <a:cs typeface="Arial" panose="020B0604020202020204"/>
                  </a:rPr>
                  <a:t>∆</a:t>
                </a:r>
                <a:r>
                  <a:rPr lang="en-US" sz="2500" b="1" i="1">
                    <a:latin typeface="Arial" panose="020B0604020202020204"/>
                    <a:cs typeface="Arial" panose="020B0604020202020204"/>
                  </a:rPr>
                  <a:t>L</a:t>
                </a:r>
                <a:r>
                  <a:rPr lang="en-US" sz="2500">
                    <a:latin typeface="Arial" panose="020B0604020202020204"/>
                    <a:cs typeface="Arial" panose="020B0604020202020204"/>
                  </a:rPr>
                  <a:t> = 1</a:t>
                </a:r>
              </a:p>
            </p:txBody>
          </p:sp>
        </p:grpSp>
      </p:grpSp>
      <p:grpSp>
        <p:nvGrpSpPr>
          <p:cNvPr id="19" name="Group 101"/>
          <p:cNvGrpSpPr/>
          <p:nvPr/>
        </p:nvGrpSpPr>
        <p:grpSpPr bwMode="auto">
          <a:xfrm>
            <a:off x="309563" y="5338763"/>
            <a:ext cx="5221287" cy="646112"/>
            <a:chOff x="195" y="3363"/>
            <a:chExt cx="3289" cy="407"/>
          </a:xfrm>
        </p:grpSpPr>
        <p:grpSp>
          <p:nvGrpSpPr>
            <p:cNvPr id="20" name="Group 96"/>
            <p:cNvGrpSpPr/>
            <p:nvPr/>
          </p:nvGrpSpPr>
          <p:grpSpPr bwMode="auto">
            <a:xfrm>
              <a:off x="2294" y="3363"/>
              <a:ext cx="1190" cy="406"/>
              <a:chOff x="2294" y="3363"/>
              <a:chExt cx="1190" cy="406"/>
            </a:xfrm>
          </p:grpSpPr>
          <p:sp>
            <p:nvSpPr>
              <p:cNvPr id="22568" name="Arc 56"/>
              <p:cNvSpPr/>
              <p:nvPr>
                <p:custDataLst>
                  <p:tags r:id="rId27"/>
                </p:custDataLst>
              </p:nvPr>
            </p:nvSpPr>
            <p:spPr bwMode="auto">
              <a:xfrm>
                <a:off x="2294" y="3363"/>
                <a:ext cx="217" cy="406"/>
              </a:xfrm>
              <a:custGeom>
                <a:avLst/>
                <a:gdLst>
                  <a:gd name="T0" fmla="*/ 0 w 26852"/>
                  <a:gd name="T1" fmla="*/ 0 h 43115"/>
                  <a:gd name="T2" fmla="*/ 0 w 26852"/>
                  <a:gd name="T3" fmla="*/ 0 h 43115"/>
                  <a:gd name="T4" fmla="*/ 0 w 26852"/>
                  <a:gd name="T5" fmla="*/ 0 h 43115"/>
                  <a:gd name="T6" fmla="*/ 0 60000 65536"/>
                  <a:gd name="T7" fmla="*/ 0 60000 65536"/>
                  <a:gd name="T8" fmla="*/ 0 60000 65536"/>
                  <a:gd name="T9" fmla="*/ 0 w 26852"/>
                  <a:gd name="T10" fmla="*/ 0 h 43115"/>
                  <a:gd name="T11" fmla="*/ 26852 w 26852"/>
                  <a:gd name="T12" fmla="*/ 43115 h 43115"/>
                </a:gdLst>
                <a:ahLst/>
                <a:cxnLst>
                  <a:cxn ang="T6">
                    <a:pos x="T0" y="T1"/>
                  </a:cxn>
                  <a:cxn ang="T7">
                    <a:pos x="T2" y="T3"/>
                  </a:cxn>
                  <a:cxn ang="T8">
                    <a:pos x="T4" y="T5"/>
                  </a:cxn>
                </a:cxnLst>
                <a:rect l="T9" t="T10" r="T11" b="T12"/>
                <a:pathLst>
                  <a:path w="26852" h="43115" fill="none" extrusionOk="0">
                    <a:moveTo>
                      <a:pt x="7169" y="0"/>
                    </a:moveTo>
                    <a:cubicBezTo>
                      <a:pt x="18311" y="993"/>
                      <a:pt x="26852" y="10328"/>
                      <a:pt x="26852" y="21515"/>
                    </a:cubicBezTo>
                    <a:cubicBezTo>
                      <a:pt x="26852" y="33444"/>
                      <a:pt x="17181" y="43115"/>
                      <a:pt x="5252" y="43115"/>
                    </a:cubicBezTo>
                    <a:cubicBezTo>
                      <a:pt x="3481" y="43115"/>
                      <a:pt x="1717" y="42897"/>
                      <a:pt x="0" y="42466"/>
                    </a:cubicBezTo>
                  </a:path>
                  <a:path w="26852" h="43115" stroke="0" extrusionOk="0">
                    <a:moveTo>
                      <a:pt x="7169" y="0"/>
                    </a:moveTo>
                    <a:cubicBezTo>
                      <a:pt x="18311" y="993"/>
                      <a:pt x="26852" y="10328"/>
                      <a:pt x="26852" y="21515"/>
                    </a:cubicBezTo>
                    <a:cubicBezTo>
                      <a:pt x="26852" y="33444"/>
                      <a:pt x="17181" y="43115"/>
                      <a:pt x="5252" y="43115"/>
                    </a:cubicBezTo>
                    <a:cubicBezTo>
                      <a:pt x="3481" y="43115"/>
                      <a:pt x="1717" y="42897"/>
                      <a:pt x="0" y="42466"/>
                    </a:cubicBezTo>
                    <a:lnTo>
                      <a:pt x="5252" y="21515"/>
                    </a:lnTo>
                    <a:close/>
                  </a:path>
                </a:pathLst>
              </a:custGeom>
              <a:noFill/>
              <a:ln w="38100">
                <a:solidFill>
                  <a:schemeClr val="accent2"/>
                </a:solidFill>
                <a:round/>
                <a:tailEnd type="triangle" w="lg" len="med"/>
              </a:ln>
            </p:spPr>
            <p:txBody>
              <a:bodyPr wrap="none" anchor="ctr"/>
              <a:lstStyle/>
              <a:p>
                <a:endParaRPr lang="en-US">
                  <a:latin typeface="Arial" panose="020B0604020202020204"/>
                  <a:cs typeface="Arial" panose="020B0604020202020204"/>
                </a:endParaRPr>
              </a:p>
            </p:txBody>
          </p:sp>
          <p:sp>
            <p:nvSpPr>
              <p:cNvPr id="22569" name="Rectangle 81"/>
              <p:cNvSpPr>
                <a:spLocks noChangeArrowheads="1"/>
              </p:cNvSpPr>
              <p:nvPr>
                <p:custDataLst>
                  <p:tags r:id="rId28"/>
                </p:custDataLst>
              </p:nvPr>
            </p:nvSpPr>
            <p:spPr bwMode="auto">
              <a:xfrm>
                <a:off x="2528" y="3420"/>
                <a:ext cx="956" cy="298"/>
              </a:xfrm>
              <a:prstGeom prst="rect">
                <a:avLst/>
              </a:prstGeom>
              <a:noFill/>
              <a:ln w="9525">
                <a:noFill/>
                <a:miter lim="800000"/>
              </a:ln>
            </p:spPr>
            <p:txBody>
              <a:bodyPr wrap="none">
                <a:spAutoFit/>
              </a:bodyPr>
              <a:lstStyle/>
              <a:p>
                <a:r>
                  <a:rPr lang="en-US" sz="2500" b="1">
                    <a:latin typeface="Arial" panose="020B0604020202020204"/>
                    <a:cs typeface="Arial" panose="020B0604020202020204"/>
                  </a:rPr>
                  <a:t>∆</a:t>
                </a:r>
                <a:r>
                  <a:rPr lang="en-US" sz="2500" b="1" i="1">
                    <a:latin typeface="Arial" panose="020B0604020202020204"/>
                    <a:cs typeface="Arial" panose="020B0604020202020204"/>
                  </a:rPr>
                  <a:t>Q</a:t>
                </a:r>
                <a:r>
                  <a:rPr lang="en-US" sz="2500">
                    <a:latin typeface="Arial" panose="020B0604020202020204"/>
                    <a:cs typeface="Arial" panose="020B0604020202020204"/>
                  </a:rPr>
                  <a:t> = 200</a:t>
                </a:r>
              </a:p>
            </p:txBody>
          </p:sp>
        </p:grpSp>
        <p:grpSp>
          <p:nvGrpSpPr>
            <p:cNvPr id="21" name="Group 95"/>
            <p:cNvGrpSpPr/>
            <p:nvPr/>
          </p:nvGrpSpPr>
          <p:grpSpPr bwMode="auto">
            <a:xfrm>
              <a:off x="195" y="3363"/>
              <a:ext cx="944" cy="407"/>
              <a:chOff x="195" y="3363"/>
              <a:chExt cx="944" cy="407"/>
            </a:xfrm>
          </p:grpSpPr>
          <p:sp>
            <p:nvSpPr>
              <p:cNvPr id="22566" name="Arc 71"/>
              <p:cNvSpPr/>
              <p:nvPr>
                <p:custDataLst>
                  <p:tags r:id="rId25"/>
                </p:custDataLst>
              </p:nvPr>
            </p:nvSpPr>
            <p:spPr bwMode="auto">
              <a:xfrm flipH="1">
                <a:off x="922" y="3363"/>
                <a:ext cx="217" cy="407"/>
              </a:xfrm>
              <a:custGeom>
                <a:avLst/>
                <a:gdLst>
                  <a:gd name="T0" fmla="*/ 0 w 26059"/>
                  <a:gd name="T1" fmla="*/ 0 h 43200"/>
                  <a:gd name="T2" fmla="*/ 0 w 26059"/>
                  <a:gd name="T3" fmla="*/ 0 h 43200"/>
                  <a:gd name="T4" fmla="*/ 0 w 26059"/>
                  <a:gd name="T5" fmla="*/ 0 h 43200"/>
                  <a:gd name="T6" fmla="*/ 0 60000 65536"/>
                  <a:gd name="T7" fmla="*/ 0 60000 65536"/>
                  <a:gd name="T8" fmla="*/ 0 60000 65536"/>
                  <a:gd name="T9" fmla="*/ 0 w 26059"/>
                  <a:gd name="T10" fmla="*/ 0 h 43200"/>
                  <a:gd name="T11" fmla="*/ 26059 w 26059"/>
                  <a:gd name="T12" fmla="*/ 43200 h 43200"/>
                </a:gdLst>
                <a:ahLst/>
                <a:cxnLst>
                  <a:cxn ang="T6">
                    <a:pos x="T0" y="T1"/>
                  </a:cxn>
                  <a:cxn ang="T7">
                    <a:pos x="T2" y="T3"/>
                  </a:cxn>
                  <a:cxn ang="T8">
                    <a:pos x="T4" y="T5"/>
                  </a:cxn>
                </a:cxnLst>
                <a:rect l="T9" t="T10" r="T11" b="T12"/>
                <a:pathLst>
                  <a:path w="26059" h="43200" fill="none" extrusionOk="0">
                    <a:moveTo>
                      <a:pt x="4563" y="0"/>
                    </a:moveTo>
                    <a:cubicBezTo>
                      <a:pt x="16452" y="58"/>
                      <a:pt x="26059" y="9711"/>
                      <a:pt x="26059" y="21600"/>
                    </a:cubicBezTo>
                    <a:cubicBezTo>
                      <a:pt x="26059" y="33529"/>
                      <a:pt x="16388" y="43200"/>
                      <a:pt x="4459" y="43200"/>
                    </a:cubicBezTo>
                    <a:cubicBezTo>
                      <a:pt x="2960" y="43200"/>
                      <a:pt x="1466" y="43044"/>
                      <a:pt x="0" y="42734"/>
                    </a:cubicBezTo>
                  </a:path>
                  <a:path w="26059" h="43200" stroke="0" extrusionOk="0">
                    <a:moveTo>
                      <a:pt x="4563" y="0"/>
                    </a:moveTo>
                    <a:cubicBezTo>
                      <a:pt x="16452" y="58"/>
                      <a:pt x="26059" y="9711"/>
                      <a:pt x="26059" y="21600"/>
                    </a:cubicBezTo>
                    <a:cubicBezTo>
                      <a:pt x="26059" y="33529"/>
                      <a:pt x="16388" y="43200"/>
                      <a:pt x="4459" y="43200"/>
                    </a:cubicBezTo>
                    <a:cubicBezTo>
                      <a:pt x="2960" y="43200"/>
                      <a:pt x="1466" y="43044"/>
                      <a:pt x="0" y="42734"/>
                    </a:cubicBezTo>
                    <a:lnTo>
                      <a:pt x="4459" y="21600"/>
                    </a:lnTo>
                    <a:close/>
                  </a:path>
                </a:pathLst>
              </a:custGeom>
              <a:noFill/>
              <a:ln w="38100">
                <a:solidFill>
                  <a:schemeClr val="accent2"/>
                </a:solidFill>
                <a:round/>
                <a:tailEnd type="triangle" w="lg" len="med"/>
              </a:ln>
            </p:spPr>
            <p:txBody>
              <a:bodyPr wrap="none" anchor="ctr"/>
              <a:lstStyle/>
              <a:p>
                <a:endParaRPr lang="en-US">
                  <a:latin typeface="Arial" panose="020B0604020202020204"/>
                  <a:cs typeface="Arial" panose="020B0604020202020204"/>
                </a:endParaRPr>
              </a:p>
            </p:txBody>
          </p:sp>
          <p:sp>
            <p:nvSpPr>
              <p:cNvPr id="22567" name="Rectangle 86"/>
              <p:cNvSpPr>
                <a:spLocks noChangeArrowheads="1"/>
              </p:cNvSpPr>
              <p:nvPr>
                <p:custDataLst>
                  <p:tags r:id="rId26"/>
                </p:custDataLst>
              </p:nvPr>
            </p:nvSpPr>
            <p:spPr bwMode="auto">
              <a:xfrm>
                <a:off x="195" y="3418"/>
                <a:ext cx="707" cy="298"/>
              </a:xfrm>
              <a:prstGeom prst="rect">
                <a:avLst/>
              </a:prstGeom>
              <a:noFill/>
              <a:ln w="9525">
                <a:noFill/>
                <a:miter lim="800000"/>
              </a:ln>
            </p:spPr>
            <p:txBody>
              <a:bodyPr>
                <a:spAutoFit/>
              </a:bodyPr>
              <a:lstStyle/>
              <a:p>
                <a:pPr algn="r"/>
                <a:r>
                  <a:rPr lang="en-US" sz="2500" b="1">
                    <a:latin typeface="Arial" panose="020B0604020202020204"/>
                    <a:cs typeface="Arial" panose="020B0604020202020204"/>
                  </a:rPr>
                  <a:t>∆</a:t>
                </a:r>
                <a:r>
                  <a:rPr lang="en-US" sz="2500" b="1" i="1">
                    <a:latin typeface="Arial" panose="020B0604020202020204"/>
                    <a:cs typeface="Arial" panose="020B0604020202020204"/>
                  </a:rPr>
                  <a:t>L</a:t>
                </a:r>
                <a:r>
                  <a:rPr lang="en-US" sz="2500">
                    <a:latin typeface="Arial" panose="020B0604020202020204"/>
                    <a:cs typeface="Arial" panose="020B0604020202020204"/>
                  </a:rPr>
                  <a:t> = 1</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1000"/>
                                        <p:tgtEl>
                                          <p:spTgt spid="4"/>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74776"/>
                                        </p:tgtEl>
                                        <p:attrNameLst>
                                          <p:attrName>style.visibility</p:attrName>
                                        </p:attrNameLst>
                                      </p:cBhvr>
                                      <p:to>
                                        <p:strVal val="visible"/>
                                      </p:to>
                                    </p:set>
                                    <p:animEffect transition="in" filter="wipe(left)">
                                      <p:cBhvr>
                                        <p:cTn id="11" dur="500"/>
                                        <p:tgtEl>
                                          <p:spTgt spid="7477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4"/>
                                        </p:tgtEl>
                                      </p:cBhvr>
                                    </p:animEffect>
                                    <p:set>
                                      <p:cBhvr>
                                        <p:cTn id="16" dur="1" fill="hold">
                                          <p:stCondLst>
                                            <p:cond delay="499"/>
                                          </p:stCondLst>
                                        </p:cTn>
                                        <p:tgtEl>
                                          <p:spTgt spid="4"/>
                                        </p:tgtEl>
                                        <p:attrNameLst>
                                          <p:attrName>style.visibility</p:attrName>
                                        </p:attrNameLst>
                                      </p:cBhvr>
                                      <p:to>
                                        <p:strVal val="hidden"/>
                                      </p:to>
                                    </p:set>
                                  </p:childTnLst>
                                </p:cTn>
                              </p:par>
                            </p:childTnLst>
                          </p:cTn>
                        </p:par>
                        <p:par>
                          <p:cTn id="17" fill="hold">
                            <p:stCondLst>
                              <p:cond delay="500"/>
                            </p:stCondLst>
                            <p:childTnLst>
                              <p:par>
                                <p:cTn id="18" presetID="18" presetClass="entr" presetSubtype="6"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strips(downRight)">
                                      <p:cBhvr>
                                        <p:cTn id="20" dur="1000"/>
                                        <p:tgtEl>
                                          <p:spTgt spid="9"/>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74775"/>
                                        </p:tgtEl>
                                        <p:attrNameLst>
                                          <p:attrName>style.visibility</p:attrName>
                                        </p:attrNameLst>
                                      </p:cBhvr>
                                      <p:to>
                                        <p:strVal val="visible"/>
                                      </p:to>
                                    </p:set>
                                    <p:animEffect transition="in" filter="wipe(left)">
                                      <p:cBhvr>
                                        <p:cTn id="24" dur="500"/>
                                        <p:tgtEl>
                                          <p:spTgt spid="7477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9"/>
                                        </p:tgtEl>
                                      </p:cBhvr>
                                    </p:animEffect>
                                    <p:set>
                                      <p:cBhvr>
                                        <p:cTn id="29" dur="1" fill="hold">
                                          <p:stCondLst>
                                            <p:cond delay="499"/>
                                          </p:stCondLst>
                                        </p:cTn>
                                        <p:tgtEl>
                                          <p:spTgt spid="9"/>
                                        </p:tgtEl>
                                        <p:attrNameLst>
                                          <p:attrName>style.visibility</p:attrName>
                                        </p:attrNameLst>
                                      </p:cBhvr>
                                      <p:to>
                                        <p:strVal val="hidden"/>
                                      </p:to>
                                    </p:set>
                                  </p:childTnLst>
                                </p:cTn>
                              </p:par>
                            </p:childTnLst>
                          </p:cTn>
                        </p:par>
                        <p:par>
                          <p:cTn id="30" fill="hold">
                            <p:stCondLst>
                              <p:cond delay="500"/>
                            </p:stCondLst>
                            <p:childTnLst>
                              <p:par>
                                <p:cTn id="31" presetID="18" presetClass="entr" presetSubtype="6"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strips(downRight)">
                                      <p:cBhvr>
                                        <p:cTn id="33" dur="1000"/>
                                        <p:tgtEl>
                                          <p:spTgt spid="12"/>
                                        </p:tgtEl>
                                      </p:cBhvr>
                                    </p:animEffect>
                                  </p:childTnLst>
                                </p:cTn>
                              </p:par>
                            </p:childTnLst>
                          </p:cTn>
                        </p:par>
                        <p:par>
                          <p:cTn id="34" fill="hold">
                            <p:stCondLst>
                              <p:cond delay="1500"/>
                            </p:stCondLst>
                            <p:childTnLst>
                              <p:par>
                                <p:cTn id="35" presetID="22" presetClass="entr" presetSubtype="8" fill="hold" grpId="0" nodeType="afterEffect">
                                  <p:stCondLst>
                                    <p:cond delay="0"/>
                                  </p:stCondLst>
                                  <p:childTnLst>
                                    <p:set>
                                      <p:cBhvr>
                                        <p:cTn id="36" dur="1" fill="hold">
                                          <p:stCondLst>
                                            <p:cond delay="0"/>
                                          </p:stCondLst>
                                        </p:cTn>
                                        <p:tgtEl>
                                          <p:spTgt spid="74774"/>
                                        </p:tgtEl>
                                        <p:attrNameLst>
                                          <p:attrName>style.visibility</p:attrName>
                                        </p:attrNameLst>
                                      </p:cBhvr>
                                      <p:to>
                                        <p:strVal val="visible"/>
                                      </p:to>
                                    </p:set>
                                    <p:animEffect transition="in" filter="wipe(left)">
                                      <p:cBhvr>
                                        <p:cTn id="37" dur="500"/>
                                        <p:tgtEl>
                                          <p:spTgt spid="7477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12"/>
                                        </p:tgtEl>
                                      </p:cBhvr>
                                    </p:animEffect>
                                    <p:set>
                                      <p:cBhvr>
                                        <p:cTn id="42" dur="1" fill="hold">
                                          <p:stCondLst>
                                            <p:cond delay="499"/>
                                          </p:stCondLst>
                                        </p:cTn>
                                        <p:tgtEl>
                                          <p:spTgt spid="12"/>
                                        </p:tgtEl>
                                        <p:attrNameLst>
                                          <p:attrName>style.visibility</p:attrName>
                                        </p:attrNameLst>
                                      </p:cBhvr>
                                      <p:to>
                                        <p:strVal val="hidden"/>
                                      </p:to>
                                    </p:set>
                                  </p:childTnLst>
                                </p:cTn>
                              </p:par>
                            </p:childTnLst>
                          </p:cTn>
                        </p:par>
                        <p:par>
                          <p:cTn id="43" fill="hold">
                            <p:stCondLst>
                              <p:cond delay="500"/>
                            </p:stCondLst>
                            <p:childTnLst>
                              <p:par>
                                <p:cTn id="44" presetID="18" presetClass="entr" presetSubtype="6" fill="hold"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strips(downRight)">
                                      <p:cBhvr>
                                        <p:cTn id="46" dur="1000"/>
                                        <p:tgtEl>
                                          <p:spTgt spid="15"/>
                                        </p:tgtEl>
                                      </p:cBhvr>
                                    </p:animEffect>
                                  </p:childTnLst>
                                </p:cTn>
                              </p:par>
                            </p:childTnLst>
                          </p:cTn>
                        </p:par>
                        <p:par>
                          <p:cTn id="47" fill="hold">
                            <p:stCondLst>
                              <p:cond delay="1500"/>
                            </p:stCondLst>
                            <p:childTnLst>
                              <p:par>
                                <p:cTn id="48" presetID="22" presetClass="entr" presetSubtype="8" fill="hold" grpId="0" nodeType="afterEffect">
                                  <p:stCondLst>
                                    <p:cond delay="0"/>
                                  </p:stCondLst>
                                  <p:childTnLst>
                                    <p:set>
                                      <p:cBhvr>
                                        <p:cTn id="49" dur="1" fill="hold">
                                          <p:stCondLst>
                                            <p:cond delay="0"/>
                                          </p:stCondLst>
                                        </p:cTn>
                                        <p:tgtEl>
                                          <p:spTgt spid="74773"/>
                                        </p:tgtEl>
                                        <p:attrNameLst>
                                          <p:attrName>style.visibility</p:attrName>
                                        </p:attrNameLst>
                                      </p:cBhvr>
                                      <p:to>
                                        <p:strVal val="visible"/>
                                      </p:to>
                                    </p:set>
                                    <p:animEffect transition="in" filter="wipe(left)">
                                      <p:cBhvr>
                                        <p:cTn id="50" dur="500"/>
                                        <p:tgtEl>
                                          <p:spTgt spid="7477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nodeType="clickEffect">
                                  <p:stCondLst>
                                    <p:cond delay="0"/>
                                  </p:stCondLst>
                                  <p:childTnLst>
                                    <p:animEffect transition="out" filter="fade">
                                      <p:cBhvr>
                                        <p:cTn id="54" dur="500"/>
                                        <p:tgtEl>
                                          <p:spTgt spid="15"/>
                                        </p:tgtEl>
                                      </p:cBhvr>
                                    </p:animEffect>
                                    <p:set>
                                      <p:cBhvr>
                                        <p:cTn id="55" dur="1" fill="hold">
                                          <p:stCondLst>
                                            <p:cond delay="499"/>
                                          </p:stCondLst>
                                        </p:cTn>
                                        <p:tgtEl>
                                          <p:spTgt spid="15"/>
                                        </p:tgtEl>
                                        <p:attrNameLst>
                                          <p:attrName>style.visibility</p:attrName>
                                        </p:attrNameLst>
                                      </p:cBhvr>
                                      <p:to>
                                        <p:strVal val="hidden"/>
                                      </p:to>
                                    </p:set>
                                  </p:childTnLst>
                                </p:cTn>
                              </p:par>
                            </p:childTnLst>
                          </p:cTn>
                        </p:par>
                        <p:par>
                          <p:cTn id="56" fill="hold">
                            <p:stCondLst>
                              <p:cond delay="500"/>
                            </p:stCondLst>
                            <p:childTnLst>
                              <p:par>
                                <p:cTn id="57" presetID="18" presetClass="entr" presetSubtype="6" fill="hold"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strips(downRight)">
                                      <p:cBhvr>
                                        <p:cTn id="59" dur="1000"/>
                                        <p:tgtEl>
                                          <p:spTgt spid="19"/>
                                        </p:tgtEl>
                                      </p:cBhvr>
                                    </p:animEffect>
                                  </p:childTnLst>
                                </p:cTn>
                              </p:par>
                            </p:childTnLst>
                          </p:cTn>
                        </p:par>
                        <p:par>
                          <p:cTn id="60" fill="hold">
                            <p:stCondLst>
                              <p:cond delay="1500"/>
                            </p:stCondLst>
                            <p:childTnLst>
                              <p:par>
                                <p:cTn id="61" presetID="22" presetClass="entr" presetSubtype="8" fill="hold" grpId="0" nodeType="afterEffect">
                                  <p:stCondLst>
                                    <p:cond delay="0"/>
                                  </p:stCondLst>
                                  <p:childTnLst>
                                    <p:set>
                                      <p:cBhvr>
                                        <p:cTn id="62" dur="1" fill="hold">
                                          <p:stCondLst>
                                            <p:cond delay="0"/>
                                          </p:stCondLst>
                                        </p:cTn>
                                        <p:tgtEl>
                                          <p:spTgt spid="74772"/>
                                        </p:tgtEl>
                                        <p:attrNameLst>
                                          <p:attrName>style.visibility</p:attrName>
                                        </p:attrNameLst>
                                      </p:cBhvr>
                                      <p:to>
                                        <p:strVal val="visible"/>
                                      </p:to>
                                    </p:set>
                                    <p:animEffect transition="in" filter="wipe(left)">
                                      <p:cBhvr>
                                        <p:cTn id="63" dur="500"/>
                                        <p:tgtEl>
                                          <p:spTgt spid="74772"/>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nodeType="clickEffect">
                                  <p:stCondLst>
                                    <p:cond delay="0"/>
                                  </p:stCondLst>
                                  <p:childTnLst>
                                    <p:animEffect transition="out" filter="fade">
                                      <p:cBhvr>
                                        <p:cTn id="67" dur="500"/>
                                        <p:tgtEl>
                                          <p:spTgt spid="19"/>
                                        </p:tgtEl>
                                      </p:cBhvr>
                                    </p:animEffect>
                                    <p:set>
                                      <p:cBhvr>
                                        <p:cTn id="68"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72" grpId="0"/>
      <p:bldP spid="74773" grpId="0"/>
      <p:bldP spid="74774" grpId="0"/>
      <p:bldP spid="74775" grpId="0"/>
      <p:bldP spid="7477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20" name="Text Box 44"/>
          <p:cNvSpPr txBox="1">
            <a:spLocks noChangeArrowheads="1"/>
          </p:cNvSpPr>
          <p:nvPr>
            <p:custDataLst>
              <p:tags r:id="rId1"/>
            </p:custDataLst>
          </p:nvPr>
        </p:nvSpPr>
        <p:spPr bwMode="auto">
          <a:xfrm>
            <a:off x="4775200" y="1628775"/>
            <a:ext cx="3302000" cy="3431540"/>
          </a:xfrm>
          <a:prstGeom prst="rect">
            <a:avLst/>
          </a:prstGeom>
          <a:noFill/>
          <a:ln w="9525">
            <a:noFill/>
            <a:miter lim="800000"/>
          </a:ln>
        </p:spPr>
        <p:txBody>
          <a:bodyPr>
            <a:spAutoFit/>
          </a:bodyPr>
          <a:lstStyle/>
          <a:p>
            <a:pPr>
              <a:lnSpc>
                <a:spcPct val="105000"/>
              </a:lnSpc>
              <a:spcBef>
                <a:spcPct val="50000"/>
              </a:spcBef>
            </a:pPr>
            <a:r>
              <a:rPr lang="en-US" sz="2600">
                <a:latin typeface="Arial" panose="020B0604020202020204"/>
                <a:cs typeface="Arial" panose="020B0604020202020204"/>
              </a:rPr>
              <a:t>MPL等于生产函数的斜率。</a:t>
            </a:r>
          </a:p>
          <a:p>
            <a:pPr>
              <a:lnSpc>
                <a:spcPct val="105000"/>
              </a:lnSpc>
              <a:spcBef>
                <a:spcPct val="50000"/>
              </a:spcBef>
            </a:pPr>
            <a:r>
              <a:rPr lang="en-US" sz="2600">
                <a:latin typeface="Arial" panose="020B0604020202020204"/>
                <a:cs typeface="Arial" panose="020B0604020202020204"/>
              </a:rPr>
              <a:t>请注意，MPL随着L的增加而减小。</a:t>
            </a:r>
          </a:p>
          <a:p>
            <a:pPr>
              <a:lnSpc>
                <a:spcPct val="105000"/>
              </a:lnSpc>
              <a:spcBef>
                <a:spcPct val="50000"/>
              </a:spcBef>
            </a:pPr>
            <a:r>
              <a:rPr lang="en-US" sz="2600">
                <a:latin typeface="Arial" panose="020B0604020202020204"/>
                <a:cs typeface="Arial" panose="020B0604020202020204"/>
              </a:rPr>
              <a:t>这就解释了为什么生成函数随着L的增加而变得更平坦。</a:t>
            </a:r>
          </a:p>
        </p:txBody>
      </p:sp>
      <p:grpSp>
        <p:nvGrpSpPr>
          <p:cNvPr id="2" name="Group 114"/>
          <p:cNvGrpSpPr/>
          <p:nvPr/>
        </p:nvGrpSpPr>
        <p:grpSpPr bwMode="auto">
          <a:xfrm>
            <a:off x="4140200" y="1160463"/>
            <a:ext cx="4900613" cy="5722937"/>
            <a:chOff x="2500" y="503"/>
            <a:chExt cx="3087" cy="3605"/>
          </a:xfrm>
        </p:grpSpPr>
        <p:grpSp>
          <p:nvGrpSpPr>
            <p:cNvPr id="3" name="Group 49"/>
            <p:cNvGrpSpPr>
              <a:grpSpLocks noChangeAspect="1"/>
            </p:cNvGrpSpPr>
            <p:nvPr/>
          </p:nvGrpSpPr>
          <p:grpSpPr bwMode="auto">
            <a:xfrm>
              <a:off x="2500" y="503"/>
              <a:ext cx="3087" cy="3605"/>
              <a:chOff x="2500" y="503"/>
              <a:chExt cx="3087" cy="3605"/>
            </a:xfrm>
          </p:grpSpPr>
          <p:sp>
            <p:nvSpPr>
              <p:cNvPr id="23664" name="AutoShape 50"/>
              <p:cNvSpPr>
                <a:spLocks noChangeAspect="1" noChangeArrowheads="1" noTextEdit="1"/>
              </p:cNvSpPr>
              <p:nvPr>
                <p:custDataLst>
                  <p:tags r:id="rId84"/>
                </p:custDataLst>
              </p:nvPr>
            </p:nvSpPr>
            <p:spPr bwMode="auto">
              <a:xfrm>
                <a:off x="2500" y="503"/>
                <a:ext cx="3087" cy="3605"/>
              </a:xfrm>
              <a:prstGeom prst="rect">
                <a:avLst/>
              </a:prstGeom>
              <a:solidFill>
                <a:schemeClr val="bg1"/>
              </a:solidFill>
              <a:ln w="9525">
                <a:noFill/>
                <a:miter lim="800000"/>
              </a:ln>
            </p:spPr>
            <p:txBody>
              <a:bodyPr/>
              <a:lstStyle/>
              <a:p>
                <a:endParaRPr lang="en-US">
                  <a:latin typeface="Arial" panose="020B0604020202020204"/>
                  <a:cs typeface="Arial" panose="020B0604020202020204"/>
                </a:endParaRPr>
              </a:p>
            </p:txBody>
          </p:sp>
          <p:sp>
            <p:nvSpPr>
              <p:cNvPr id="23665" name="Rectangle 51"/>
              <p:cNvSpPr>
                <a:spLocks noChangeArrowheads="1"/>
              </p:cNvSpPr>
              <p:nvPr>
                <p:custDataLst>
                  <p:tags r:id="rId85"/>
                </p:custDataLst>
              </p:nvPr>
            </p:nvSpPr>
            <p:spPr bwMode="auto">
              <a:xfrm>
                <a:off x="3364" y="731"/>
                <a:ext cx="1995" cy="2670"/>
              </a:xfrm>
              <a:prstGeom prst="rect">
                <a:avLst/>
              </a:prstGeom>
              <a:solidFill>
                <a:srgbClr val="FFFFFF"/>
              </a:solidFill>
              <a:ln w="9525">
                <a:noFill/>
                <a:miter lim="800000"/>
              </a:ln>
            </p:spPr>
            <p:txBody>
              <a:bodyPr/>
              <a:lstStyle/>
              <a:p>
                <a:endParaRPr lang="en-US">
                  <a:latin typeface="Arial" panose="020B0604020202020204"/>
                  <a:cs typeface="Arial" panose="020B0604020202020204"/>
                </a:endParaRPr>
              </a:p>
            </p:txBody>
          </p:sp>
          <p:sp>
            <p:nvSpPr>
              <p:cNvPr id="23666" name="Line 52"/>
              <p:cNvSpPr>
                <a:spLocks noChangeShapeType="1"/>
              </p:cNvSpPr>
              <p:nvPr>
                <p:custDataLst>
                  <p:tags r:id="rId86"/>
                </p:custDataLst>
              </p:nvPr>
            </p:nvSpPr>
            <p:spPr bwMode="auto">
              <a:xfrm>
                <a:off x="3364" y="731"/>
                <a:ext cx="1" cy="2670"/>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23667" name="Line 53"/>
              <p:cNvSpPr>
                <a:spLocks noChangeShapeType="1"/>
              </p:cNvSpPr>
              <p:nvPr>
                <p:custDataLst>
                  <p:tags r:id="rId87"/>
                </p:custDataLst>
              </p:nvPr>
            </p:nvSpPr>
            <p:spPr bwMode="auto">
              <a:xfrm>
                <a:off x="3317" y="3401"/>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23668" name="Line 54"/>
              <p:cNvSpPr>
                <a:spLocks noChangeShapeType="1"/>
              </p:cNvSpPr>
              <p:nvPr>
                <p:custDataLst>
                  <p:tags r:id="rId88"/>
                </p:custDataLst>
              </p:nvPr>
            </p:nvSpPr>
            <p:spPr bwMode="auto">
              <a:xfrm>
                <a:off x="3317" y="2993"/>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23669" name="Line 55"/>
              <p:cNvSpPr>
                <a:spLocks noChangeShapeType="1"/>
              </p:cNvSpPr>
              <p:nvPr>
                <p:custDataLst>
                  <p:tags r:id="rId89"/>
                </p:custDataLst>
              </p:nvPr>
            </p:nvSpPr>
            <p:spPr bwMode="auto">
              <a:xfrm>
                <a:off x="3317" y="2592"/>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23670" name="Line 56"/>
              <p:cNvSpPr>
                <a:spLocks noChangeShapeType="1"/>
              </p:cNvSpPr>
              <p:nvPr>
                <p:custDataLst>
                  <p:tags r:id="rId90"/>
                </p:custDataLst>
              </p:nvPr>
            </p:nvSpPr>
            <p:spPr bwMode="auto">
              <a:xfrm>
                <a:off x="3317" y="2184"/>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23671" name="Line 57"/>
              <p:cNvSpPr>
                <a:spLocks noChangeShapeType="1"/>
              </p:cNvSpPr>
              <p:nvPr>
                <p:custDataLst>
                  <p:tags r:id="rId91"/>
                </p:custDataLst>
              </p:nvPr>
            </p:nvSpPr>
            <p:spPr bwMode="auto">
              <a:xfrm>
                <a:off x="3317" y="1783"/>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23672" name="Line 58"/>
              <p:cNvSpPr>
                <a:spLocks noChangeShapeType="1"/>
              </p:cNvSpPr>
              <p:nvPr>
                <p:custDataLst>
                  <p:tags r:id="rId92"/>
                </p:custDataLst>
              </p:nvPr>
            </p:nvSpPr>
            <p:spPr bwMode="auto">
              <a:xfrm>
                <a:off x="3317" y="1375"/>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23673" name="Line 59"/>
              <p:cNvSpPr>
                <a:spLocks noChangeShapeType="1"/>
              </p:cNvSpPr>
              <p:nvPr>
                <p:custDataLst>
                  <p:tags r:id="rId93"/>
                </p:custDataLst>
              </p:nvPr>
            </p:nvSpPr>
            <p:spPr bwMode="auto">
              <a:xfrm>
                <a:off x="3317" y="974"/>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23674" name="Line 60"/>
              <p:cNvSpPr>
                <a:spLocks noChangeShapeType="1"/>
              </p:cNvSpPr>
              <p:nvPr>
                <p:custDataLst>
                  <p:tags r:id="rId94"/>
                </p:custDataLst>
              </p:nvPr>
            </p:nvSpPr>
            <p:spPr bwMode="auto">
              <a:xfrm>
                <a:off x="3364" y="3401"/>
                <a:ext cx="1995"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23675" name="Line 61"/>
              <p:cNvSpPr>
                <a:spLocks noChangeShapeType="1"/>
              </p:cNvSpPr>
              <p:nvPr>
                <p:custDataLst>
                  <p:tags r:id="rId95"/>
                </p:custDataLst>
              </p:nvPr>
            </p:nvSpPr>
            <p:spPr bwMode="auto">
              <a:xfrm flipV="1">
                <a:off x="3364" y="3401"/>
                <a:ext cx="1" cy="47"/>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23676" name="Line 62"/>
              <p:cNvSpPr>
                <a:spLocks noChangeShapeType="1"/>
              </p:cNvSpPr>
              <p:nvPr>
                <p:custDataLst>
                  <p:tags r:id="rId96"/>
                </p:custDataLst>
              </p:nvPr>
            </p:nvSpPr>
            <p:spPr bwMode="auto">
              <a:xfrm flipV="1">
                <a:off x="3725" y="3401"/>
                <a:ext cx="1" cy="47"/>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23677" name="Line 63"/>
              <p:cNvSpPr>
                <a:spLocks noChangeShapeType="1"/>
              </p:cNvSpPr>
              <p:nvPr>
                <p:custDataLst>
                  <p:tags r:id="rId97"/>
                </p:custDataLst>
              </p:nvPr>
            </p:nvSpPr>
            <p:spPr bwMode="auto">
              <a:xfrm flipV="1">
                <a:off x="4087" y="3401"/>
                <a:ext cx="1" cy="47"/>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23678" name="Line 64"/>
              <p:cNvSpPr>
                <a:spLocks noChangeShapeType="1"/>
              </p:cNvSpPr>
              <p:nvPr>
                <p:custDataLst>
                  <p:tags r:id="rId98"/>
                </p:custDataLst>
              </p:nvPr>
            </p:nvSpPr>
            <p:spPr bwMode="auto">
              <a:xfrm flipV="1">
                <a:off x="4456" y="3401"/>
                <a:ext cx="1" cy="47"/>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23679" name="Line 65"/>
              <p:cNvSpPr>
                <a:spLocks noChangeShapeType="1"/>
              </p:cNvSpPr>
              <p:nvPr>
                <p:custDataLst>
                  <p:tags r:id="rId99"/>
                </p:custDataLst>
              </p:nvPr>
            </p:nvSpPr>
            <p:spPr bwMode="auto">
              <a:xfrm flipV="1">
                <a:off x="4817" y="3401"/>
                <a:ext cx="1" cy="47"/>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23680" name="Line 66"/>
              <p:cNvSpPr>
                <a:spLocks noChangeShapeType="1"/>
              </p:cNvSpPr>
              <p:nvPr>
                <p:custDataLst>
                  <p:tags r:id="rId100"/>
                </p:custDataLst>
              </p:nvPr>
            </p:nvSpPr>
            <p:spPr bwMode="auto">
              <a:xfrm flipV="1">
                <a:off x="5178" y="3401"/>
                <a:ext cx="1" cy="47"/>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23681" name="Rectangle 67"/>
              <p:cNvSpPr>
                <a:spLocks noChangeArrowheads="1"/>
              </p:cNvSpPr>
              <p:nvPr>
                <p:custDataLst>
                  <p:tags r:id="rId101"/>
                </p:custDataLst>
              </p:nvPr>
            </p:nvSpPr>
            <p:spPr bwMode="auto">
              <a:xfrm>
                <a:off x="3168" y="3323"/>
                <a:ext cx="81" cy="174"/>
              </a:xfrm>
              <a:prstGeom prst="rect">
                <a:avLst/>
              </a:prstGeom>
              <a:noFill/>
              <a:ln w="9525">
                <a:noFill/>
                <a:miter lim="800000"/>
              </a:ln>
            </p:spPr>
            <p:txBody>
              <a:bodyPr wrap="none" lIns="0" tIns="0" rIns="0" bIns="0">
                <a:spAutoFit/>
              </a:bodyPr>
              <a:lstStyle/>
              <a:p>
                <a:r>
                  <a:rPr lang="en-US">
                    <a:solidFill>
                      <a:srgbClr val="000000"/>
                    </a:solidFill>
                    <a:latin typeface="Arial" panose="020B0604020202020204"/>
                    <a:cs typeface="Arial" panose="020B0604020202020204"/>
                  </a:rPr>
                  <a:t>0</a:t>
                </a:r>
                <a:endParaRPr lang="en-US">
                  <a:latin typeface="Arial" panose="020B0604020202020204"/>
                  <a:cs typeface="Arial" panose="020B0604020202020204"/>
                </a:endParaRPr>
              </a:p>
            </p:txBody>
          </p:sp>
          <p:sp>
            <p:nvSpPr>
              <p:cNvPr id="23682" name="Rectangle 68"/>
              <p:cNvSpPr>
                <a:spLocks noChangeArrowheads="1"/>
              </p:cNvSpPr>
              <p:nvPr>
                <p:custDataLst>
                  <p:tags r:id="rId102"/>
                </p:custDataLst>
              </p:nvPr>
            </p:nvSpPr>
            <p:spPr bwMode="auto">
              <a:xfrm>
                <a:off x="3011" y="2914"/>
                <a:ext cx="243" cy="174"/>
              </a:xfrm>
              <a:prstGeom prst="rect">
                <a:avLst/>
              </a:prstGeom>
              <a:noFill/>
              <a:ln w="9525">
                <a:noFill/>
                <a:miter lim="800000"/>
              </a:ln>
            </p:spPr>
            <p:txBody>
              <a:bodyPr wrap="none" lIns="0" tIns="0" rIns="0" bIns="0">
                <a:spAutoFit/>
              </a:bodyPr>
              <a:lstStyle/>
              <a:p>
                <a:r>
                  <a:rPr lang="en-US">
                    <a:solidFill>
                      <a:srgbClr val="000000"/>
                    </a:solidFill>
                    <a:latin typeface="Arial" panose="020B0604020202020204"/>
                    <a:cs typeface="Arial" panose="020B0604020202020204"/>
                  </a:rPr>
                  <a:t>500</a:t>
                </a:r>
                <a:endParaRPr lang="en-US">
                  <a:latin typeface="Arial" panose="020B0604020202020204"/>
                  <a:cs typeface="Arial" panose="020B0604020202020204"/>
                </a:endParaRPr>
              </a:p>
            </p:txBody>
          </p:sp>
          <p:sp>
            <p:nvSpPr>
              <p:cNvPr id="23683" name="Rectangle 69"/>
              <p:cNvSpPr>
                <a:spLocks noChangeArrowheads="1"/>
              </p:cNvSpPr>
              <p:nvPr>
                <p:custDataLst>
                  <p:tags r:id="rId103"/>
                </p:custDataLst>
              </p:nvPr>
            </p:nvSpPr>
            <p:spPr bwMode="auto">
              <a:xfrm>
                <a:off x="2893" y="2514"/>
                <a:ext cx="364" cy="174"/>
              </a:xfrm>
              <a:prstGeom prst="rect">
                <a:avLst/>
              </a:prstGeom>
              <a:noFill/>
              <a:ln w="9525">
                <a:noFill/>
                <a:miter lim="800000"/>
              </a:ln>
            </p:spPr>
            <p:txBody>
              <a:bodyPr wrap="none" lIns="0" tIns="0" rIns="0" bIns="0">
                <a:spAutoFit/>
              </a:bodyPr>
              <a:lstStyle/>
              <a:p>
                <a:r>
                  <a:rPr lang="en-US">
                    <a:solidFill>
                      <a:srgbClr val="000000"/>
                    </a:solidFill>
                    <a:latin typeface="Arial" panose="020B0604020202020204"/>
                    <a:cs typeface="Arial" panose="020B0604020202020204"/>
                  </a:rPr>
                  <a:t>1,000</a:t>
                </a:r>
                <a:endParaRPr lang="en-US">
                  <a:latin typeface="Arial" panose="020B0604020202020204"/>
                  <a:cs typeface="Arial" panose="020B0604020202020204"/>
                </a:endParaRPr>
              </a:p>
            </p:txBody>
          </p:sp>
          <p:sp>
            <p:nvSpPr>
              <p:cNvPr id="23684" name="Rectangle 70"/>
              <p:cNvSpPr>
                <a:spLocks noChangeArrowheads="1"/>
              </p:cNvSpPr>
              <p:nvPr>
                <p:custDataLst>
                  <p:tags r:id="rId104"/>
                </p:custDataLst>
              </p:nvPr>
            </p:nvSpPr>
            <p:spPr bwMode="auto">
              <a:xfrm>
                <a:off x="2893" y="2105"/>
                <a:ext cx="364" cy="174"/>
              </a:xfrm>
              <a:prstGeom prst="rect">
                <a:avLst/>
              </a:prstGeom>
              <a:noFill/>
              <a:ln w="9525">
                <a:noFill/>
                <a:miter lim="800000"/>
              </a:ln>
            </p:spPr>
            <p:txBody>
              <a:bodyPr wrap="none" lIns="0" tIns="0" rIns="0" bIns="0">
                <a:spAutoFit/>
              </a:bodyPr>
              <a:lstStyle/>
              <a:p>
                <a:r>
                  <a:rPr lang="en-US">
                    <a:solidFill>
                      <a:srgbClr val="000000"/>
                    </a:solidFill>
                    <a:latin typeface="Arial" panose="020B0604020202020204"/>
                    <a:cs typeface="Arial" panose="020B0604020202020204"/>
                  </a:rPr>
                  <a:t>1,500</a:t>
                </a:r>
                <a:endParaRPr lang="en-US">
                  <a:latin typeface="Arial" panose="020B0604020202020204"/>
                  <a:cs typeface="Arial" panose="020B0604020202020204"/>
                </a:endParaRPr>
              </a:p>
            </p:txBody>
          </p:sp>
          <p:sp>
            <p:nvSpPr>
              <p:cNvPr id="23685" name="Rectangle 71"/>
              <p:cNvSpPr>
                <a:spLocks noChangeArrowheads="1"/>
              </p:cNvSpPr>
              <p:nvPr>
                <p:custDataLst>
                  <p:tags r:id="rId105"/>
                </p:custDataLst>
              </p:nvPr>
            </p:nvSpPr>
            <p:spPr bwMode="auto">
              <a:xfrm>
                <a:off x="2893" y="1705"/>
                <a:ext cx="364" cy="174"/>
              </a:xfrm>
              <a:prstGeom prst="rect">
                <a:avLst/>
              </a:prstGeom>
              <a:noFill/>
              <a:ln w="9525">
                <a:noFill/>
                <a:miter lim="800000"/>
              </a:ln>
            </p:spPr>
            <p:txBody>
              <a:bodyPr wrap="none" lIns="0" tIns="0" rIns="0" bIns="0">
                <a:spAutoFit/>
              </a:bodyPr>
              <a:lstStyle/>
              <a:p>
                <a:r>
                  <a:rPr lang="en-US">
                    <a:solidFill>
                      <a:srgbClr val="000000"/>
                    </a:solidFill>
                    <a:latin typeface="Arial" panose="020B0604020202020204"/>
                    <a:cs typeface="Arial" panose="020B0604020202020204"/>
                  </a:rPr>
                  <a:t>2,000</a:t>
                </a:r>
                <a:endParaRPr lang="en-US">
                  <a:latin typeface="Arial" panose="020B0604020202020204"/>
                  <a:cs typeface="Arial" panose="020B0604020202020204"/>
                </a:endParaRPr>
              </a:p>
            </p:txBody>
          </p:sp>
          <p:sp>
            <p:nvSpPr>
              <p:cNvPr id="23686" name="Rectangle 72"/>
              <p:cNvSpPr>
                <a:spLocks noChangeArrowheads="1"/>
              </p:cNvSpPr>
              <p:nvPr>
                <p:custDataLst>
                  <p:tags r:id="rId106"/>
                </p:custDataLst>
              </p:nvPr>
            </p:nvSpPr>
            <p:spPr bwMode="auto">
              <a:xfrm>
                <a:off x="2893" y="1296"/>
                <a:ext cx="364" cy="174"/>
              </a:xfrm>
              <a:prstGeom prst="rect">
                <a:avLst/>
              </a:prstGeom>
              <a:noFill/>
              <a:ln w="9525">
                <a:noFill/>
                <a:miter lim="800000"/>
              </a:ln>
            </p:spPr>
            <p:txBody>
              <a:bodyPr wrap="none" lIns="0" tIns="0" rIns="0" bIns="0">
                <a:spAutoFit/>
              </a:bodyPr>
              <a:lstStyle/>
              <a:p>
                <a:r>
                  <a:rPr lang="en-US">
                    <a:solidFill>
                      <a:srgbClr val="000000"/>
                    </a:solidFill>
                    <a:latin typeface="Arial" panose="020B0604020202020204"/>
                    <a:cs typeface="Arial" panose="020B0604020202020204"/>
                  </a:rPr>
                  <a:t>2,500</a:t>
                </a:r>
                <a:endParaRPr lang="en-US">
                  <a:latin typeface="Arial" panose="020B0604020202020204"/>
                  <a:cs typeface="Arial" panose="020B0604020202020204"/>
                </a:endParaRPr>
              </a:p>
            </p:txBody>
          </p:sp>
          <p:sp>
            <p:nvSpPr>
              <p:cNvPr id="23687" name="Rectangle 73"/>
              <p:cNvSpPr>
                <a:spLocks noChangeArrowheads="1"/>
              </p:cNvSpPr>
              <p:nvPr>
                <p:custDataLst>
                  <p:tags r:id="rId107"/>
                </p:custDataLst>
              </p:nvPr>
            </p:nvSpPr>
            <p:spPr bwMode="auto">
              <a:xfrm>
                <a:off x="2893" y="896"/>
                <a:ext cx="364" cy="174"/>
              </a:xfrm>
              <a:prstGeom prst="rect">
                <a:avLst/>
              </a:prstGeom>
              <a:noFill/>
              <a:ln w="9525">
                <a:noFill/>
                <a:miter lim="800000"/>
              </a:ln>
            </p:spPr>
            <p:txBody>
              <a:bodyPr wrap="none" lIns="0" tIns="0" rIns="0" bIns="0">
                <a:spAutoFit/>
              </a:bodyPr>
              <a:lstStyle/>
              <a:p>
                <a:r>
                  <a:rPr lang="en-US">
                    <a:solidFill>
                      <a:srgbClr val="000000"/>
                    </a:solidFill>
                    <a:latin typeface="Arial" panose="020B0604020202020204"/>
                    <a:cs typeface="Arial" panose="020B0604020202020204"/>
                  </a:rPr>
                  <a:t>3,000</a:t>
                </a:r>
                <a:endParaRPr lang="en-US">
                  <a:latin typeface="Arial" panose="020B0604020202020204"/>
                  <a:cs typeface="Arial" panose="020B0604020202020204"/>
                </a:endParaRPr>
              </a:p>
            </p:txBody>
          </p:sp>
          <p:sp>
            <p:nvSpPr>
              <p:cNvPr id="23688" name="Rectangle 74"/>
              <p:cNvSpPr>
                <a:spLocks noChangeArrowheads="1"/>
              </p:cNvSpPr>
              <p:nvPr>
                <p:custDataLst>
                  <p:tags r:id="rId108"/>
                </p:custDataLst>
              </p:nvPr>
            </p:nvSpPr>
            <p:spPr bwMode="auto">
              <a:xfrm>
                <a:off x="3325" y="3535"/>
                <a:ext cx="81" cy="174"/>
              </a:xfrm>
              <a:prstGeom prst="rect">
                <a:avLst/>
              </a:prstGeom>
              <a:noFill/>
              <a:ln w="9525">
                <a:noFill/>
                <a:miter lim="800000"/>
              </a:ln>
            </p:spPr>
            <p:txBody>
              <a:bodyPr wrap="none" lIns="0" tIns="0" rIns="0" bIns="0">
                <a:spAutoFit/>
              </a:bodyPr>
              <a:lstStyle/>
              <a:p>
                <a:r>
                  <a:rPr lang="en-US">
                    <a:solidFill>
                      <a:srgbClr val="000000"/>
                    </a:solidFill>
                    <a:latin typeface="Arial" panose="020B0604020202020204"/>
                    <a:cs typeface="Arial" panose="020B0604020202020204"/>
                  </a:rPr>
                  <a:t>0</a:t>
                </a:r>
                <a:endParaRPr lang="en-US">
                  <a:latin typeface="Arial" panose="020B0604020202020204"/>
                  <a:cs typeface="Arial" panose="020B0604020202020204"/>
                </a:endParaRPr>
              </a:p>
            </p:txBody>
          </p:sp>
          <p:sp>
            <p:nvSpPr>
              <p:cNvPr id="23689" name="Rectangle 75"/>
              <p:cNvSpPr>
                <a:spLocks noChangeArrowheads="1"/>
              </p:cNvSpPr>
              <p:nvPr>
                <p:custDataLst>
                  <p:tags r:id="rId109"/>
                </p:custDataLst>
              </p:nvPr>
            </p:nvSpPr>
            <p:spPr bwMode="auto">
              <a:xfrm>
                <a:off x="3686" y="3535"/>
                <a:ext cx="81" cy="174"/>
              </a:xfrm>
              <a:prstGeom prst="rect">
                <a:avLst/>
              </a:prstGeom>
              <a:noFill/>
              <a:ln w="9525">
                <a:noFill/>
                <a:miter lim="800000"/>
              </a:ln>
            </p:spPr>
            <p:txBody>
              <a:bodyPr wrap="none" lIns="0" tIns="0" rIns="0" bIns="0">
                <a:spAutoFit/>
              </a:bodyPr>
              <a:lstStyle/>
              <a:p>
                <a:r>
                  <a:rPr lang="en-US">
                    <a:solidFill>
                      <a:srgbClr val="000000"/>
                    </a:solidFill>
                    <a:latin typeface="Arial" panose="020B0604020202020204"/>
                    <a:cs typeface="Arial" panose="020B0604020202020204"/>
                  </a:rPr>
                  <a:t>1</a:t>
                </a:r>
                <a:endParaRPr lang="en-US">
                  <a:latin typeface="Arial" panose="020B0604020202020204"/>
                  <a:cs typeface="Arial" panose="020B0604020202020204"/>
                </a:endParaRPr>
              </a:p>
            </p:txBody>
          </p:sp>
          <p:sp>
            <p:nvSpPr>
              <p:cNvPr id="23690" name="Rectangle 76"/>
              <p:cNvSpPr>
                <a:spLocks noChangeArrowheads="1"/>
              </p:cNvSpPr>
              <p:nvPr>
                <p:custDataLst>
                  <p:tags r:id="rId110"/>
                </p:custDataLst>
              </p:nvPr>
            </p:nvSpPr>
            <p:spPr bwMode="auto">
              <a:xfrm>
                <a:off x="4047" y="3535"/>
                <a:ext cx="81" cy="174"/>
              </a:xfrm>
              <a:prstGeom prst="rect">
                <a:avLst/>
              </a:prstGeom>
              <a:noFill/>
              <a:ln w="9525">
                <a:noFill/>
                <a:miter lim="800000"/>
              </a:ln>
            </p:spPr>
            <p:txBody>
              <a:bodyPr wrap="none" lIns="0" tIns="0" rIns="0" bIns="0">
                <a:spAutoFit/>
              </a:bodyPr>
              <a:lstStyle/>
              <a:p>
                <a:r>
                  <a:rPr lang="en-US">
                    <a:solidFill>
                      <a:srgbClr val="000000"/>
                    </a:solidFill>
                    <a:latin typeface="Arial" panose="020B0604020202020204"/>
                    <a:cs typeface="Arial" panose="020B0604020202020204"/>
                  </a:rPr>
                  <a:t>2</a:t>
                </a:r>
                <a:endParaRPr lang="en-US">
                  <a:latin typeface="Arial" panose="020B0604020202020204"/>
                  <a:cs typeface="Arial" panose="020B0604020202020204"/>
                </a:endParaRPr>
              </a:p>
            </p:txBody>
          </p:sp>
          <p:sp>
            <p:nvSpPr>
              <p:cNvPr id="23691" name="Rectangle 77"/>
              <p:cNvSpPr>
                <a:spLocks noChangeArrowheads="1"/>
              </p:cNvSpPr>
              <p:nvPr>
                <p:custDataLst>
                  <p:tags r:id="rId111"/>
                </p:custDataLst>
              </p:nvPr>
            </p:nvSpPr>
            <p:spPr bwMode="auto">
              <a:xfrm>
                <a:off x="4417" y="3535"/>
                <a:ext cx="81" cy="174"/>
              </a:xfrm>
              <a:prstGeom prst="rect">
                <a:avLst/>
              </a:prstGeom>
              <a:noFill/>
              <a:ln w="9525">
                <a:noFill/>
                <a:miter lim="800000"/>
              </a:ln>
            </p:spPr>
            <p:txBody>
              <a:bodyPr wrap="none" lIns="0" tIns="0" rIns="0" bIns="0">
                <a:spAutoFit/>
              </a:bodyPr>
              <a:lstStyle/>
              <a:p>
                <a:r>
                  <a:rPr lang="en-US">
                    <a:solidFill>
                      <a:srgbClr val="000000"/>
                    </a:solidFill>
                    <a:latin typeface="Arial" panose="020B0604020202020204"/>
                    <a:cs typeface="Arial" panose="020B0604020202020204"/>
                  </a:rPr>
                  <a:t>3</a:t>
                </a:r>
                <a:endParaRPr lang="en-US">
                  <a:latin typeface="Arial" panose="020B0604020202020204"/>
                  <a:cs typeface="Arial" panose="020B0604020202020204"/>
                </a:endParaRPr>
              </a:p>
            </p:txBody>
          </p:sp>
          <p:sp>
            <p:nvSpPr>
              <p:cNvPr id="23692" name="Rectangle 78"/>
              <p:cNvSpPr>
                <a:spLocks noChangeArrowheads="1"/>
              </p:cNvSpPr>
              <p:nvPr>
                <p:custDataLst>
                  <p:tags r:id="rId112"/>
                </p:custDataLst>
              </p:nvPr>
            </p:nvSpPr>
            <p:spPr bwMode="auto">
              <a:xfrm>
                <a:off x="4778" y="3535"/>
                <a:ext cx="81" cy="174"/>
              </a:xfrm>
              <a:prstGeom prst="rect">
                <a:avLst/>
              </a:prstGeom>
              <a:noFill/>
              <a:ln w="9525">
                <a:noFill/>
                <a:miter lim="800000"/>
              </a:ln>
            </p:spPr>
            <p:txBody>
              <a:bodyPr wrap="none" lIns="0" tIns="0" rIns="0" bIns="0">
                <a:spAutoFit/>
              </a:bodyPr>
              <a:lstStyle/>
              <a:p>
                <a:r>
                  <a:rPr lang="en-US">
                    <a:solidFill>
                      <a:srgbClr val="000000"/>
                    </a:solidFill>
                    <a:latin typeface="Arial" panose="020B0604020202020204"/>
                    <a:cs typeface="Arial" panose="020B0604020202020204"/>
                  </a:rPr>
                  <a:t>4</a:t>
                </a:r>
                <a:endParaRPr lang="en-US">
                  <a:latin typeface="Arial" panose="020B0604020202020204"/>
                  <a:cs typeface="Arial" panose="020B0604020202020204"/>
                </a:endParaRPr>
              </a:p>
            </p:txBody>
          </p:sp>
          <p:sp>
            <p:nvSpPr>
              <p:cNvPr id="23693" name="Rectangle 79"/>
              <p:cNvSpPr>
                <a:spLocks noChangeArrowheads="1"/>
              </p:cNvSpPr>
              <p:nvPr>
                <p:custDataLst>
                  <p:tags r:id="rId113"/>
                </p:custDataLst>
              </p:nvPr>
            </p:nvSpPr>
            <p:spPr bwMode="auto">
              <a:xfrm>
                <a:off x="5139" y="3535"/>
                <a:ext cx="81" cy="174"/>
              </a:xfrm>
              <a:prstGeom prst="rect">
                <a:avLst/>
              </a:prstGeom>
              <a:noFill/>
              <a:ln w="9525">
                <a:noFill/>
                <a:miter lim="800000"/>
              </a:ln>
            </p:spPr>
            <p:txBody>
              <a:bodyPr wrap="none" lIns="0" tIns="0" rIns="0" bIns="0">
                <a:spAutoFit/>
              </a:bodyPr>
              <a:lstStyle/>
              <a:p>
                <a:r>
                  <a:rPr lang="en-US">
                    <a:solidFill>
                      <a:srgbClr val="000000"/>
                    </a:solidFill>
                    <a:latin typeface="Arial" panose="020B0604020202020204"/>
                    <a:cs typeface="Arial" panose="020B0604020202020204"/>
                  </a:rPr>
                  <a:t>5</a:t>
                </a:r>
                <a:endParaRPr lang="en-US">
                  <a:latin typeface="Arial" panose="020B0604020202020204"/>
                  <a:cs typeface="Arial" panose="020B0604020202020204"/>
                </a:endParaRPr>
              </a:p>
            </p:txBody>
          </p:sp>
          <p:sp>
            <p:nvSpPr>
              <p:cNvPr id="23694" name="Rectangle 80"/>
              <p:cNvSpPr>
                <a:spLocks noChangeArrowheads="1"/>
              </p:cNvSpPr>
              <p:nvPr>
                <p:custDataLst>
                  <p:tags r:id="rId114"/>
                </p:custDataLst>
              </p:nvPr>
            </p:nvSpPr>
            <p:spPr bwMode="auto">
              <a:xfrm>
                <a:off x="3835" y="3778"/>
                <a:ext cx="720" cy="174"/>
              </a:xfrm>
              <a:prstGeom prst="rect">
                <a:avLst/>
              </a:prstGeom>
              <a:noFill/>
              <a:ln w="9525">
                <a:noFill/>
                <a:miter lim="800000"/>
              </a:ln>
            </p:spPr>
            <p:txBody>
              <a:bodyPr wrap="none" lIns="0" tIns="0" rIns="0" bIns="0">
                <a:spAutoFit/>
              </a:bodyPr>
              <a:lstStyle/>
              <a:p>
                <a:r>
                  <a:rPr lang="zh-CN" altLang="en-US">
                    <a:latin typeface="Arial" panose="020B0604020202020204"/>
                    <a:cs typeface="Arial" panose="020B0604020202020204"/>
                  </a:rPr>
                  <a:t>工人的数量</a:t>
                </a:r>
              </a:p>
            </p:txBody>
          </p:sp>
          <p:sp>
            <p:nvSpPr>
              <p:cNvPr id="23695" name="Rectangle 81"/>
              <p:cNvSpPr>
                <a:spLocks noChangeArrowheads="1"/>
              </p:cNvSpPr>
              <p:nvPr>
                <p:custDataLst>
                  <p:tags r:id="rId115"/>
                </p:custDataLst>
              </p:nvPr>
            </p:nvSpPr>
            <p:spPr bwMode="auto">
              <a:xfrm rot="16200000">
                <a:off x="2295" y="2046"/>
                <a:ext cx="1061" cy="274"/>
              </a:xfrm>
              <a:prstGeom prst="rect">
                <a:avLst/>
              </a:prstGeom>
              <a:noFill/>
              <a:ln w="9525">
                <a:noFill/>
                <a:miter lim="800000"/>
              </a:ln>
            </p:spPr>
            <p:txBody>
              <a:bodyPr wrap="none" lIns="0" tIns="0" rIns="0" bIns="0">
                <a:noAutofit/>
              </a:bodyPr>
              <a:lstStyle/>
              <a:p>
                <a:r>
                  <a:rPr lang="en-US" sz="1900" b="1">
                    <a:solidFill>
                      <a:srgbClr val="000000"/>
                    </a:solidFill>
                    <a:latin typeface="Arial" panose="020B0604020202020204"/>
                    <a:cs typeface="Arial" panose="020B0604020202020204"/>
                  </a:rPr>
                  <a:t>       </a:t>
                </a:r>
                <a:r>
                  <a:rPr lang="zh-CN" altLang="en-US" sz="1900" b="1">
                    <a:solidFill>
                      <a:srgbClr val="000000"/>
                    </a:solidFill>
                    <a:latin typeface="Arial" panose="020B0604020202020204"/>
                    <a:cs typeface="Arial" panose="020B0604020202020204"/>
                  </a:rPr>
                  <a:t>产出的数量</a:t>
                </a:r>
              </a:p>
            </p:txBody>
          </p:sp>
        </p:grpSp>
        <p:grpSp>
          <p:nvGrpSpPr>
            <p:cNvPr id="4" name="Group 82"/>
            <p:cNvGrpSpPr/>
            <p:nvPr/>
          </p:nvGrpSpPr>
          <p:grpSpPr bwMode="auto">
            <a:xfrm>
              <a:off x="3362" y="935"/>
              <a:ext cx="1858" cy="2459"/>
              <a:chOff x="3362" y="935"/>
              <a:chExt cx="1858" cy="2459"/>
            </a:xfrm>
          </p:grpSpPr>
          <p:grpSp>
            <p:nvGrpSpPr>
              <p:cNvPr id="7" name="Group 83"/>
              <p:cNvGrpSpPr/>
              <p:nvPr/>
            </p:nvGrpSpPr>
            <p:grpSpPr bwMode="auto">
              <a:xfrm>
                <a:off x="3362" y="978"/>
                <a:ext cx="1816" cy="2416"/>
                <a:chOff x="357" y="2450"/>
                <a:chExt cx="795" cy="646"/>
              </a:xfrm>
            </p:grpSpPr>
            <p:sp>
              <p:nvSpPr>
                <p:cNvPr id="23662" name="Line 84"/>
                <p:cNvSpPr>
                  <a:spLocks noChangeShapeType="1"/>
                </p:cNvSpPr>
                <p:nvPr>
                  <p:custDataLst>
                    <p:tags r:id="rId82"/>
                  </p:custDataLst>
                </p:nvPr>
              </p:nvSpPr>
              <p:spPr bwMode="auto">
                <a:xfrm>
                  <a:off x="357" y="2450"/>
                  <a:ext cx="795" cy="0"/>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sp>
              <p:nvSpPr>
                <p:cNvPr id="23663" name="Line 85"/>
                <p:cNvSpPr>
                  <a:spLocks noChangeShapeType="1"/>
                </p:cNvSpPr>
                <p:nvPr>
                  <p:custDataLst>
                    <p:tags r:id="rId83"/>
                  </p:custDataLst>
                </p:nvPr>
              </p:nvSpPr>
              <p:spPr bwMode="auto">
                <a:xfrm>
                  <a:off x="1152" y="2451"/>
                  <a:ext cx="0" cy="645"/>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grpSp>
          <p:sp>
            <p:nvSpPr>
              <p:cNvPr id="23661" name="Oval 86"/>
              <p:cNvSpPr>
                <a:spLocks noChangeArrowheads="1"/>
              </p:cNvSpPr>
              <p:nvPr>
                <p:custDataLst>
                  <p:tags r:id="rId81"/>
                </p:custDataLst>
              </p:nvPr>
            </p:nvSpPr>
            <p:spPr bwMode="auto">
              <a:xfrm>
                <a:off x="5132" y="935"/>
                <a:ext cx="88" cy="87"/>
              </a:xfrm>
              <a:prstGeom prst="ellipse">
                <a:avLst/>
              </a:prstGeom>
              <a:solidFill>
                <a:srgbClr val="006600"/>
              </a:solidFill>
              <a:ln w="9525">
                <a:noFill/>
                <a:prstDash val="dash"/>
                <a:round/>
              </a:ln>
            </p:spPr>
            <p:txBody>
              <a:bodyPr wrap="none" anchor="ctr"/>
              <a:lstStyle/>
              <a:p>
                <a:endParaRPr lang="en-US">
                  <a:latin typeface="Arial" panose="020B0604020202020204"/>
                  <a:cs typeface="Arial" panose="020B0604020202020204"/>
                </a:endParaRPr>
              </a:p>
            </p:txBody>
          </p:sp>
        </p:grpSp>
        <p:grpSp>
          <p:nvGrpSpPr>
            <p:cNvPr id="8" name="Group 87"/>
            <p:cNvGrpSpPr/>
            <p:nvPr/>
          </p:nvGrpSpPr>
          <p:grpSpPr bwMode="auto">
            <a:xfrm>
              <a:off x="3364" y="1075"/>
              <a:ext cx="1496" cy="2325"/>
              <a:chOff x="3364" y="1075"/>
              <a:chExt cx="1496" cy="2325"/>
            </a:xfrm>
          </p:grpSpPr>
          <p:grpSp>
            <p:nvGrpSpPr>
              <p:cNvPr id="9" name="Group 88"/>
              <p:cNvGrpSpPr/>
              <p:nvPr/>
            </p:nvGrpSpPr>
            <p:grpSpPr bwMode="auto">
              <a:xfrm>
                <a:off x="3364" y="1116"/>
                <a:ext cx="1454" cy="2284"/>
                <a:chOff x="357" y="2450"/>
                <a:chExt cx="795" cy="646"/>
              </a:xfrm>
            </p:grpSpPr>
            <p:sp>
              <p:nvSpPr>
                <p:cNvPr id="23658" name="Line 89"/>
                <p:cNvSpPr>
                  <a:spLocks noChangeShapeType="1"/>
                </p:cNvSpPr>
                <p:nvPr>
                  <p:custDataLst>
                    <p:tags r:id="rId79"/>
                  </p:custDataLst>
                </p:nvPr>
              </p:nvSpPr>
              <p:spPr bwMode="auto">
                <a:xfrm>
                  <a:off x="357" y="2450"/>
                  <a:ext cx="795" cy="0"/>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sp>
              <p:nvSpPr>
                <p:cNvPr id="23659" name="Line 90"/>
                <p:cNvSpPr>
                  <a:spLocks noChangeShapeType="1"/>
                </p:cNvSpPr>
                <p:nvPr>
                  <p:custDataLst>
                    <p:tags r:id="rId80"/>
                  </p:custDataLst>
                </p:nvPr>
              </p:nvSpPr>
              <p:spPr bwMode="auto">
                <a:xfrm>
                  <a:off x="1152" y="2451"/>
                  <a:ext cx="0" cy="645"/>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grpSp>
          <p:sp>
            <p:nvSpPr>
              <p:cNvPr id="23657" name="Oval 91"/>
              <p:cNvSpPr>
                <a:spLocks noChangeArrowheads="1"/>
              </p:cNvSpPr>
              <p:nvPr>
                <p:custDataLst>
                  <p:tags r:id="rId78"/>
                </p:custDataLst>
              </p:nvPr>
            </p:nvSpPr>
            <p:spPr bwMode="auto">
              <a:xfrm>
                <a:off x="4772" y="1075"/>
                <a:ext cx="88" cy="87"/>
              </a:xfrm>
              <a:prstGeom prst="ellipse">
                <a:avLst/>
              </a:prstGeom>
              <a:solidFill>
                <a:srgbClr val="006600"/>
              </a:solidFill>
              <a:ln w="9525">
                <a:noFill/>
                <a:prstDash val="dash"/>
                <a:round/>
              </a:ln>
            </p:spPr>
            <p:txBody>
              <a:bodyPr wrap="none" anchor="ctr"/>
              <a:lstStyle/>
              <a:p>
                <a:endParaRPr lang="en-US">
                  <a:latin typeface="Arial" panose="020B0604020202020204"/>
                  <a:cs typeface="Arial" panose="020B0604020202020204"/>
                </a:endParaRPr>
              </a:p>
            </p:txBody>
          </p:sp>
        </p:grpSp>
        <p:grpSp>
          <p:nvGrpSpPr>
            <p:cNvPr id="10" name="Group 92"/>
            <p:cNvGrpSpPr/>
            <p:nvPr/>
          </p:nvGrpSpPr>
          <p:grpSpPr bwMode="auto">
            <a:xfrm>
              <a:off x="3361" y="1402"/>
              <a:ext cx="1135" cy="1996"/>
              <a:chOff x="3361" y="1402"/>
              <a:chExt cx="1135" cy="1996"/>
            </a:xfrm>
          </p:grpSpPr>
          <p:grpSp>
            <p:nvGrpSpPr>
              <p:cNvPr id="11" name="Group 93"/>
              <p:cNvGrpSpPr/>
              <p:nvPr/>
            </p:nvGrpSpPr>
            <p:grpSpPr bwMode="auto">
              <a:xfrm>
                <a:off x="3361" y="1442"/>
                <a:ext cx="1092" cy="1956"/>
                <a:chOff x="357" y="2450"/>
                <a:chExt cx="795" cy="646"/>
              </a:xfrm>
            </p:grpSpPr>
            <p:sp>
              <p:nvSpPr>
                <p:cNvPr id="23654" name="Line 94"/>
                <p:cNvSpPr>
                  <a:spLocks noChangeShapeType="1"/>
                </p:cNvSpPr>
                <p:nvPr>
                  <p:custDataLst>
                    <p:tags r:id="rId76"/>
                  </p:custDataLst>
                </p:nvPr>
              </p:nvSpPr>
              <p:spPr bwMode="auto">
                <a:xfrm>
                  <a:off x="357" y="2450"/>
                  <a:ext cx="795" cy="0"/>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sp>
              <p:nvSpPr>
                <p:cNvPr id="23655" name="Line 95"/>
                <p:cNvSpPr>
                  <a:spLocks noChangeShapeType="1"/>
                </p:cNvSpPr>
                <p:nvPr>
                  <p:custDataLst>
                    <p:tags r:id="rId77"/>
                  </p:custDataLst>
                </p:nvPr>
              </p:nvSpPr>
              <p:spPr bwMode="auto">
                <a:xfrm>
                  <a:off x="1152" y="2451"/>
                  <a:ext cx="0" cy="645"/>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grpSp>
          <p:sp>
            <p:nvSpPr>
              <p:cNvPr id="23653" name="Oval 96"/>
              <p:cNvSpPr>
                <a:spLocks noChangeArrowheads="1"/>
              </p:cNvSpPr>
              <p:nvPr>
                <p:custDataLst>
                  <p:tags r:id="rId75"/>
                </p:custDataLst>
              </p:nvPr>
            </p:nvSpPr>
            <p:spPr bwMode="auto">
              <a:xfrm>
                <a:off x="4408" y="1402"/>
                <a:ext cx="88" cy="87"/>
              </a:xfrm>
              <a:prstGeom prst="ellipse">
                <a:avLst/>
              </a:prstGeom>
              <a:solidFill>
                <a:srgbClr val="006600"/>
              </a:solidFill>
              <a:ln w="9525">
                <a:noFill/>
                <a:prstDash val="dash"/>
                <a:round/>
              </a:ln>
            </p:spPr>
            <p:txBody>
              <a:bodyPr wrap="none" anchor="ctr"/>
              <a:lstStyle/>
              <a:p>
                <a:endParaRPr lang="en-US">
                  <a:latin typeface="Arial" panose="020B0604020202020204"/>
                  <a:cs typeface="Arial" panose="020B0604020202020204"/>
                </a:endParaRPr>
              </a:p>
            </p:txBody>
          </p:sp>
        </p:grpSp>
        <p:grpSp>
          <p:nvGrpSpPr>
            <p:cNvPr id="12" name="Group 97"/>
            <p:cNvGrpSpPr/>
            <p:nvPr/>
          </p:nvGrpSpPr>
          <p:grpSpPr bwMode="auto">
            <a:xfrm>
              <a:off x="3364" y="1885"/>
              <a:ext cx="764" cy="1515"/>
              <a:chOff x="3364" y="1885"/>
              <a:chExt cx="764" cy="1515"/>
            </a:xfrm>
          </p:grpSpPr>
          <p:grpSp>
            <p:nvGrpSpPr>
              <p:cNvPr id="13" name="Group 98"/>
              <p:cNvGrpSpPr/>
              <p:nvPr/>
            </p:nvGrpSpPr>
            <p:grpSpPr bwMode="auto">
              <a:xfrm>
                <a:off x="3364" y="1930"/>
                <a:ext cx="721" cy="1470"/>
                <a:chOff x="357" y="2450"/>
                <a:chExt cx="795" cy="646"/>
              </a:xfrm>
            </p:grpSpPr>
            <p:sp>
              <p:nvSpPr>
                <p:cNvPr id="23650" name="Line 99"/>
                <p:cNvSpPr>
                  <a:spLocks noChangeShapeType="1"/>
                </p:cNvSpPr>
                <p:nvPr>
                  <p:custDataLst>
                    <p:tags r:id="rId73"/>
                  </p:custDataLst>
                </p:nvPr>
              </p:nvSpPr>
              <p:spPr bwMode="auto">
                <a:xfrm>
                  <a:off x="357" y="2450"/>
                  <a:ext cx="795" cy="0"/>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sp>
              <p:nvSpPr>
                <p:cNvPr id="23651" name="Line 100"/>
                <p:cNvSpPr>
                  <a:spLocks noChangeShapeType="1"/>
                </p:cNvSpPr>
                <p:nvPr>
                  <p:custDataLst>
                    <p:tags r:id="rId74"/>
                  </p:custDataLst>
                </p:nvPr>
              </p:nvSpPr>
              <p:spPr bwMode="auto">
                <a:xfrm>
                  <a:off x="1152" y="2451"/>
                  <a:ext cx="0" cy="645"/>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grpSp>
          <p:sp>
            <p:nvSpPr>
              <p:cNvPr id="23649" name="Oval 101"/>
              <p:cNvSpPr>
                <a:spLocks noChangeArrowheads="1"/>
              </p:cNvSpPr>
              <p:nvPr>
                <p:custDataLst>
                  <p:tags r:id="rId72"/>
                </p:custDataLst>
              </p:nvPr>
            </p:nvSpPr>
            <p:spPr bwMode="auto">
              <a:xfrm>
                <a:off x="4040" y="1885"/>
                <a:ext cx="88" cy="87"/>
              </a:xfrm>
              <a:prstGeom prst="ellipse">
                <a:avLst/>
              </a:prstGeom>
              <a:solidFill>
                <a:srgbClr val="006600"/>
              </a:solidFill>
              <a:ln w="9525">
                <a:noFill/>
                <a:prstDash val="dash"/>
                <a:round/>
              </a:ln>
            </p:spPr>
            <p:txBody>
              <a:bodyPr wrap="none" anchor="ctr"/>
              <a:lstStyle/>
              <a:p>
                <a:endParaRPr lang="en-US">
                  <a:latin typeface="Arial" panose="020B0604020202020204"/>
                  <a:cs typeface="Arial" panose="020B0604020202020204"/>
                </a:endParaRPr>
              </a:p>
            </p:txBody>
          </p:sp>
        </p:grpSp>
        <p:grpSp>
          <p:nvGrpSpPr>
            <p:cNvPr id="14" name="Group 102"/>
            <p:cNvGrpSpPr/>
            <p:nvPr/>
          </p:nvGrpSpPr>
          <p:grpSpPr bwMode="auto">
            <a:xfrm>
              <a:off x="3360" y="2552"/>
              <a:ext cx="411" cy="844"/>
              <a:chOff x="3360" y="2552"/>
              <a:chExt cx="411" cy="844"/>
            </a:xfrm>
          </p:grpSpPr>
          <p:grpSp>
            <p:nvGrpSpPr>
              <p:cNvPr id="15" name="Group 103"/>
              <p:cNvGrpSpPr/>
              <p:nvPr/>
            </p:nvGrpSpPr>
            <p:grpSpPr bwMode="auto">
              <a:xfrm>
                <a:off x="3360" y="2589"/>
                <a:ext cx="365" cy="807"/>
                <a:chOff x="357" y="2450"/>
                <a:chExt cx="795" cy="646"/>
              </a:xfrm>
            </p:grpSpPr>
            <p:sp>
              <p:nvSpPr>
                <p:cNvPr id="23646" name="Line 104"/>
                <p:cNvSpPr>
                  <a:spLocks noChangeShapeType="1"/>
                </p:cNvSpPr>
                <p:nvPr>
                  <p:custDataLst>
                    <p:tags r:id="rId70"/>
                  </p:custDataLst>
                </p:nvPr>
              </p:nvSpPr>
              <p:spPr bwMode="auto">
                <a:xfrm>
                  <a:off x="357" y="2450"/>
                  <a:ext cx="795" cy="0"/>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sp>
              <p:nvSpPr>
                <p:cNvPr id="23647" name="Line 105"/>
                <p:cNvSpPr>
                  <a:spLocks noChangeShapeType="1"/>
                </p:cNvSpPr>
                <p:nvPr>
                  <p:custDataLst>
                    <p:tags r:id="rId71"/>
                  </p:custDataLst>
                </p:nvPr>
              </p:nvSpPr>
              <p:spPr bwMode="auto">
                <a:xfrm>
                  <a:off x="1152" y="2451"/>
                  <a:ext cx="0" cy="645"/>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grpSp>
          <p:sp>
            <p:nvSpPr>
              <p:cNvPr id="23645" name="Oval 106"/>
              <p:cNvSpPr>
                <a:spLocks noChangeArrowheads="1"/>
              </p:cNvSpPr>
              <p:nvPr>
                <p:custDataLst>
                  <p:tags r:id="rId69"/>
                </p:custDataLst>
              </p:nvPr>
            </p:nvSpPr>
            <p:spPr bwMode="auto">
              <a:xfrm>
                <a:off x="3683" y="2552"/>
                <a:ext cx="88" cy="87"/>
              </a:xfrm>
              <a:prstGeom prst="ellipse">
                <a:avLst/>
              </a:prstGeom>
              <a:solidFill>
                <a:srgbClr val="006600"/>
              </a:solidFill>
              <a:ln w="9525">
                <a:noFill/>
                <a:prstDash val="dash"/>
                <a:round/>
              </a:ln>
            </p:spPr>
            <p:txBody>
              <a:bodyPr wrap="none" anchor="ctr"/>
              <a:lstStyle/>
              <a:p>
                <a:endParaRPr lang="en-US">
                  <a:latin typeface="Arial" panose="020B0604020202020204"/>
                  <a:cs typeface="Arial" panose="020B0604020202020204"/>
                </a:endParaRPr>
              </a:p>
            </p:txBody>
          </p:sp>
        </p:grpSp>
        <p:grpSp>
          <p:nvGrpSpPr>
            <p:cNvPr id="17" name="Group 107"/>
            <p:cNvGrpSpPr/>
            <p:nvPr/>
          </p:nvGrpSpPr>
          <p:grpSpPr bwMode="auto">
            <a:xfrm>
              <a:off x="3361" y="972"/>
              <a:ext cx="1820" cy="2424"/>
              <a:chOff x="3361" y="972"/>
              <a:chExt cx="1820" cy="2424"/>
            </a:xfrm>
          </p:grpSpPr>
          <p:sp>
            <p:nvSpPr>
              <p:cNvPr id="23639" name="Line 108"/>
              <p:cNvSpPr>
                <a:spLocks noChangeShapeType="1"/>
              </p:cNvSpPr>
              <p:nvPr>
                <p:custDataLst>
                  <p:tags r:id="rId64"/>
                </p:custDataLst>
              </p:nvPr>
            </p:nvSpPr>
            <p:spPr bwMode="auto">
              <a:xfrm flipV="1">
                <a:off x="3361" y="2592"/>
                <a:ext cx="362" cy="804"/>
              </a:xfrm>
              <a:prstGeom prst="line">
                <a:avLst/>
              </a:prstGeom>
              <a:noFill/>
              <a:ln w="38100">
                <a:solidFill>
                  <a:srgbClr val="006600"/>
                </a:solidFill>
                <a:round/>
              </a:ln>
            </p:spPr>
            <p:txBody>
              <a:bodyPr/>
              <a:lstStyle/>
              <a:p>
                <a:endParaRPr lang="en-US">
                  <a:latin typeface="Arial" panose="020B0604020202020204"/>
                  <a:cs typeface="Arial" panose="020B0604020202020204"/>
                </a:endParaRPr>
              </a:p>
            </p:txBody>
          </p:sp>
          <p:sp>
            <p:nvSpPr>
              <p:cNvPr id="23640" name="Line 109"/>
              <p:cNvSpPr>
                <a:spLocks noChangeShapeType="1"/>
              </p:cNvSpPr>
              <p:nvPr>
                <p:custDataLst>
                  <p:tags r:id="rId65"/>
                </p:custDataLst>
              </p:nvPr>
            </p:nvSpPr>
            <p:spPr bwMode="auto">
              <a:xfrm flipV="1">
                <a:off x="3732" y="1930"/>
                <a:ext cx="345" cy="659"/>
              </a:xfrm>
              <a:prstGeom prst="line">
                <a:avLst/>
              </a:prstGeom>
              <a:noFill/>
              <a:ln w="38100">
                <a:solidFill>
                  <a:srgbClr val="006600"/>
                </a:solidFill>
                <a:round/>
              </a:ln>
            </p:spPr>
            <p:txBody>
              <a:bodyPr/>
              <a:lstStyle/>
              <a:p>
                <a:endParaRPr lang="en-US">
                  <a:latin typeface="Arial" panose="020B0604020202020204"/>
                  <a:cs typeface="Arial" panose="020B0604020202020204"/>
                </a:endParaRPr>
              </a:p>
            </p:txBody>
          </p:sp>
          <p:sp>
            <p:nvSpPr>
              <p:cNvPr id="23641" name="Line 110"/>
              <p:cNvSpPr>
                <a:spLocks noChangeShapeType="1"/>
              </p:cNvSpPr>
              <p:nvPr>
                <p:custDataLst>
                  <p:tags r:id="rId66"/>
                </p:custDataLst>
              </p:nvPr>
            </p:nvSpPr>
            <p:spPr bwMode="auto">
              <a:xfrm flipV="1">
                <a:off x="4086" y="1446"/>
                <a:ext cx="370" cy="479"/>
              </a:xfrm>
              <a:prstGeom prst="line">
                <a:avLst/>
              </a:prstGeom>
              <a:noFill/>
              <a:ln w="38100">
                <a:solidFill>
                  <a:srgbClr val="006600"/>
                </a:solidFill>
                <a:round/>
              </a:ln>
            </p:spPr>
            <p:txBody>
              <a:bodyPr/>
              <a:lstStyle/>
              <a:p>
                <a:endParaRPr lang="en-US">
                  <a:latin typeface="Arial" panose="020B0604020202020204"/>
                  <a:cs typeface="Arial" panose="020B0604020202020204"/>
                </a:endParaRPr>
              </a:p>
            </p:txBody>
          </p:sp>
          <p:sp>
            <p:nvSpPr>
              <p:cNvPr id="23642" name="Line 111"/>
              <p:cNvSpPr>
                <a:spLocks noChangeShapeType="1"/>
              </p:cNvSpPr>
              <p:nvPr>
                <p:custDataLst>
                  <p:tags r:id="rId67"/>
                </p:custDataLst>
              </p:nvPr>
            </p:nvSpPr>
            <p:spPr bwMode="auto">
              <a:xfrm flipV="1">
                <a:off x="4453" y="1108"/>
                <a:ext cx="370" cy="337"/>
              </a:xfrm>
              <a:prstGeom prst="line">
                <a:avLst/>
              </a:prstGeom>
              <a:noFill/>
              <a:ln w="38100">
                <a:solidFill>
                  <a:srgbClr val="006600"/>
                </a:solidFill>
                <a:round/>
              </a:ln>
            </p:spPr>
            <p:txBody>
              <a:bodyPr/>
              <a:lstStyle/>
              <a:p>
                <a:endParaRPr lang="en-US">
                  <a:latin typeface="Arial" panose="020B0604020202020204"/>
                  <a:cs typeface="Arial" panose="020B0604020202020204"/>
                </a:endParaRPr>
              </a:p>
            </p:txBody>
          </p:sp>
          <p:sp>
            <p:nvSpPr>
              <p:cNvPr id="23643" name="Line 112"/>
              <p:cNvSpPr>
                <a:spLocks noChangeShapeType="1"/>
              </p:cNvSpPr>
              <p:nvPr>
                <p:custDataLst>
                  <p:tags r:id="rId68"/>
                </p:custDataLst>
              </p:nvPr>
            </p:nvSpPr>
            <p:spPr bwMode="auto">
              <a:xfrm flipV="1">
                <a:off x="4829" y="972"/>
                <a:ext cx="352" cy="139"/>
              </a:xfrm>
              <a:prstGeom prst="line">
                <a:avLst/>
              </a:prstGeom>
              <a:noFill/>
              <a:ln w="38100">
                <a:solidFill>
                  <a:srgbClr val="006600"/>
                </a:solidFill>
                <a:round/>
              </a:ln>
            </p:spPr>
            <p:txBody>
              <a:bodyPr/>
              <a:lstStyle/>
              <a:p>
                <a:endParaRPr lang="en-US">
                  <a:latin typeface="Arial" panose="020B0604020202020204"/>
                  <a:cs typeface="Arial" panose="020B0604020202020204"/>
                </a:endParaRPr>
              </a:p>
            </p:txBody>
          </p:sp>
        </p:grpSp>
        <p:sp>
          <p:nvSpPr>
            <p:cNvPr id="23638" name="Oval 113"/>
            <p:cNvSpPr>
              <a:spLocks noChangeArrowheads="1"/>
            </p:cNvSpPr>
            <p:nvPr>
              <p:custDataLst>
                <p:tags r:id="rId63"/>
              </p:custDataLst>
            </p:nvPr>
          </p:nvSpPr>
          <p:spPr bwMode="auto">
            <a:xfrm>
              <a:off x="3322" y="3350"/>
              <a:ext cx="88" cy="87"/>
            </a:xfrm>
            <a:prstGeom prst="ellipse">
              <a:avLst/>
            </a:prstGeom>
            <a:solidFill>
              <a:srgbClr val="006600"/>
            </a:solidFill>
            <a:ln w="9525">
              <a:noFill/>
              <a:prstDash val="dash"/>
              <a:round/>
            </a:ln>
          </p:spPr>
          <p:txBody>
            <a:bodyPr wrap="none" anchor="ctr"/>
            <a:lstStyle/>
            <a:p>
              <a:endParaRPr lang="en-US">
                <a:latin typeface="Arial" panose="020B0604020202020204"/>
                <a:cs typeface="Arial" panose="020B0604020202020204"/>
              </a:endParaRPr>
            </a:p>
          </p:txBody>
        </p:sp>
      </p:grpSp>
      <p:pic>
        <p:nvPicPr>
          <p:cNvPr id="5" name="图片 4" descr="logo-VI系统0630-PPT-12.png"/>
          <p:cNvPicPr>
            <a:picLocks noChangeAspect="1"/>
          </p:cNvPicPr>
          <p:nvPr/>
        </p:nvPicPr>
        <p:blipFill>
          <a:blip r:embed="rId118" cstate="print"/>
          <a:stretch>
            <a:fillRect/>
          </a:stretch>
        </p:blipFill>
        <p:spPr>
          <a:xfrm>
            <a:off x="433281" y="6286520"/>
            <a:ext cx="1495513" cy="288536"/>
          </a:xfrm>
          <a:prstGeom prst="rect">
            <a:avLst/>
          </a:prstGeom>
        </p:spPr>
      </p:pic>
      <p:sp>
        <p:nvSpPr>
          <p:cNvPr id="6" name="TextBox 5"/>
          <p:cNvSpPr txBox="1"/>
          <p:nvPr/>
        </p:nvSpPr>
        <p:spPr>
          <a:xfrm>
            <a:off x="414137" y="641967"/>
            <a:ext cx="7701280" cy="583565"/>
          </a:xfrm>
          <a:prstGeom prst="rect">
            <a:avLst/>
          </a:prstGeom>
          <a:noFill/>
        </p:spPr>
        <p:txBody>
          <a:bodyPr wrap="none" rtlCol="0">
            <a:spAutoFit/>
          </a:bodyPr>
          <a:lstStyle/>
          <a:p>
            <a:pPr algn="l"/>
            <a:r>
              <a:rPr sz="3200">
                <a:solidFill>
                  <a:srgbClr val="002060"/>
                </a:solidFill>
                <a:latin typeface="华光中雅_CNKI" panose="02000500000000000000" pitchFamily="2" charset="-122"/>
                <a:ea typeface="华光中雅_CNKI" panose="02000500000000000000" pitchFamily="2" charset="-122"/>
              </a:rPr>
              <a:t>例 1: 劳动的边际产量 = 生产函数的斜率</a:t>
            </a:r>
          </a:p>
        </p:txBody>
      </p:sp>
      <p:sp>
        <p:nvSpPr>
          <p:cNvPr id="23559" name="Rectangle 3"/>
          <p:cNvSpPr>
            <a:spLocks noChangeArrowheads="1"/>
          </p:cNvSpPr>
          <p:nvPr>
            <p:custDataLst>
              <p:tags r:id="rId2"/>
            </p:custDataLst>
          </p:nvPr>
        </p:nvSpPr>
        <p:spPr bwMode="auto">
          <a:xfrm>
            <a:off x="1520825" y="5646738"/>
            <a:ext cx="1162050" cy="581025"/>
          </a:xfrm>
          <a:prstGeom prst="rect">
            <a:avLst/>
          </a:prstGeom>
          <a:noFill/>
          <a:ln w="9525">
            <a:noFill/>
            <a:miter lim="800000"/>
          </a:ln>
        </p:spPr>
        <p:txBody>
          <a:bodyPr lIns="0" rIns="22860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3000</a:t>
            </a:r>
          </a:p>
        </p:txBody>
      </p:sp>
      <p:sp>
        <p:nvSpPr>
          <p:cNvPr id="23560" name="Rectangle 4"/>
          <p:cNvSpPr>
            <a:spLocks noChangeArrowheads="1"/>
          </p:cNvSpPr>
          <p:nvPr>
            <p:custDataLst>
              <p:tags r:id="rId3"/>
            </p:custDataLst>
          </p:nvPr>
        </p:nvSpPr>
        <p:spPr bwMode="auto">
          <a:xfrm>
            <a:off x="333375" y="5646738"/>
            <a:ext cx="1187450" cy="581025"/>
          </a:xfrm>
          <a:prstGeom prst="rect">
            <a:avLst/>
          </a:prstGeom>
          <a:noFill/>
          <a:ln w="9525">
            <a:noFill/>
            <a:miter lim="800000"/>
          </a:ln>
        </p:spPr>
        <p:txBody>
          <a:bodyPr rIns="0" anchor="ctr"/>
          <a:lstStyle/>
          <a:p>
            <a:pPr algn="ct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5</a:t>
            </a:r>
          </a:p>
        </p:txBody>
      </p:sp>
      <p:sp>
        <p:nvSpPr>
          <p:cNvPr id="23561" name="Rectangle 5"/>
          <p:cNvSpPr>
            <a:spLocks noChangeArrowheads="1"/>
          </p:cNvSpPr>
          <p:nvPr>
            <p:custDataLst>
              <p:tags r:id="rId4"/>
            </p:custDataLst>
          </p:nvPr>
        </p:nvSpPr>
        <p:spPr bwMode="auto">
          <a:xfrm>
            <a:off x="2849563" y="5410200"/>
            <a:ext cx="927100" cy="581025"/>
          </a:xfrm>
          <a:prstGeom prst="rect">
            <a:avLst/>
          </a:prstGeom>
          <a:noFill/>
          <a:ln w="9525">
            <a:noFill/>
            <a:miter lim="800000"/>
          </a:ln>
        </p:spPr>
        <p:txBody>
          <a:bodyPr lIns="0" rIns="22860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200</a:t>
            </a:r>
          </a:p>
        </p:txBody>
      </p:sp>
      <p:sp>
        <p:nvSpPr>
          <p:cNvPr id="23562" name="Rectangle 6"/>
          <p:cNvSpPr>
            <a:spLocks noChangeArrowheads="1"/>
          </p:cNvSpPr>
          <p:nvPr>
            <p:custDataLst>
              <p:tags r:id="rId5"/>
            </p:custDataLst>
          </p:nvPr>
        </p:nvSpPr>
        <p:spPr bwMode="auto">
          <a:xfrm>
            <a:off x="1520825" y="5065713"/>
            <a:ext cx="1162050" cy="581025"/>
          </a:xfrm>
          <a:prstGeom prst="rect">
            <a:avLst/>
          </a:prstGeom>
          <a:noFill/>
          <a:ln w="9525">
            <a:noFill/>
            <a:miter lim="800000"/>
          </a:ln>
        </p:spPr>
        <p:txBody>
          <a:bodyPr lIns="0" rIns="22860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2800</a:t>
            </a:r>
          </a:p>
        </p:txBody>
      </p:sp>
      <p:sp>
        <p:nvSpPr>
          <p:cNvPr id="23563" name="Rectangle 7"/>
          <p:cNvSpPr>
            <a:spLocks noChangeArrowheads="1"/>
          </p:cNvSpPr>
          <p:nvPr>
            <p:custDataLst>
              <p:tags r:id="rId6"/>
            </p:custDataLst>
          </p:nvPr>
        </p:nvSpPr>
        <p:spPr bwMode="auto">
          <a:xfrm>
            <a:off x="333375" y="5065713"/>
            <a:ext cx="1187450" cy="581025"/>
          </a:xfrm>
          <a:prstGeom prst="rect">
            <a:avLst/>
          </a:prstGeom>
          <a:noFill/>
          <a:ln w="9525">
            <a:noFill/>
            <a:miter lim="800000"/>
          </a:ln>
        </p:spPr>
        <p:txBody>
          <a:bodyPr rIns="0" anchor="ctr"/>
          <a:lstStyle/>
          <a:p>
            <a:pPr algn="ct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4</a:t>
            </a:r>
          </a:p>
        </p:txBody>
      </p:sp>
      <p:sp>
        <p:nvSpPr>
          <p:cNvPr id="23564" name="Rectangle 8"/>
          <p:cNvSpPr>
            <a:spLocks noChangeArrowheads="1"/>
          </p:cNvSpPr>
          <p:nvPr>
            <p:custDataLst>
              <p:tags r:id="rId7"/>
            </p:custDataLst>
          </p:nvPr>
        </p:nvSpPr>
        <p:spPr bwMode="auto">
          <a:xfrm>
            <a:off x="2849563" y="4770438"/>
            <a:ext cx="927100" cy="639762"/>
          </a:xfrm>
          <a:prstGeom prst="rect">
            <a:avLst/>
          </a:prstGeom>
          <a:noFill/>
          <a:ln w="9525">
            <a:noFill/>
            <a:miter lim="800000"/>
          </a:ln>
        </p:spPr>
        <p:txBody>
          <a:bodyPr lIns="0" rIns="22860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400</a:t>
            </a:r>
          </a:p>
        </p:txBody>
      </p:sp>
      <p:sp>
        <p:nvSpPr>
          <p:cNvPr id="23565" name="Rectangle 9"/>
          <p:cNvSpPr>
            <a:spLocks noChangeArrowheads="1"/>
          </p:cNvSpPr>
          <p:nvPr>
            <p:custDataLst>
              <p:tags r:id="rId8"/>
            </p:custDataLst>
          </p:nvPr>
        </p:nvSpPr>
        <p:spPr bwMode="auto">
          <a:xfrm>
            <a:off x="1520825" y="4425950"/>
            <a:ext cx="1162050" cy="639763"/>
          </a:xfrm>
          <a:prstGeom prst="rect">
            <a:avLst/>
          </a:prstGeom>
          <a:noFill/>
          <a:ln w="9525">
            <a:noFill/>
            <a:miter lim="800000"/>
          </a:ln>
        </p:spPr>
        <p:txBody>
          <a:bodyPr lIns="0" rIns="22860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2400</a:t>
            </a:r>
          </a:p>
        </p:txBody>
      </p:sp>
      <p:sp>
        <p:nvSpPr>
          <p:cNvPr id="23566" name="Rectangle 10"/>
          <p:cNvSpPr>
            <a:spLocks noChangeArrowheads="1"/>
          </p:cNvSpPr>
          <p:nvPr>
            <p:custDataLst>
              <p:tags r:id="rId9"/>
            </p:custDataLst>
          </p:nvPr>
        </p:nvSpPr>
        <p:spPr bwMode="auto">
          <a:xfrm>
            <a:off x="333375" y="4425950"/>
            <a:ext cx="1187450" cy="639763"/>
          </a:xfrm>
          <a:prstGeom prst="rect">
            <a:avLst/>
          </a:prstGeom>
          <a:noFill/>
          <a:ln w="9525">
            <a:noFill/>
            <a:miter lim="800000"/>
          </a:ln>
        </p:spPr>
        <p:txBody>
          <a:bodyPr rIns="0" anchor="ctr"/>
          <a:lstStyle/>
          <a:p>
            <a:pPr algn="ct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3</a:t>
            </a:r>
          </a:p>
        </p:txBody>
      </p:sp>
      <p:sp>
        <p:nvSpPr>
          <p:cNvPr id="23567" name="Rectangle 11"/>
          <p:cNvSpPr>
            <a:spLocks noChangeArrowheads="1"/>
          </p:cNvSpPr>
          <p:nvPr>
            <p:custDataLst>
              <p:tags r:id="rId10"/>
            </p:custDataLst>
          </p:nvPr>
        </p:nvSpPr>
        <p:spPr bwMode="auto">
          <a:xfrm>
            <a:off x="2849563" y="4116388"/>
            <a:ext cx="927100" cy="654050"/>
          </a:xfrm>
          <a:prstGeom prst="rect">
            <a:avLst/>
          </a:prstGeom>
          <a:noFill/>
          <a:ln w="9525">
            <a:noFill/>
            <a:miter lim="800000"/>
          </a:ln>
        </p:spPr>
        <p:txBody>
          <a:bodyPr lIns="0" rIns="22860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600</a:t>
            </a:r>
          </a:p>
        </p:txBody>
      </p:sp>
      <p:sp>
        <p:nvSpPr>
          <p:cNvPr id="23568" name="Rectangle 12"/>
          <p:cNvSpPr>
            <a:spLocks noChangeArrowheads="1"/>
          </p:cNvSpPr>
          <p:nvPr>
            <p:custDataLst>
              <p:tags r:id="rId11"/>
            </p:custDataLst>
          </p:nvPr>
        </p:nvSpPr>
        <p:spPr bwMode="auto">
          <a:xfrm>
            <a:off x="1520825" y="3771900"/>
            <a:ext cx="1162050" cy="654050"/>
          </a:xfrm>
          <a:prstGeom prst="rect">
            <a:avLst/>
          </a:prstGeom>
          <a:noFill/>
          <a:ln w="9525">
            <a:noFill/>
            <a:miter lim="800000"/>
          </a:ln>
        </p:spPr>
        <p:txBody>
          <a:bodyPr lIns="0" rIns="22860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1800</a:t>
            </a:r>
          </a:p>
        </p:txBody>
      </p:sp>
      <p:sp>
        <p:nvSpPr>
          <p:cNvPr id="23569" name="Rectangle 13"/>
          <p:cNvSpPr>
            <a:spLocks noChangeArrowheads="1"/>
          </p:cNvSpPr>
          <p:nvPr>
            <p:custDataLst>
              <p:tags r:id="rId12"/>
            </p:custDataLst>
          </p:nvPr>
        </p:nvSpPr>
        <p:spPr bwMode="auto">
          <a:xfrm>
            <a:off x="333375" y="3771900"/>
            <a:ext cx="1187450" cy="654050"/>
          </a:xfrm>
          <a:prstGeom prst="rect">
            <a:avLst/>
          </a:prstGeom>
          <a:noFill/>
          <a:ln w="9525">
            <a:noFill/>
            <a:miter lim="800000"/>
          </a:ln>
        </p:spPr>
        <p:txBody>
          <a:bodyPr rIns="0" anchor="ctr"/>
          <a:lstStyle/>
          <a:p>
            <a:pPr algn="ct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2</a:t>
            </a:r>
          </a:p>
        </p:txBody>
      </p:sp>
      <p:sp>
        <p:nvSpPr>
          <p:cNvPr id="23570" name="Rectangle 14"/>
          <p:cNvSpPr>
            <a:spLocks noChangeArrowheads="1"/>
          </p:cNvSpPr>
          <p:nvPr>
            <p:custDataLst>
              <p:tags r:id="rId13"/>
            </p:custDataLst>
          </p:nvPr>
        </p:nvSpPr>
        <p:spPr bwMode="auto">
          <a:xfrm>
            <a:off x="2849563" y="3476625"/>
            <a:ext cx="927100" cy="639763"/>
          </a:xfrm>
          <a:prstGeom prst="rect">
            <a:avLst/>
          </a:prstGeom>
          <a:noFill/>
          <a:ln w="9525">
            <a:noFill/>
            <a:miter lim="800000"/>
          </a:ln>
        </p:spPr>
        <p:txBody>
          <a:bodyPr lIns="0" rIns="22860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800</a:t>
            </a:r>
          </a:p>
        </p:txBody>
      </p:sp>
      <p:sp>
        <p:nvSpPr>
          <p:cNvPr id="23571" name="Rectangle 15"/>
          <p:cNvSpPr>
            <a:spLocks noChangeArrowheads="1"/>
          </p:cNvSpPr>
          <p:nvPr>
            <p:custDataLst>
              <p:tags r:id="rId14"/>
            </p:custDataLst>
          </p:nvPr>
        </p:nvSpPr>
        <p:spPr bwMode="auto">
          <a:xfrm>
            <a:off x="1520825" y="3132138"/>
            <a:ext cx="1162050" cy="639762"/>
          </a:xfrm>
          <a:prstGeom prst="rect">
            <a:avLst/>
          </a:prstGeom>
          <a:noFill/>
          <a:ln w="9525">
            <a:noFill/>
            <a:miter lim="800000"/>
          </a:ln>
        </p:spPr>
        <p:txBody>
          <a:bodyPr lIns="0" rIns="22860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1000</a:t>
            </a:r>
          </a:p>
        </p:txBody>
      </p:sp>
      <p:sp>
        <p:nvSpPr>
          <p:cNvPr id="23572" name="Rectangle 16"/>
          <p:cNvSpPr>
            <a:spLocks noChangeArrowheads="1"/>
          </p:cNvSpPr>
          <p:nvPr>
            <p:custDataLst>
              <p:tags r:id="rId15"/>
            </p:custDataLst>
          </p:nvPr>
        </p:nvSpPr>
        <p:spPr bwMode="auto">
          <a:xfrm>
            <a:off x="333375" y="3132138"/>
            <a:ext cx="1187450" cy="639762"/>
          </a:xfrm>
          <a:prstGeom prst="rect">
            <a:avLst/>
          </a:prstGeom>
          <a:noFill/>
          <a:ln w="9525">
            <a:noFill/>
            <a:miter lim="800000"/>
          </a:ln>
        </p:spPr>
        <p:txBody>
          <a:bodyPr rIns="0" anchor="ctr"/>
          <a:lstStyle/>
          <a:p>
            <a:pPr algn="ct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a:t>
            </a:r>
          </a:p>
        </p:txBody>
      </p:sp>
      <p:sp>
        <p:nvSpPr>
          <p:cNvPr id="23573" name="Rectangle 17"/>
          <p:cNvSpPr>
            <a:spLocks noChangeArrowheads="1"/>
          </p:cNvSpPr>
          <p:nvPr>
            <p:custDataLst>
              <p:tags r:id="rId16"/>
            </p:custDataLst>
          </p:nvPr>
        </p:nvSpPr>
        <p:spPr bwMode="auto">
          <a:xfrm>
            <a:off x="2849563" y="2797175"/>
            <a:ext cx="927100" cy="679450"/>
          </a:xfrm>
          <a:prstGeom prst="rect">
            <a:avLst/>
          </a:prstGeom>
          <a:noFill/>
          <a:ln w="9525">
            <a:noFill/>
            <a:miter lim="800000"/>
          </a:ln>
        </p:spPr>
        <p:txBody>
          <a:bodyPr lIns="0" rIns="22860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1000</a:t>
            </a:r>
          </a:p>
        </p:txBody>
      </p:sp>
      <p:sp>
        <p:nvSpPr>
          <p:cNvPr id="23574" name="Rectangle 18"/>
          <p:cNvSpPr>
            <a:spLocks noChangeArrowheads="1"/>
          </p:cNvSpPr>
          <p:nvPr>
            <p:custDataLst>
              <p:tags r:id="rId17"/>
            </p:custDataLst>
          </p:nvPr>
        </p:nvSpPr>
        <p:spPr bwMode="auto">
          <a:xfrm>
            <a:off x="1520825" y="2452688"/>
            <a:ext cx="1162050" cy="679450"/>
          </a:xfrm>
          <a:prstGeom prst="rect">
            <a:avLst/>
          </a:prstGeom>
          <a:noFill/>
          <a:ln w="9525">
            <a:noFill/>
            <a:miter lim="800000"/>
          </a:ln>
        </p:spPr>
        <p:txBody>
          <a:bodyPr lIns="0" rIns="22860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0</a:t>
            </a:r>
          </a:p>
        </p:txBody>
      </p:sp>
      <p:sp>
        <p:nvSpPr>
          <p:cNvPr id="23575" name="Rectangle 19"/>
          <p:cNvSpPr>
            <a:spLocks noChangeArrowheads="1"/>
          </p:cNvSpPr>
          <p:nvPr>
            <p:custDataLst>
              <p:tags r:id="rId18"/>
            </p:custDataLst>
          </p:nvPr>
        </p:nvSpPr>
        <p:spPr bwMode="auto">
          <a:xfrm>
            <a:off x="333375" y="2452688"/>
            <a:ext cx="1187450" cy="679450"/>
          </a:xfrm>
          <a:prstGeom prst="rect">
            <a:avLst/>
          </a:prstGeom>
          <a:noFill/>
          <a:ln w="9525">
            <a:noFill/>
            <a:miter lim="800000"/>
          </a:ln>
        </p:spPr>
        <p:txBody>
          <a:bodyPr rIns="0" anchor="ctr"/>
          <a:lstStyle/>
          <a:p>
            <a:pPr algn="ct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0</a:t>
            </a:r>
          </a:p>
        </p:txBody>
      </p:sp>
      <p:sp>
        <p:nvSpPr>
          <p:cNvPr id="23576" name="Rectangle 20"/>
          <p:cNvSpPr>
            <a:spLocks noChangeArrowheads="1"/>
          </p:cNvSpPr>
          <p:nvPr>
            <p:custDataLst>
              <p:tags r:id="rId19"/>
            </p:custDataLst>
          </p:nvPr>
        </p:nvSpPr>
        <p:spPr bwMode="auto">
          <a:xfrm>
            <a:off x="2849563" y="1139825"/>
            <a:ext cx="927100" cy="1312863"/>
          </a:xfrm>
          <a:prstGeom prst="rect">
            <a:avLst/>
          </a:prstGeom>
          <a:noFill/>
          <a:ln w="9525">
            <a:noFill/>
            <a:miter lim="800000"/>
          </a:ln>
        </p:spPr>
        <p:txBody>
          <a:bodyPr lIns="0" rIns="0" anchor="ctr"/>
          <a:lstStyle/>
          <a:p>
            <a:pPr algn="ctr">
              <a:lnSpc>
                <a:spcPct val="105000"/>
              </a:lnSpc>
              <a:spcBef>
                <a:spcPct val="45000"/>
              </a:spcBef>
              <a:buClr>
                <a:srgbClr val="00B85C"/>
              </a:buClr>
              <a:buSzPct val="120000"/>
              <a:buFont typeface="Wingdings" panose="05000000000000000000" pitchFamily="2" charset="2"/>
              <a:buNone/>
            </a:pPr>
            <a:r>
              <a:rPr lang="en-US" sz="2400" i="1">
                <a:latin typeface="Arial" panose="020B0604020202020204"/>
                <a:cs typeface="Arial" panose="020B0604020202020204"/>
              </a:rPr>
              <a:t>MPL</a:t>
            </a:r>
          </a:p>
        </p:txBody>
      </p:sp>
      <p:sp>
        <p:nvSpPr>
          <p:cNvPr id="23577" name="Rectangle 21"/>
          <p:cNvSpPr>
            <a:spLocks noChangeArrowheads="1"/>
          </p:cNvSpPr>
          <p:nvPr>
            <p:custDataLst>
              <p:tags r:id="rId20"/>
            </p:custDataLst>
          </p:nvPr>
        </p:nvSpPr>
        <p:spPr bwMode="auto">
          <a:xfrm>
            <a:off x="1555750" y="1139825"/>
            <a:ext cx="1158875" cy="1313180"/>
          </a:xfrm>
          <a:prstGeom prst="rect">
            <a:avLst/>
          </a:prstGeom>
          <a:noFill/>
          <a:ln w="9525">
            <a:noFill/>
            <a:miter lim="800000"/>
          </a:ln>
        </p:spPr>
        <p:txBody>
          <a:bodyPr lIns="0" rIns="0" anchor="ctr"/>
          <a:lstStyle/>
          <a:p>
            <a:pPr algn="ctr">
              <a:lnSpc>
                <a:spcPct val="105000"/>
              </a:lnSpc>
              <a:spcBef>
                <a:spcPct val="45000"/>
              </a:spcBef>
              <a:buClr>
                <a:srgbClr val="00B85C"/>
              </a:buClr>
              <a:buSzPct val="120000"/>
              <a:buFont typeface="Wingdings" panose="05000000000000000000" pitchFamily="2" charset="2"/>
              <a:buNone/>
            </a:pPr>
            <a:r>
              <a:rPr lang="en-US" sz="2400" b="1" i="1">
                <a:latin typeface="Arial" panose="020B0604020202020204"/>
                <a:cs typeface="Arial" panose="020B0604020202020204"/>
              </a:rPr>
              <a:t>Q</a:t>
            </a:r>
            <a:r>
              <a:rPr lang="en-US" sz="2400">
                <a:latin typeface="Arial" panose="020B0604020202020204"/>
                <a:cs typeface="Arial" panose="020B0604020202020204"/>
              </a:rPr>
              <a:t/>
            </a:r>
            <a:br>
              <a:rPr lang="en-US" sz="2400">
                <a:latin typeface="Arial" panose="020B0604020202020204"/>
                <a:cs typeface="Arial" panose="020B0604020202020204"/>
              </a:rPr>
            </a:br>
            <a:r>
              <a:rPr lang="en-US" sz="2200">
                <a:latin typeface="Arial" panose="020B0604020202020204"/>
                <a:cs typeface="Arial" panose="020B0604020202020204"/>
              </a:rPr>
              <a:t>(小麦</a:t>
            </a:r>
            <a:r>
              <a:rPr lang="zh-CN" altLang="en-US" sz="2200">
                <a:latin typeface="Arial" panose="020B0604020202020204"/>
                <a:cs typeface="Arial" panose="020B0604020202020204"/>
              </a:rPr>
              <a:t>的产量</a:t>
            </a:r>
            <a:r>
              <a:rPr lang="en-US" sz="2200">
                <a:latin typeface="Arial" panose="020B0604020202020204"/>
                <a:cs typeface="Arial" panose="020B0604020202020204"/>
              </a:rPr>
              <a:t>)</a:t>
            </a:r>
          </a:p>
        </p:txBody>
      </p:sp>
      <p:sp>
        <p:nvSpPr>
          <p:cNvPr id="23578" name="Rectangle 22"/>
          <p:cNvSpPr>
            <a:spLocks noChangeArrowheads="1"/>
          </p:cNvSpPr>
          <p:nvPr>
            <p:custDataLst>
              <p:tags r:id="rId21"/>
            </p:custDataLst>
          </p:nvPr>
        </p:nvSpPr>
        <p:spPr bwMode="auto">
          <a:xfrm>
            <a:off x="333375" y="1139825"/>
            <a:ext cx="1187450" cy="1312863"/>
          </a:xfrm>
          <a:prstGeom prst="rect">
            <a:avLst/>
          </a:prstGeom>
          <a:noFill/>
          <a:ln w="9525">
            <a:noFill/>
            <a:miter lim="800000"/>
          </a:ln>
        </p:spPr>
        <p:txBody>
          <a:bodyPr lIns="0" rIns="0" anchor="ctr"/>
          <a:lstStyle/>
          <a:p>
            <a:pPr algn="ctr">
              <a:lnSpc>
                <a:spcPct val="105000"/>
              </a:lnSpc>
              <a:spcBef>
                <a:spcPct val="45000"/>
              </a:spcBef>
              <a:buClr>
                <a:srgbClr val="00B85C"/>
              </a:buClr>
              <a:buSzPct val="120000"/>
              <a:buFont typeface="Wingdings" panose="05000000000000000000" pitchFamily="2" charset="2"/>
              <a:buNone/>
            </a:pPr>
            <a:r>
              <a:rPr lang="en-US" sz="2400" b="1" i="1">
                <a:latin typeface="Arial" panose="020B0604020202020204"/>
                <a:cs typeface="Arial" panose="020B0604020202020204"/>
              </a:rPr>
              <a:t>L</a:t>
            </a:r>
            <a:r>
              <a:rPr lang="en-US" sz="2400">
                <a:latin typeface="Arial" panose="020B0604020202020204"/>
                <a:cs typeface="Arial" panose="020B0604020202020204"/>
              </a:rPr>
              <a:t/>
            </a:r>
            <a:br>
              <a:rPr lang="en-US" sz="2400">
                <a:latin typeface="Arial" panose="020B0604020202020204"/>
                <a:cs typeface="Arial" panose="020B0604020202020204"/>
              </a:rPr>
            </a:br>
            <a:r>
              <a:rPr lang="en-US" sz="2200">
                <a:latin typeface="Arial" panose="020B0604020202020204"/>
                <a:cs typeface="Arial" panose="020B0604020202020204"/>
              </a:rPr>
              <a:t>(</a:t>
            </a:r>
            <a:r>
              <a:rPr lang="zh-CN" altLang="en-US" sz="2200">
                <a:latin typeface="Arial" panose="020B0604020202020204"/>
                <a:cs typeface="Arial" panose="020B0604020202020204"/>
              </a:rPr>
              <a:t>工人的数量</a:t>
            </a:r>
            <a:r>
              <a:rPr lang="en-US" sz="2200">
                <a:latin typeface="Arial" panose="020B0604020202020204"/>
                <a:cs typeface="Arial" panose="020B0604020202020204"/>
              </a:rPr>
              <a:t>)</a:t>
            </a:r>
          </a:p>
        </p:txBody>
      </p:sp>
      <p:sp>
        <p:nvSpPr>
          <p:cNvPr id="23579" name="Line 23"/>
          <p:cNvSpPr>
            <a:spLocks noChangeShapeType="1"/>
          </p:cNvSpPr>
          <p:nvPr>
            <p:custDataLst>
              <p:tags r:id="rId22"/>
            </p:custDataLst>
          </p:nvPr>
        </p:nvSpPr>
        <p:spPr bwMode="auto">
          <a:xfrm>
            <a:off x="333375" y="1139825"/>
            <a:ext cx="1187450" cy="0"/>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3580" name="Line 24"/>
          <p:cNvSpPr>
            <a:spLocks noChangeShapeType="1"/>
          </p:cNvSpPr>
          <p:nvPr>
            <p:custDataLst>
              <p:tags r:id="rId23"/>
            </p:custDataLst>
          </p:nvPr>
        </p:nvSpPr>
        <p:spPr bwMode="auto">
          <a:xfrm>
            <a:off x="333375" y="6227763"/>
            <a:ext cx="1187450" cy="0"/>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3581" name="Line 25"/>
          <p:cNvSpPr>
            <a:spLocks noChangeShapeType="1"/>
          </p:cNvSpPr>
          <p:nvPr>
            <p:custDataLst>
              <p:tags r:id="rId24"/>
            </p:custDataLst>
          </p:nvPr>
        </p:nvSpPr>
        <p:spPr bwMode="auto">
          <a:xfrm>
            <a:off x="333375" y="1139825"/>
            <a:ext cx="0" cy="1312863"/>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3582" name="Line 26"/>
          <p:cNvSpPr>
            <a:spLocks noChangeShapeType="1"/>
          </p:cNvSpPr>
          <p:nvPr>
            <p:custDataLst>
              <p:tags r:id="rId25"/>
            </p:custDataLst>
          </p:nvPr>
        </p:nvSpPr>
        <p:spPr bwMode="auto">
          <a:xfrm>
            <a:off x="3776663" y="1139825"/>
            <a:ext cx="0" cy="1312863"/>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3583" name="Line 27"/>
          <p:cNvSpPr>
            <a:spLocks noChangeShapeType="1"/>
          </p:cNvSpPr>
          <p:nvPr>
            <p:custDataLst>
              <p:tags r:id="rId26"/>
            </p:custDataLst>
          </p:nvPr>
        </p:nvSpPr>
        <p:spPr bwMode="auto">
          <a:xfrm>
            <a:off x="1520825" y="1139825"/>
            <a:ext cx="1328738" cy="0"/>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3584" name="Line 28"/>
          <p:cNvSpPr>
            <a:spLocks noChangeShapeType="1"/>
          </p:cNvSpPr>
          <p:nvPr>
            <p:custDataLst>
              <p:tags r:id="rId27"/>
            </p:custDataLst>
          </p:nvPr>
        </p:nvSpPr>
        <p:spPr bwMode="auto">
          <a:xfrm>
            <a:off x="333375" y="2452688"/>
            <a:ext cx="0" cy="679450"/>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3585" name="Line 29"/>
          <p:cNvSpPr>
            <a:spLocks noChangeShapeType="1"/>
          </p:cNvSpPr>
          <p:nvPr>
            <p:custDataLst>
              <p:tags r:id="rId28"/>
            </p:custDataLst>
          </p:nvPr>
        </p:nvSpPr>
        <p:spPr bwMode="auto">
          <a:xfrm>
            <a:off x="2849563" y="1139825"/>
            <a:ext cx="927100" cy="0"/>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3586" name="Line 30"/>
          <p:cNvSpPr>
            <a:spLocks noChangeShapeType="1"/>
          </p:cNvSpPr>
          <p:nvPr>
            <p:custDataLst>
              <p:tags r:id="rId29"/>
            </p:custDataLst>
          </p:nvPr>
        </p:nvSpPr>
        <p:spPr bwMode="auto">
          <a:xfrm>
            <a:off x="3776663" y="2452688"/>
            <a:ext cx="0" cy="679450"/>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3587" name="Line 31"/>
          <p:cNvSpPr>
            <a:spLocks noChangeShapeType="1"/>
          </p:cNvSpPr>
          <p:nvPr>
            <p:custDataLst>
              <p:tags r:id="rId30"/>
            </p:custDataLst>
          </p:nvPr>
        </p:nvSpPr>
        <p:spPr bwMode="auto">
          <a:xfrm>
            <a:off x="333375" y="3132138"/>
            <a:ext cx="0" cy="639762"/>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3588" name="Line 32"/>
          <p:cNvSpPr>
            <a:spLocks noChangeShapeType="1"/>
          </p:cNvSpPr>
          <p:nvPr>
            <p:custDataLst>
              <p:tags r:id="rId31"/>
            </p:custDataLst>
          </p:nvPr>
        </p:nvSpPr>
        <p:spPr bwMode="auto">
          <a:xfrm>
            <a:off x="3776663" y="3132138"/>
            <a:ext cx="0" cy="639762"/>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3589" name="Line 33"/>
          <p:cNvSpPr>
            <a:spLocks noChangeShapeType="1"/>
          </p:cNvSpPr>
          <p:nvPr>
            <p:custDataLst>
              <p:tags r:id="rId32"/>
            </p:custDataLst>
          </p:nvPr>
        </p:nvSpPr>
        <p:spPr bwMode="auto">
          <a:xfrm>
            <a:off x="333375" y="3771900"/>
            <a:ext cx="0" cy="654050"/>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3590" name="Line 34"/>
          <p:cNvSpPr>
            <a:spLocks noChangeShapeType="1"/>
          </p:cNvSpPr>
          <p:nvPr>
            <p:custDataLst>
              <p:tags r:id="rId33"/>
            </p:custDataLst>
          </p:nvPr>
        </p:nvSpPr>
        <p:spPr bwMode="auto">
          <a:xfrm>
            <a:off x="3776663" y="3771900"/>
            <a:ext cx="0" cy="654050"/>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3591" name="Line 35"/>
          <p:cNvSpPr>
            <a:spLocks noChangeShapeType="1"/>
          </p:cNvSpPr>
          <p:nvPr>
            <p:custDataLst>
              <p:tags r:id="rId34"/>
            </p:custDataLst>
          </p:nvPr>
        </p:nvSpPr>
        <p:spPr bwMode="auto">
          <a:xfrm>
            <a:off x="333375" y="4425950"/>
            <a:ext cx="0" cy="639763"/>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3592" name="Line 36"/>
          <p:cNvSpPr>
            <a:spLocks noChangeShapeType="1"/>
          </p:cNvSpPr>
          <p:nvPr>
            <p:custDataLst>
              <p:tags r:id="rId35"/>
            </p:custDataLst>
          </p:nvPr>
        </p:nvSpPr>
        <p:spPr bwMode="auto">
          <a:xfrm>
            <a:off x="3776663" y="4425950"/>
            <a:ext cx="0" cy="639763"/>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3593" name="Line 37"/>
          <p:cNvSpPr>
            <a:spLocks noChangeShapeType="1"/>
          </p:cNvSpPr>
          <p:nvPr>
            <p:custDataLst>
              <p:tags r:id="rId36"/>
            </p:custDataLst>
          </p:nvPr>
        </p:nvSpPr>
        <p:spPr bwMode="auto">
          <a:xfrm>
            <a:off x="333375" y="5065713"/>
            <a:ext cx="0" cy="581025"/>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3594" name="Line 38"/>
          <p:cNvSpPr>
            <a:spLocks noChangeShapeType="1"/>
          </p:cNvSpPr>
          <p:nvPr>
            <p:custDataLst>
              <p:tags r:id="rId37"/>
            </p:custDataLst>
          </p:nvPr>
        </p:nvSpPr>
        <p:spPr bwMode="auto">
          <a:xfrm>
            <a:off x="3776663" y="5065713"/>
            <a:ext cx="0" cy="581025"/>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3595" name="Line 39"/>
          <p:cNvSpPr>
            <a:spLocks noChangeShapeType="1"/>
          </p:cNvSpPr>
          <p:nvPr>
            <p:custDataLst>
              <p:tags r:id="rId38"/>
            </p:custDataLst>
          </p:nvPr>
        </p:nvSpPr>
        <p:spPr bwMode="auto">
          <a:xfrm>
            <a:off x="333375" y="5646738"/>
            <a:ext cx="0" cy="581025"/>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3596" name="Line 40"/>
          <p:cNvSpPr>
            <a:spLocks noChangeShapeType="1"/>
          </p:cNvSpPr>
          <p:nvPr>
            <p:custDataLst>
              <p:tags r:id="rId39"/>
            </p:custDataLst>
          </p:nvPr>
        </p:nvSpPr>
        <p:spPr bwMode="auto">
          <a:xfrm>
            <a:off x="3776663" y="5646738"/>
            <a:ext cx="0" cy="581025"/>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3597" name="Line 41"/>
          <p:cNvSpPr>
            <a:spLocks noChangeShapeType="1"/>
          </p:cNvSpPr>
          <p:nvPr>
            <p:custDataLst>
              <p:tags r:id="rId40"/>
            </p:custDataLst>
          </p:nvPr>
        </p:nvSpPr>
        <p:spPr bwMode="auto">
          <a:xfrm>
            <a:off x="1520825" y="6227763"/>
            <a:ext cx="1328738" cy="0"/>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3598" name="Line 42"/>
          <p:cNvSpPr>
            <a:spLocks noChangeShapeType="1"/>
          </p:cNvSpPr>
          <p:nvPr>
            <p:custDataLst>
              <p:tags r:id="rId41"/>
            </p:custDataLst>
          </p:nvPr>
        </p:nvSpPr>
        <p:spPr bwMode="auto">
          <a:xfrm>
            <a:off x="2849563" y="6227763"/>
            <a:ext cx="927100" cy="0"/>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3599" name="Line 43"/>
          <p:cNvSpPr>
            <a:spLocks noChangeShapeType="1"/>
          </p:cNvSpPr>
          <p:nvPr>
            <p:custDataLst>
              <p:tags r:id="rId42"/>
            </p:custDataLst>
          </p:nvPr>
        </p:nvSpPr>
        <p:spPr bwMode="auto">
          <a:xfrm>
            <a:off x="342900" y="2465388"/>
            <a:ext cx="3289300" cy="0"/>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grpSp>
        <p:nvGrpSpPr>
          <p:cNvPr id="18" name="Group 147"/>
          <p:cNvGrpSpPr/>
          <p:nvPr/>
        </p:nvGrpSpPr>
        <p:grpSpPr bwMode="auto">
          <a:xfrm>
            <a:off x="6119813" y="3443288"/>
            <a:ext cx="531812" cy="1049337"/>
            <a:chOff x="3747" y="1941"/>
            <a:chExt cx="335" cy="661"/>
          </a:xfrm>
        </p:grpSpPr>
        <p:sp>
          <p:nvSpPr>
            <p:cNvPr id="23629" name="Line 115"/>
            <p:cNvSpPr>
              <a:spLocks noChangeShapeType="1"/>
            </p:cNvSpPr>
            <p:nvPr>
              <p:custDataLst>
                <p:tags r:id="rId61"/>
              </p:custDataLst>
            </p:nvPr>
          </p:nvSpPr>
          <p:spPr bwMode="auto">
            <a:xfrm>
              <a:off x="3747" y="2595"/>
              <a:ext cx="335" cy="0"/>
            </a:xfrm>
            <a:prstGeom prst="line">
              <a:avLst/>
            </a:prstGeom>
            <a:noFill/>
            <a:ln w="38100">
              <a:solidFill>
                <a:srgbClr val="996633"/>
              </a:solidFill>
              <a:round/>
              <a:tailEnd type="triangle" w="lg" len="med"/>
            </a:ln>
          </p:spPr>
          <p:txBody>
            <a:bodyPr/>
            <a:lstStyle/>
            <a:p>
              <a:endParaRPr lang="en-US">
                <a:latin typeface="Arial" panose="020B0604020202020204"/>
                <a:cs typeface="Arial" panose="020B0604020202020204"/>
              </a:endParaRPr>
            </a:p>
          </p:txBody>
        </p:sp>
        <p:sp>
          <p:nvSpPr>
            <p:cNvPr id="23630" name="Line 116"/>
            <p:cNvSpPr>
              <a:spLocks noChangeShapeType="1"/>
            </p:cNvSpPr>
            <p:nvPr>
              <p:custDataLst>
                <p:tags r:id="rId62"/>
              </p:custDataLst>
            </p:nvPr>
          </p:nvSpPr>
          <p:spPr bwMode="auto">
            <a:xfrm rot="-5400000">
              <a:off x="3749" y="2272"/>
              <a:ext cx="661" cy="0"/>
            </a:xfrm>
            <a:prstGeom prst="line">
              <a:avLst/>
            </a:prstGeom>
            <a:noFill/>
            <a:ln w="38100">
              <a:solidFill>
                <a:srgbClr val="996633"/>
              </a:solidFill>
              <a:round/>
              <a:tailEnd type="triangle" w="lg" len="med"/>
            </a:ln>
          </p:spPr>
          <p:txBody>
            <a:bodyPr/>
            <a:lstStyle/>
            <a:p>
              <a:endParaRPr lang="en-US">
                <a:latin typeface="Arial" panose="020B0604020202020204"/>
                <a:cs typeface="Arial" panose="020B0604020202020204"/>
              </a:endParaRPr>
            </a:p>
          </p:txBody>
        </p:sp>
      </p:grpSp>
      <p:grpSp>
        <p:nvGrpSpPr>
          <p:cNvPr id="19" name="Group 148"/>
          <p:cNvGrpSpPr/>
          <p:nvPr/>
        </p:nvGrpSpPr>
        <p:grpSpPr bwMode="auto">
          <a:xfrm>
            <a:off x="6710363" y="2652713"/>
            <a:ext cx="531812" cy="792162"/>
            <a:chOff x="4119" y="1443"/>
            <a:chExt cx="335" cy="499"/>
          </a:xfrm>
        </p:grpSpPr>
        <p:sp>
          <p:nvSpPr>
            <p:cNvPr id="23627" name="Line 117"/>
            <p:cNvSpPr>
              <a:spLocks noChangeShapeType="1"/>
            </p:cNvSpPr>
            <p:nvPr>
              <p:custDataLst>
                <p:tags r:id="rId59"/>
              </p:custDataLst>
            </p:nvPr>
          </p:nvSpPr>
          <p:spPr bwMode="auto">
            <a:xfrm>
              <a:off x="4119" y="1935"/>
              <a:ext cx="335" cy="0"/>
            </a:xfrm>
            <a:prstGeom prst="line">
              <a:avLst/>
            </a:prstGeom>
            <a:noFill/>
            <a:ln w="38100">
              <a:solidFill>
                <a:srgbClr val="996633"/>
              </a:solidFill>
              <a:round/>
              <a:tailEnd type="triangle" w="lg" len="med"/>
            </a:ln>
          </p:spPr>
          <p:txBody>
            <a:bodyPr/>
            <a:lstStyle/>
            <a:p>
              <a:endParaRPr lang="en-US">
                <a:latin typeface="Arial" panose="020B0604020202020204"/>
                <a:cs typeface="Arial" panose="020B0604020202020204"/>
              </a:endParaRPr>
            </a:p>
          </p:txBody>
        </p:sp>
        <p:sp>
          <p:nvSpPr>
            <p:cNvPr id="23628" name="Line 118"/>
            <p:cNvSpPr>
              <a:spLocks noChangeShapeType="1"/>
            </p:cNvSpPr>
            <p:nvPr>
              <p:custDataLst>
                <p:tags r:id="rId60"/>
              </p:custDataLst>
            </p:nvPr>
          </p:nvSpPr>
          <p:spPr bwMode="auto">
            <a:xfrm rot="-5400000">
              <a:off x="4202" y="1693"/>
              <a:ext cx="499" cy="0"/>
            </a:xfrm>
            <a:prstGeom prst="line">
              <a:avLst/>
            </a:prstGeom>
            <a:noFill/>
            <a:ln w="38100">
              <a:solidFill>
                <a:srgbClr val="996633"/>
              </a:solidFill>
              <a:round/>
              <a:tailEnd type="triangle" w="lg" len="med"/>
            </a:ln>
          </p:spPr>
          <p:txBody>
            <a:bodyPr/>
            <a:lstStyle/>
            <a:p>
              <a:endParaRPr lang="en-US">
                <a:latin typeface="Arial" panose="020B0604020202020204"/>
                <a:cs typeface="Arial" panose="020B0604020202020204"/>
              </a:endParaRPr>
            </a:p>
          </p:txBody>
        </p:sp>
      </p:grpSp>
      <p:grpSp>
        <p:nvGrpSpPr>
          <p:cNvPr id="20" name="Group 146"/>
          <p:cNvGrpSpPr/>
          <p:nvPr/>
        </p:nvGrpSpPr>
        <p:grpSpPr bwMode="auto">
          <a:xfrm>
            <a:off x="5548313" y="4473575"/>
            <a:ext cx="531812" cy="1292225"/>
            <a:chOff x="3387" y="2590"/>
            <a:chExt cx="335" cy="814"/>
          </a:xfrm>
        </p:grpSpPr>
        <p:sp>
          <p:nvSpPr>
            <p:cNvPr id="23625" name="Line 119"/>
            <p:cNvSpPr>
              <a:spLocks noChangeShapeType="1"/>
            </p:cNvSpPr>
            <p:nvPr>
              <p:custDataLst>
                <p:tags r:id="rId57"/>
              </p:custDataLst>
            </p:nvPr>
          </p:nvSpPr>
          <p:spPr bwMode="auto">
            <a:xfrm>
              <a:off x="3387" y="3397"/>
              <a:ext cx="335" cy="0"/>
            </a:xfrm>
            <a:prstGeom prst="line">
              <a:avLst/>
            </a:prstGeom>
            <a:noFill/>
            <a:ln w="38100">
              <a:solidFill>
                <a:srgbClr val="996633"/>
              </a:solidFill>
              <a:round/>
              <a:tailEnd type="triangle" w="lg" len="med"/>
            </a:ln>
          </p:spPr>
          <p:txBody>
            <a:bodyPr/>
            <a:lstStyle/>
            <a:p>
              <a:endParaRPr lang="en-US">
                <a:latin typeface="Arial" panose="020B0604020202020204"/>
                <a:cs typeface="Arial" panose="020B0604020202020204"/>
              </a:endParaRPr>
            </a:p>
          </p:txBody>
        </p:sp>
        <p:sp>
          <p:nvSpPr>
            <p:cNvPr id="23626" name="Line 120"/>
            <p:cNvSpPr>
              <a:spLocks noChangeShapeType="1"/>
            </p:cNvSpPr>
            <p:nvPr>
              <p:custDataLst>
                <p:tags r:id="rId58"/>
              </p:custDataLst>
            </p:nvPr>
          </p:nvSpPr>
          <p:spPr bwMode="auto">
            <a:xfrm rot="-5400000">
              <a:off x="3313" y="2997"/>
              <a:ext cx="814" cy="0"/>
            </a:xfrm>
            <a:prstGeom prst="line">
              <a:avLst/>
            </a:prstGeom>
            <a:noFill/>
            <a:ln w="38100">
              <a:solidFill>
                <a:srgbClr val="996633"/>
              </a:solidFill>
              <a:round/>
              <a:tailEnd type="triangle" w="lg" len="med"/>
            </a:ln>
          </p:spPr>
          <p:txBody>
            <a:bodyPr/>
            <a:lstStyle/>
            <a:p>
              <a:endParaRPr lang="en-US">
                <a:latin typeface="Arial" panose="020B0604020202020204"/>
                <a:cs typeface="Arial" panose="020B0604020202020204"/>
              </a:endParaRPr>
            </a:p>
          </p:txBody>
        </p:sp>
      </p:grpSp>
      <p:grpSp>
        <p:nvGrpSpPr>
          <p:cNvPr id="21" name="Group 149"/>
          <p:cNvGrpSpPr/>
          <p:nvPr/>
        </p:nvGrpSpPr>
        <p:grpSpPr bwMode="auto">
          <a:xfrm>
            <a:off x="7289800" y="2124075"/>
            <a:ext cx="531813" cy="541338"/>
            <a:chOff x="4484" y="1110"/>
            <a:chExt cx="335" cy="341"/>
          </a:xfrm>
        </p:grpSpPr>
        <p:sp>
          <p:nvSpPr>
            <p:cNvPr id="23623" name="Line 121"/>
            <p:cNvSpPr>
              <a:spLocks noChangeShapeType="1"/>
            </p:cNvSpPr>
            <p:nvPr>
              <p:custDataLst>
                <p:tags r:id="rId55"/>
              </p:custDataLst>
            </p:nvPr>
          </p:nvSpPr>
          <p:spPr bwMode="auto">
            <a:xfrm>
              <a:off x="4484" y="1444"/>
              <a:ext cx="335" cy="0"/>
            </a:xfrm>
            <a:prstGeom prst="line">
              <a:avLst/>
            </a:prstGeom>
            <a:noFill/>
            <a:ln w="38100">
              <a:solidFill>
                <a:srgbClr val="996633"/>
              </a:solidFill>
              <a:round/>
              <a:tailEnd type="triangle" w="lg" len="med"/>
            </a:ln>
          </p:spPr>
          <p:txBody>
            <a:bodyPr/>
            <a:lstStyle/>
            <a:p>
              <a:endParaRPr lang="en-US">
                <a:latin typeface="Arial" panose="020B0604020202020204"/>
                <a:cs typeface="Arial" panose="020B0604020202020204"/>
              </a:endParaRPr>
            </a:p>
          </p:txBody>
        </p:sp>
        <p:sp>
          <p:nvSpPr>
            <p:cNvPr id="23624" name="Line 122"/>
            <p:cNvSpPr>
              <a:spLocks noChangeShapeType="1"/>
            </p:cNvSpPr>
            <p:nvPr>
              <p:custDataLst>
                <p:tags r:id="rId56"/>
              </p:custDataLst>
            </p:nvPr>
          </p:nvSpPr>
          <p:spPr bwMode="auto">
            <a:xfrm rot="-5400000">
              <a:off x="4646" y="1281"/>
              <a:ext cx="341" cy="0"/>
            </a:xfrm>
            <a:prstGeom prst="line">
              <a:avLst/>
            </a:prstGeom>
            <a:noFill/>
            <a:ln w="38100">
              <a:solidFill>
                <a:srgbClr val="996633"/>
              </a:solidFill>
              <a:round/>
              <a:tailEnd type="triangle" w="lg" len="med"/>
            </a:ln>
          </p:spPr>
          <p:txBody>
            <a:bodyPr/>
            <a:lstStyle/>
            <a:p>
              <a:endParaRPr lang="en-US">
                <a:latin typeface="Arial" panose="020B0604020202020204"/>
                <a:cs typeface="Arial" panose="020B0604020202020204"/>
              </a:endParaRPr>
            </a:p>
          </p:txBody>
        </p:sp>
      </p:grpSp>
      <p:grpSp>
        <p:nvGrpSpPr>
          <p:cNvPr id="22" name="Group 150"/>
          <p:cNvGrpSpPr/>
          <p:nvPr/>
        </p:nvGrpSpPr>
        <p:grpSpPr bwMode="auto">
          <a:xfrm>
            <a:off x="7854950" y="1908175"/>
            <a:ext cx="531813" cy="239713"/>
            <a:chOff x="4840" y="974"/>
            <a:chExt cx="335" cy="151"/>
          </a:xfrm>
        </p:grpSpPr>
        <p:sp>
          <p:nvSpPr>
            <p:cNvPr id="23621" name="Line 123"/>
            <p:cNvSpPr>
              <a:spLocks noChangeShapeType="1"/>
            </p:cNvSpPr>
            <p:nvPr>
              <p:custDataLst>
                <p:tags r:id="rId53"/>
              </p:custDataLst>
            </p:nvPr>
          </p:nvSpPr>
          <p:spPr bwMode="auto">
            <a:xfrm>
              <a:off x="4840" y="1118"/>
              <a:ext cx="335" cy="0"/>
            </a:xfrm>
            <a:prstGeom prst="line">
              <a:avLst/>
            </a:prstGeom>
            <a:noFill/>
            <a:ln w="38100">
              <a:solidFill>
                <a:srgbClr val="996633"/>
              </a:solidFill>
              <a:round/>
              <a:tailEnd type="triangle" w="lg" len="med"/>
            </a:ln>
          </p:spPr>
          <p:txBody>
            <a:bodyPr/>
            <a:lstStyle/>
            <a:p>
              <a:endParaRPr lang="en-US">
                <a:latin typeface="Arial" panose="020B0604020202020204"/>
                <a:cs typeface="Arial" panose="020B0604020202020204"/>
              </a:endParaRPr>
            </a:p>
          </p:txBody>
        </p:sp>
        <p:sp>
          <p:nvSpPr>
            <p:cNvPr id="23622" name="Line 124"/>
            <p:cNvSpPr>
              <a:spLocks noChangeShapeType="1"/>
            </p:cNvSpPr>
            <p:nvPr>
              <p:custDataLst>
                <p:tags r:id="rId54"/>
              </p:custDataLst>
            </p:nvPr>
          </p:nvSpPr>
          <p:spPr bwMode="auto">
            <a:xfrm rot="5400000" flipH="1">
              <a:off x="5096" y="1049"/>
              <a:ext cx="151" cy="2"/>
            </a:xfrm>
            <a:prstGeom prst="line">
              <a:avLst/>
            </a:prstGeom>
            <a:noFill/>
            <a:ln w="38100">
              <a:solidFill>
                <a:srgbClr val="996633"/>
              </a:solidFill>
              <a:round/>
              <a:tailEnd type="triangle" w="lg" len="med"/>
            </a:ln>
          </p:spPr>
          <p:txBody>
            <a:bodyPr/>
            <a:lstStyle/>
            <a:p>
              <a:endParaRPr lang="en-US">
                <a:latin typeface="Arial" panose="020B0604020202020204"/>
                <a:cs typeface="Arial" panose="020B0604020202020204"/>
              </a:endParaRPr>
            </a:p>
          </p:txBody>
        </p:sp>
      </p:grpSp>
      <p:grpSp>
        <p:nvGrpSpPr>
          <p:cNvPr id="23" name="Group 133"/>
          <p:cNvGrpSpPr/>
          <p:nvPr/>
        </p:nvGrpSpPr>
        <p:grpSpPr bwMode="auto">
          <a:xfrm>
            <a:off x="2935288" y="5465763"/>
            <a:ext cx="711200" cy="485775"/>
            <a:chOff x="1849" y="3449"/>
            <a:chExt cx="448" cy="306"/>
          </a:xfrm>
        </p:grpSpPr>
        <p:sp>
          <p:nvSpPr>
            <p:cNvPr id="23619" name="Rectangle 131"/>
            <p:cNvSpPr>
              <a:spLocks noChangeArrowheads="1"/>
            </p:cNvSpPr>
            <p:nvPr>
              <p:custDataLst>
                <p:tags r:id="rId51"/>
              </p:custDataLst>
            </p:nvPr>
          </p:nvSpPr>
          <p:spPr bwMode="auto">
            <a:xfrm>
              <a:off x="1849" y="3449"/>
              <a:ext cx="448" cy="306"/>
            </a:xfrm>
            <a:prstGeom prst="rect">
              <a:avLst/>
            </a:prstGeom>
            <a:noFill/>
            <a:ln w="38100">
              <a:solidFill>
                <a:srgbClr val="996633"/>
              </a:solidFill>
              <a:miter lim="800000"/>
            </a:ln>
          </p:spPr>
          <p:txBody>
            <a:bodyPr wrap="none" anchor="ctr"/>
            <a:lstStyle/>
            <a:p>
              <a:endParaRPr lang="en-US">
                <a:latin typeface="Arial" panose="020B0604020202020204"/>
                <a:cs typeface="Arial" panose="020B0604020202020204"/>
              </a:endParaRPr>
            </a:p>
          </p:txBody>
        </p:sp>
        <p:sp>
          <p:nvSpPr>
            <p:cNvPr id="23620" name="Rectangle 132"/>
            <p:cNvSpPr>
              <a:spLocks noChangeArrowheads="1"/>
            </p:cNvSpPr>
            <p:nvPr>
              <p:custDataLst>
                <p:tags r:id="rId52"/>
              </p:custDataLst>
            </p:nvPr>
          </p:nvSpPr>
          <p:spPr bwMode="auto">
            <a:xfrm>
              <a:off x="1866" y="3466"/>
              <a:ext cx="413" cy="270"/>
            </a:xfrm>
            <a:prstGeom prst="rect">
              <a:avLst/>
            </a:prstGeom>
            <a:noFill/>
            <a:ln w="28575">
              <a:solidFill>
                <a:srgbClr val="FFCC00"/>
              </a:solidFill>
              <a:miter lim="800000"/>
            </a:ln>
          </p:spPr>
          <p:txBody>
            <a:bodyPr wrap="none" anchor="ctr"/>
            <a:lstStyle/>
            <a:p>
              <a:endParaRPr lang="en-US">
                <a:latin typeface="Arial" panose="020B0604020202020204"/>
                <a:cs typeface="Arial" panose="020B0604020202020204"/>
              </a:endParaRPr>
            </a:p>
          </p:txBody>
        </p:sp>
      </p:grpSp>
      <p:grpSp>
        <p:nvGrpSpPr>
          <p:cNvPr id="24" name="Group 134"/>
          <p:cNvGrpSpPr/>
          <p:nvPr/>
        </p:nvGrpSpPr>
        <p:grpSpPr bwMode="auto">
          <a:xfrm>
            <a:off x="2925763" y="4846638"/>
            <a:ext cx="711200" cy="485775"/>
            <a:chOff x="1849" y="3449"/>
            <a:chExt cx="448" cy="306"/>
          </a:xfrm>
        </p:grpSpPr>
        <p:sp>
          <p:nvSpPr>
            <p:cNvPr id="23617" name="Rectangle 135"/>
            <p:cNvSpPr>
              <a:spLocks noChangeArrowheads="1"/>
            </p:cNvSpPr>
            <p:nvPr>
              <p:custDataLst>
                <p:tags r:id="rId49"/>
              </p:custDataLst>
            </p:nvPr>
          </p:nvSpPr>
          <p:spPr bwMode="auto">
            <a:xfrm>
              <a:off x="1849" y="3449"/>
              <a:ext cx="448" cy="306"/>
            </a:xfrm>
            <a:prstGeom prst="rect">
              <a:avLst/>
            </a:prstGeom>
            <a:noFill/>
            <a:ln w="38100">
              <a:solidFill>
                <a:srgbClr val="996633"/>
              </a:solidFill>
              <a:miter lim="800000"/>
            </a:ln>
          </p:spPr>
          <p:txBody>
            <a:bodyPr wrap="none" anchor="ctr"/>
            <a:lstStyle/>
            <a:p>
              <a:endParaRPr lang="en-US">
                <a:latin typeface="Arial" panose="020B0604020202020204"/>
                <a:cs typeface="Arial" panose="020B0604020202020204"/>
              </a:endParaRPr>
            </a:p>
          </p:txBody>
        </p:sp>
        <p:sp>
          <p:nvSpPr>
            <p:cNvPr id="23618" name="Rectangle 136"/>
            <p:cNvSpPr>
              <a:spLocks noChangeArrowheads="1"/>
            </p:cNvSpPr>
            <p:nvPr>
              <p:custDataLst>
                <p:tags r:id="rId50"/>
              </p:custDataLst>
            </p:nvPr>
          </p:nvSpPr>
          <p:spPr bwMode="auto">
            <a:xfrm>
              <a:off x="1866" y="3466"/>
              <a:ext cx="413" cy="270"/>
            </a:xfrm>
            <a:prstGeom prst="rect">
              <a:avLst/>
            </a:prstGeom>
            <a:noFill/>
            <a:ln w="28575">
              <a:solidFill>
                <a:srgbClr val="FFCC00"/>
              </a:solidFill>
              <a:miter lim="800000"/>
            </a:ln>
          </p:spPr>
          <p:txBody>
            <a:bodyPr wrap="none" anchor="ctr"/>
            <a:lstStyle/>
            <a:p>
              <a:endParaRPr lang="en-US">
                <a:latin typeface="Arial" panose="020B0604020202020204"/>
                <a:cs typeface="Arial" panose="020B0604020202020204"/>
              </a:endParaRPr>
            </a:p>
          </p:txBody>
        </p:sp>
      </p:grpSp>
      <p:grpSp>
        <p:nvGrpSpPr>
          <p:cNvPr id="25" name="Group 137"/>
          <p:cNvGrpSpPr/>
          <p:nvPr/>
        </p:nvGrpSpPr>
        <p:grpSpPr bwMode="auto">
          <a:xfrm>
            <a:off x="2916238" y="4208463"/>
            <a:ext cx="711200" cy="485775"/>
            <a:chOff x="1849" y="3449"/>
            <a:chExt cx="448" cy="306"/>
          </a:xfrm>
        </p:grpSpPr>
        <p:sp>
          <p:nvSpPr>
            <p:cNvPr id="23615" name="Rectangle 138"/>
            <p:cNvSpPr>
              <a:spLocks noChangeArrowheads="1"/>
            </p:cNvSpPr>
            <p:nvPr>
              <p:custDataLst>
                <p:tags r:id="rId47"/>
              </p:custDataLst>
            </p:nvPr>
          </p:nvSpPr>
          <p:spPr bwMode="auto">
            <a:xfrm>
              <a:off x="1849" y="3449"/>
              <a:ext cx="448" cy="306"/>
            </a:xfrm>
            <a:prstGeom prst="rect">
              <a:avLst/>
            </a:prstGeom>
            <a:noFill/>
            <a:ln w="38100">
              <a:solidFill>
                <a:srgbClr val="996633"/>
              </a:solidFill>
              <a:miter lim="800000"/>
            </a:ln>
          </p:spPr>
          <p:txBody>
            <a:bodyPr wrap="none" anchor="ctr"/>
            <a:lstStyle/>
            <a:p>
              <a:endParaRPr lang="en-US">
                <a:latin typeface="Arial" panose="020B0604020202020204"/>
                <a:cs typeface="Arial" panose="020B0604020202020204"/>
              </a:endParaRPr>
            </a:p>
          </p:txBody>
        </p:sp>
        <p:sp>
          <p:nvSpPr>
            <p:cNvPr id="23616" name="Rectangle 139"/>
            <p:cNvSpPr>
              <a:spLocks noChangeArrowheads="1"/>
            </p:cNvSpPr>
            <p:nvPr>
              <p:custDataLst>
                <p:tags r:id="rId48"/>
              </p:custDataLst>
            </p:nvPr>
          </p:nvSpPr>
          <p:spPr bwMode="auto">
            <a:xfrm>
              <a:off x="1866" y="3466"/>
              <a:ext cx="413" cy="270"/>
            </a:xfrm>
            <a:prstGeom prst="rect">
              <a:avLst/>
            </a:prstGeom>
            <a:noFill/>
            <a:ln w="28575">
              <a:solidFill>
                <a:srgbClr val="FFCC00"/>
              </a:solidFill>
              <a:miter lim="800000"/>
            </a:ln>
          </p:spPr>
          <p:txBody>
            <a:bodyPr wrap="none" anchor="ctr"/>
            <a:lstStyle/>
            <a:p>
              <a:endParaRPr lang="en-US">
                <a:latin typeface="Arial" panose="020B0604020202020204"/>
                <a:cs typeface="Arial" panose="020B0604020202020204"/>
              </a:endParaRPr>
            </a:p>
          </p:txBody>
        </p:sp>
      </p:grpSp>
      <p:grpSp>
        <p:nvGrpSpPr>
          <p:cNvPr id="26" name="Group 140"/>
          <p:cNvGrpSpPr/>
          <p:nvPr/>
        </p:nvGrpSpPr>
        <p:grpSpPr bwMode="auto">
          <a:xfrm>
            <a:off x="2927350" y="3560763"/>
            <a:ext cx="711200" cy="485775"/>
            <a:chOff x="1849" y="3449"/>
            <a:chExt cx="448" cy="306"/>
          </a:xfrm>
        </p:grpSpPr>
        <p:sp>
          <p:nvSpPr>
            <p:cNvPr id="23613" name="Rectangle 141"/>
            <p:cNvSpPr>
              <a:spLocks noChangeArrowheads="1"/>
            </p:cNvSpPr>
            <p:nvPr>
              <p:custDataLst>
                <p:tags r:id="rId45"/>
              </p:custDataLst>
            </p:nvPr>
          </p:nvSpPr>
          <p:spPr bwMode="auto">
            <a:xfrm>
              <a:off x="1849" y="3449"/>
              <a:ext cx="448" cy="306"/>
            </a:xfrm>
            <a:prstGeom prst="rect">
              <a:avLst/>
            </a:prstGeom>
            <a:noFill/>
            <a:ln w="38100">
              <a:solidFill>
                <a:srgbClr val="996633"/>
              </a:solidFill>
              <a:miter lim="800000"/>
            </a:ln>
          </p:spPr>
          <p:txBody>
            <a:bodyPr wrap="none" anchor="ctr"/>
            <a:lstStyle/>
            <a:p>
              <a:endParaRPr lang="en-US">
                <a:latin typeface="Arial" panose="020B0604020202020204"/>
                <a:cs typeface="Arial" panose="020B0604020202020204"/>
              </a:endParaRPr>
            </a:p>
          </p:txBody>
        </p:sp>
        <p:sp>
          <p:nvSpPr>
            <p:cNvPr id="23614" name="Rectangle 142"/>
            <p:cNvSpPr>
              <a:spLocks noChangeArrowheads="1"/>
            </p:cNvSpPr>
            <p:nvPr>
              <p:custDataLst>
                <p:tags r:id="rId46"/>
              </p:custDataLst>
            </p:nvPr>
          </p:nvSpPr>
          <p:spPr bwMode="auto">
            <a:xfrm>
              <a:off x="1866" y="3466"/>
              <a:ext cx="413" cy="270"/>
            </a:xfrm>
            <a:prstGeom prst="rect">
              <a:avLst/>
            </a:prstGeom>
            <a:noFill/>
            <a:ln w="28575">
              <a:solidFill>
                <a:srgbClr val="FFCC00"/>
              </a:solidFill>
              <a:miter lim="800000"/>
            </a:ln>
          </p:spPr>
          <p:txBody>
            <a:bodyPr wrap="none" anchor="ctr"/>
            <a:lstStyle/>
            <a:p>
              <a:endParaRPr lang="en-US">
                <a:latin typeface="Arial" panose="020B0604020202020204"/>
                <a:cs typeface="Arial" panose="020B0604020202020204"/>
              </a:endParaRPr>
            </a:p>
          </p:txBody>
        </p:sp>
      </p:grpSp>
      <p:grpSp>
        <p:nvGrpSpPr>
          <p:cNvPr id="27" name="Group 143"/>
          <p:cNvGrpSpPr/>
          <p:nvPr/>
        </p:nvGrpSpPr>
        <p:grpSpPr bwMode="auto">
          <a:xfrm>
            <a:off x="2805113" y="2903538"/>
            <a:ext cx="844550" cy="485775"/>
            <a:chOff x="1849" y="3449"/>
            <a:chExt cx="448" cy="306"/>
          </a:xfrm>
        </p:grpSpPr>
        <p:sp>
          <p:nvSpPr>
            <p:cNvPr id="23611" name="Rectangle 144"/>
            <p:cNvSpPr>
              <a:spLocks noChangeArrowheads="1"/>
            </p:cNvSpPr>
            <p:nvPr>
              <p:custDataLst>
                <p:tags r:id="rId43"/>
              </p:custDataLst>
            </p:nvPr>
          </p:nvSpPr>
          <p:spPr bwMode="auto">
            <a:xfrm>
              <a:off x="1849" y="3449"/>
              <a:ext cx="448" cy="306"/>
            </a:xfrm>
            <a:prstGeom prst="rect">
              <a:avLst/>
            </a:prstGeom>
            <a:noFill/>
            <a:ln w="38100">
              <a:solidFill>
                <a:srgbClr val="996633"/>
              </a:solidFill>
              <a:miter lim="800000"/>
            </a:ln>
          </p:spPr>
          <p:txBody>
            <a:bodyPr wrap="none" anchor="ctr"/>
            <a:lstStyle/>
            <a:p>
              <a:endParaRPr lang="en-US">
                <a:latin typeface="Arial" panose="020B0604020202020204"/>
                <a:cs typeface="Arial" panose="020B0604020202020204"/>
              </a:endParaRPr>
            </a:p>
          </p:txBody>
        </p:sp>
        <p:sp>
          <p:nvSpPr>
            <p:cNvPr id="23612" name="Rectangle 145"/>
            <p:cNvSpPr>
              <a:spLocks noChangeArrowheads="1"/>
            </p:cNvSpPr>
            <p:nvPr>
              <p:custDataLst>
                <p:tags r:id="rId44"/>
              </p:custDataLst>
            </p:nvPr>
          </p:nvSpPr>
          <p:spPr bwMode="auto">
            <a:xfrm>
              <a:off x="1866" y="3466"/>
              <a:ext cx="413" cy="270"/>
            </a:xfrm>
            <a:prstGeom prst="rect">
              <a:avLst/>
            </a:prstGeom>
            <a:noFill/>
            <a:ln w="28575">
              <a:solidFill>
                <a:srgbClr val="FFCC00"/>
              </a:solidFill>
              <a:miter lim="800000"/>
            </a:ln>
          </p:spPr>
          <p:txBody>
            <a:bodyPr wrap="none" anchor="ctr"/>
            <a:lstStyle/>
            <a:p>
              <a:endParaRPr lang="en-US">
                <a:latin typeface="Arial" panose="020B0604020202020204"/>
                <a:cs typeface="Arial" panose="020B0604020202020204"/>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5820">
                                            <p:txEl>
                                              <p:pRg st="0" end="0"/>
                                            </p:txEl>
                                          </p:spTgt>
                                        </p:tgtEl>
                                        <p:attrNameLst>
                                          <p:attrName>style.visibility</p:attrName>
                                        </p:attrNameLst>
                                      </p:cBhvr>
                                      <p:to>
                                        <p:strVal val="visible"/>
                                      </p:to>
                                    </p:set>
                                    <p:animEffect transition="in" filter="wipe(left)">
                                      <p:cBhvr>
                                        <p:cTn id="7" dur="500"/>
                                        <p:tgtEl>
                                          <p:spTgt spid="758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5820">
                                            <p:txEl>
                                              <p:pRg st="1" end="1"/>
                                            </p:txEl>
                                          </p:spTgt>
                                        </p:tgtEl>
                                        <p:attrNameLst>
                                          <p:attrName>style.visibility</p:attrName>
                                        </p:attrNameLst>
                                      </p:cBhvr>
                                      <p:to>
                                        <p:strVal val="visible"/>
                                      </p:to>
                                    </p:set>
                                    <p:animEffect transition="in" filter="wipe(left)">
                                      <p:cBhvr>
                                        <p:cTn id="12" dur="500"/>
                                        <p:tgtEl>
                                          <p:spTgt spid="758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5820">
                                            <p:txEl>
                                              <p:pRg st="2" end="2"/>
                                            </p:txEl>
                                          </p:spTgt>
                                        </p:tgtEl>
                                        <p:attrNameLst>
                                          <p:attrName>style.visibility</p:attrName>
                                        </p:attrNameLst>
                                      </p:cBhvr>
                                      <p:to>
                                        <p:strVal val="visible"/>
                                      </p:to>
                                    </p:set>
                                    <p:animEffect transition="in" filter="wipe(left)">
                                      <p:cBhvr>
                                        <p:cTn id="17" dur="500"/>
                                        <p:tgtEl>
                                          <p:spTgt spid="758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par>
                                <p:cTn id="28" presetID="18" presetClass="entr" presetSubtype="3"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strips(upRight)">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27"/>
                                        </p:tgtEl>
                                      </p:cBhvr>
                                    </p:animEffect>
                                    <p:set>
                                      <p:cBhvr>
                                        <p:cTn id="35" dur="1" fill="hold">
                                          <p:stCondLst>
                                            <p:cond delay="499"/>
                                          </p:stCondLst>
                                        </p:cTn>
                                        <p:tgtEl>
                                          <p:spTgt spid="27"/>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20"/>
                                        </p:tgtEl>
                                      </p:cBhvr>
                                    </p:animEffect>
                                    <p:set>
                                      <p:cBhvr>
                                        <p:cTn id="38" dur="1" fill="hold">
                                          <p:stCondLst>
                                            <p:cond delay="499"/>
                                          </p:stCondLst>
                                        </p:cTn>
                                        <p:tgtEl>
                                          <p:spTgt spid="2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par>
                                <p:cTn id="44" presetID="18" presetClass="entr" presetSubtype="3"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strips(upRight)">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500"/>
                                        <p:tgtEl>
                                          <p:spTgt spid="26"/>
                                        </p:tgtEl>
                                      </p:cBhvr>
                                    </p:animEffect>
                                    <p:set>
                                      <p:cBhvr>
                                        <p:cTn id="51" dur="1" fill="hold">
                                          <p:stCondLst>
                                            <p:cond delay="499"/>
                                          </p:stCondLst>
                                        </p:cTn>
                                        <p:tgtEl>
                                          <p:spTgt spid="26"/>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18"/>
                                        </p:tgtEl>
                                      </p:cBhvr>
                                    </p:animEffect>
                                    <p:set>
                                      <p:cBhvr>
                                        <p:cTn id="54" dur="1" fill="hold">
                                          <p:stCondLst>
                                            <p:cond delay="499"/>
                                          </p:stCondLst>
                                        </p:cTn>
                                        <p:tgtEl>
                                          <p:spTgt spid="1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18" presetClass="entr" presetSubtype="3" fill="hold"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strips(upRight)">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500"/>
                                        <p:tgtEl>
                                          <p:spTgt spid="25"/>
                                        </p:tgtEl>
                                      </p:cBhvr>
                                    </p:animEffect>
                                    <p:set>
                                      <p:cBhvr>
                                        <p:cTn id="67" dur="1" fill="hold">
                                          <p:stCondLst>
                                            <p:cond delay="499"/>
                                          </p:stCondLst>
                                        </p:cTn>
                                        <p:tgtEl>
                                          <p:spTgt spid="25"/>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19"/>
                                        </p:tgtEl>
                                      </p:cBhvr>
                                    </p:animEffect>
                                    <p:set>
                                      <p:cBhvr>
                                        <p:cTn id="70" dur="1" fill="hold">
                                          <p:stCondLst>
                                            <p:cond delay="499"/>
                                          </p:stCondLst>
                                        </p:cTn>
                                        <p:tgtEl>
                                          <p:spTgt spid="19"/>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fade">
                                      <p:cBhvr>
                                        <p:cTn id="75" dur="500"/>
                                        <p:tgtEl>
                                          <p:spTgt spid="24"/>
                                        </p:tgtEl>
                                      </p:cBhvr>
                                    </p:animEffect>
                                  </p:childTnLst>
                                </p:cTn>
                              </p:par>
                              <p:par>
                                <p:cTn id="76" presetID="18" presetClass="entr" presetSubtype="3" fill="hold" nodeType="withEffect">
                                  <p:stCondLst>
                                    <p:cond delay="0"/>
                                  </p:stCondLst>
                                  <p:childTnLst>
                                    <p:set>
                                      <p:cBhvr>
                                        <p:cTn id="77" dur="1" fill="hold">
                                          <p:stCondLst>
                                            <p:cond delay="0"/>
                                          </p:stCondLst>
                                        </p:cTn>
                                        <p:tgtEl>
                                          <p:spTgt spid="21"/>
                                        </p:tgtEl>
                                        <p:attrNameLst>
                                          <p:attrName>style.visibility</p:attrName>
                                        </p:attrNameLst>
                                      </p:cBhvr>
                                      <p:to>
                                        <p:strVal val="visible"/>
                                      </p:to>
                                    </p:set>
                                    <p:animEffect transition="in" filter="strips(upRight)">
                                      <p:cBhvr>
                                        <p:cTn id="78" dur="500"/>
                                        <p:tgtEl>
                                          <p:spTgt spid="21"/>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nodeType="clickEffect">
                                  <p:stCondLst>
                                    <p:cond delay="0"/>
                                  </p:stCondLst>
                                  <p:childTnLst>
                                    <p:animEffect transition="out" filter="fade">
                                      <p:cBhvr>
                                        <p:cTn id="82" dur="500"/>
                                        <p:tgtEl>
                                          <p:spTgt spid="24"/>
                                        </p:tgtEl>
                                      </p:cBhvr>
                                    </p:animEffect>
                                    <p:set>
                                      <p:cBhvr>
                                        <p:cTn id="83" dur="1" fill="hold">
                                          <p:stCondLst>
                                            <p:cond delay="499"/>
                                          </p:stCondLst>
                                        </p:cTn>
                                        <p:tgtEl>
                                          <p:spTgt spid="24"/>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21"/>
                                        </p:tgtEl>
                                      </p:cBhvr>
                                    </p:animEffect>
                                    <p:set>
                                      <p:cBhvr>
                                        <p:cTn id="86" dur="1" fill="hold">
                                          <p:stCondLst>
                                            <p:cond delay="499"/>
                                          </p:stCondLst>
                                        </p:cTn>
                                        <p:tgtEl>
                                          <p:spTgt spid="21"/>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fade">
                                      <p:cBhvr>
                                        <p:cTn id="91" dur="500"/>
                                        <p:tgtEl>
                                          <p:spTgt spid="23"/>
                                        </p:tgtEl>
                                      </p:cBhvr>
                                    </p:animEffect>
                                  </p:childTnLst>
                                </p:cTn>
                              </p:par>
                              <p:par>
                                <p:cTn id="92" presetID="18" presetClass="entr" presetSubtype="3" fill="hold" nodeType="withEffect">
                                  <p:stCondLst>
                                    <p:cond delay="0"/>
                                  </p:stCondLst>
                                  <p:childTnLst>
                                    <p:set>
                                      <p:cBhvr>
                                        <p:cTn id="93" dur="1" fill="hold">
                                          <p:stCondLst>
                                            <p:cond delay="0"/>
                                          </p:stCondLst>
                                        </p:cTn>
                                        <p:tgtEl>
                                          <p:spTgt spid="22"/>
                                        </p:tgtEl>
                                        <p:attrNameLst>
                                          <p:attrName>style.visibility</p:attrName>
                                        </p:attrNameLst>
                                      </p:cBhvr>
                                      <p:to>
                                        <p:strVal val="visible"/>
                                      </p:to>
                                    </p:set>
                                    <p:animEffect transition="in" filter="strips(upRight)">
                                      <p:cBhvr>
                                        <p:cTn id="94" dur="500"/>
                                        <p:tgtEl>
                                          <p:spTgt spid="22"/>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xit" presetSubtype="0" fill="hold" nodeType="clickEffect">
                                  <p:stCondLst>
                                    <p:cond delay="0"/>
                                  </p:stCondLst>
                                  <p:childTnLst>
                                    <p:animEffect transition="out" filter="fade">
                                      <p:cBhvr>
                                        <p:cTn id="98" dur="500"/>
                                        <p:tgtEl>
                                          <p:spTgt spid="23"/>
                                        </p:tgtEl>
                                      </p:cBhvr>
                                    </p:animEffect>
                                    <p:set>
                                      <p:cBhvr>
                                        <p:cTn id="99" dur="1" fill="hold">
                                          <p:stCondLst>
                                            <p:cond delay="499"/>
                                          </p:stCondLst>
                                        </p:cTn>
                                        <p:tgtEl>
                                          <p:spTgt spid="23"/>
                                        </p:tgtEl>
                                        <p:attrNameLst>
                                          <p:attrName>style.visibility</p:attrName>
                                        </p:attrNameLst>
                                      </p:cBhvr>
                                      <p:to>
                                        <p:strVal val="hidden"/>
                                      </p:to>
                                    </p:set>
                                  </p:childTnLst>
                                </p:cTn>
                              </p:par>
                              <p:par>
                                <p:cTn id="100" presetID="10" presetClass="exit" presetSubtype="0" fill="hold" nodeType="withEffect">
                                  <p:stCondLst>
                                    <p:cond delay="0"/>
                                  </p:stCondLst>
                                  <p:childTnLst>
                                    <p:animEffect transition="out" filter="fade">
                                      <p:cBhvr>
                                        <p:cTn id="101" dur="500"/>
                                        <p:tgtEl>
                                          <p:spTgt spid="22"/>
                                        </p:tgtEl>
                                      </p:cBhvr>
                                    </p:animEffect>
                                    <p:set>
                                      <p:cBhvr>
                                        <p:cTn id="102"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2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3" cstate="print"/>
          <a:stretch>
            <a:fillRect/>
          </a:stretch>
        </p:blipFill>
        <p:spPr>
          <a:xfrm>
            <a:off x="433281" y="6286520"/>
            <a:ext cx="1495513" cy="288536"/>
          </a:xfrm>
          <a:prstGeom prst="rect">
            <a:avLst/>
          </a:prstGeom>
        </p:spPr>
      </p:pic>
      <p:sp>
        <p:nvSpPr>
          <p:cNvPr id="6" name="TextBox 5"/>
          <p:cNvSpPr txBox="1"/>
          <p:nvPr/>
        </p:nvSpPr>
        <p:spPr>
          <a:xfrm>
            <a:off x="414137" y="641967"/>
            <a:ext cx="4653280" cy="583565"/>
          </a:xfrm>
          <a:prstGeom prst="rect">
            <a:avLst/>
          </a:prstGeom>
          <a:noFill/>
        </p:spPr>
        <p:txBody>
          <a:bodyPr wrap="none" rtlCol="0">
            <a:spAutoFit/>
          </a:bodyPr>
          <a:lstStyle/>
          <a:p>
            <a:pPr algn="l"/>
            <a:r>
              <a:rPr sz="3200">
                <a:solidFill>
                  <a:srgbClr val="002060"/>
                </a:solidFill>
                <a:latin typeface="华光中雅_CNKI" panose="02000500000000000000" pitchFamily="2" charset="-122"/>
                <a:ea typeface="华光中雅_CNKI" panose="02000500000000000000" pitchFamily="2" charset="-122"/>
              </a:rPr>
              <a:t>为什么劳动边际产量重要</a:t>
            </a:r>
            <a:endParaRPr lang="zh-CN" altLang="en-US" sz="3200" dirty="0">
              <a:solidFill>
                <a:srgbClr val="002060"/>
              </a:solidFill>
              <a:latin typeface="华光中雅_CNKI" panose="02000500000000000000" pitchFamily="2" charset="-122"/>
              <a:ea typeface="华光中雅_CNKI" panose="02000500000000000000" pitchFamily="2" charset="-122"/>
            </a:endParaRPr>
          </a:p>
        </p:txBody>
      </p:sp>
      <p:sp>
        <p:nvSpPr>
          <p:cNvPr id="77827" name="Rectangle 3"/>
          <p:cNvSpPr>
            <a:spLocks noGrp="1" noChangeArrowheads="1"/>
          </p:cNvSpPr>
          <p:nvPr>
            <p:ph idx="1"/>
          </p:nvPr>
        </p:nvSpPr>
        <p:spPr>
          <a:xfrm>
            <a:off x="323215" y="1340485"/>
            <a:ext cx="8333105" cy="4885690"/>
          </a:xfrm>
        </p:spPr>
        <p:txBody>
          <a:bodyPr>
            <a:normAutofit/>
          </a:bodyPr>
          <a:lstStyle/>
          <a:p>
            <a:pPr eaLnBrk="1" hangingPunct="1">
              <a:lnSpc>
                <a:spcPct val="150000"/>
              </a:lnSpc>
            </a:pPr>
            <a:r>
              <a:rPr lang="zh-CN" altLang="en-US" sz="2700" dirty="0" smtClean="0">
                <a:latin typeface="微软雅黑" panose="020B0503020204020204" pitchFamily="34" charset="-122"/>
                <a:ea typeface="微软雅黑" panose="020B0503020204020204" pitchFamily="34" charset="-122"/>
                <a:cs typeface="微软雅黑" panose="020B0503020204020204" pitchFamily="34" charset="-122"/>
              </a:rPr>
              <a:t>回想经济学十大原理之一</a:t>
            </a:r>
            <a:r>
              <a:rPr lang="en-US" sz="2700" dirty="0" smtClean="0">
                <a:latin typeface="微软雅黑" panose="020B0503020204020204" pitchFamily="34" charset="-122"/>
                <a:ea typeface="微软雅黑" panose="020B0503020204020204" pitchFamily="34" charset="-122"/>
                <a:cs typeface="微软雅黑" panose="020B0503020204020204" pitchFamily="34" charset="-122"/>
              </a:rPr>
              <a:t>:</a:t>
            </a:r>
            <a:br>
              <a:rPr lang="en-US" sz="2700" dirty="0" smtClean="0">
                <a:latin typeface="微软雅黑" panose="020B0503020204020204" pitchFamily="34" charset="-122"/>
                <a:ea typeface="微软雅黑" panose="020B0503020204020204" pitchFamily="34" charset="-122"/>
                <a:cs typeface="微软雅黑" panose="020B0503020204020204" pitchFamily="34" charset="-122"/>
              </a:rPr>
            </a:br>
            <a:r>
              <a:rPr lang="en-US" sz="27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en-US" sz="2700" dirty="0" smtClean="0">
                <a:solidFill>
                  <a:srgbClr val="996633"/>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700" b="1" i="1" dirty="0" smtClean="0">
                <a:solidFill>
                  <a:srgbClr val="996633"/>
                </a:solidFill>
                <a:latin typeface="微软雅黑" panose="020B0503020204020204" pitchFamily="34" charset="-122"/>
                <a:ea typeface="微软雅黑" panose="020B0503020204020204" pitchFamily="34" charset="-122"/>
                <a:cs typeface="微软雅黑" panose="020B0503020204020204" pitchFamily="34" charset="-122"/>
              </a:rPr>
              <a:t>理性人考虑边际量。</a:t>
            </a:r>
            <a:endParaRPr lang="en-US" sz="2700" b="1" i="1" dirty="0" smtClean="0">
              <a:solidFill>
                <a:srgbClr val="996633"/>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50000"/>
              </a:lnSpc>
            </a:pPr>
            <a:r>
              <a:rPr lang="zh-CN" altLang="en-US" sz="2700" dirty="0" smtClean="0">
                <a:latin typeface="微软雅黑" panose="020B0503020204020204" pitchFamily="34" charset="-122"/>
                <a:ea typeface="微软雅黑" panose="020B0503020204020204" pitchFamily="34" charset="-122"/>
                <a:cs typeface="微软雅黑" panose="020B0503020204020204" pitchFamily="34" charset="-122"/>
              </a:rPr>
              <a:t>当农场主多雇佣一个工人，</a:t>
            </a:r>
            <a:r>
              <a:rPr lang="en-US" sz="2700" dirty="0" smtClean="0">
                <a:latin typeface="微软雅黑" panose="020B0503020204020204" pitchFamily="34" charset="-122"/>
                <a:ea typeface="微软雅黑" panose="020B0503020204020204" pitchFamily="34" charset="-122"/>
                <a:cs typeface="微软雅黑" panose="020B0503020204020204" pitchFamily="34" charset="-122"/>
              </a:rPr>
              <a:t> </a:t>
            </a:r>
          </a:p>
          <a:p>
            <a:pPr lvl="1" eaLnBrk="1" hangingPunct="1">
              <a:lnSpc>
                <a:spcPct val="150000"/>
              </a:lnSpc>
            </a:pPr>
            <a:r>
              <a:rPr lang="en-US" sz="2400" dirty="0" smtClean="0">
                <a:latin typeface="微软雅黑" panose="020B0503020204020204" pitchFamily="34" charset="-122"/>
                <a:ea typeface="微软雅黑" panose="020B0503020204020204" pitchFamily="34" charset="-122"/>
                <a:cs typeface="微软雅黑" panose="020B0503020204020204" pitchFamily="34" charset="-122"/>
              </a:rPr>
              <a:t>成本随着他付工人工资而增加</a:t>
            </a:r>
          </a:p>
          <a:p>
            <a:pPr lvl="1" eaLnBrk="1" hangingPunct="1">
              <a:lnSpc>
                <a:spcPct val="150000"/>
              </a:lnSpc>
            </a:pPr>
            <a:r>
              <a:rPr lang="en-US" sz="2400" dirty="0" smtClean="0">
                <a:latin typeface="微软雅黑" panose="020B0503020204020204" pitchFamily="34" charset="-122"/>
                <a:ea typeface="微软雅黑" panose="020B0503020204020204" pitchFamily="34" charset="-122"/>
                <a:cs typeface="微软雅黑" panose="020B0503020204020204" pitchFamily="34" charset="-122"/>
              </a:rPr>
              <a:t>产量增加了MPL</a:t>
            </a:r>
          </a:p>
          <a:p>
            <a:pPr marL="0" lvl="1" fontAlgn="auto">
              <a:lnSpc>
                <a:spcPct val="150000"/>
              </a:lnSpc>
              <a:spcBef>
                <a:spcPts val="0"/>
              </a:spcBef>
            </a:pPr>
            <a:r>
              <a:rPr lang="en-US" altLang="zh-CN" sz="27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700" dirty="0" smtClean="0">
                <a:latin typeface="微软雅黑" panose="020B0503020204020204" pitchFamily="34" charset="-122"/>
                <a:ea typeface="微软雅黑" panose="020B0503020204020204" pitchFamily="34" charset="-122"/>
                <a:cs typeface="微软雅黑" panose="020B0503020204020204" pitchFamily="34" charset="-122"/>
              </a:rPr>
              <a:t>比较一下成本增加量和产量增加量，有助于农场主决定是否应该雇用那个工人。</a:t>
            </a:r>
            <a:r>
              <a:rPr lang="zh-CN" altLang="en-US" sz="2700" dirty="0" smtClean="0">
                <a:latin typeface="思源黑体 CN Bold" panose="020B0800000000000000" pitchFamily="34" charset="-122"/>
                <a:ea typeface="思源黑体 CN Bold" panose="020B0800000000000000"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Effect transition="in" filter="wipe(down)">
                                      <p:cBhvr>
                                        <p:cTn id="7" dur="500"/>
                                        <p:tgtEl>
                                          <p:spTgt spid="778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7827">
                                            <p:txEl>
                                              <p:pRg st="1" end="1"/>
                                            </p:txEl>
                                          </p:spTgt>
                                        </p:tgtEl>
                                        <p:attrNameLst>
                                          <p:attrName>style.visibility</p:attrName>
                                        </p:attrNameLst>
                                      </p:cBhvr>
                                      <p:to>
                                        <p:strVal val="visible"/>
                                      </p:to>
                                    </p:set>
                                    <p:animEffect transition="in" filter="wipe(down)">
                                      <p:cBhvr>
                                        <p:cTn id="12" dur="500"/>
                                        <p:tgtEl>
                                          <p:spTgt spid="77827">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77827">
                                            <p:txEl>
                                              <p:pRg st="2" end="2"/>
                                            </p:txEl>
                                          </p:spTgt>
                                        </p:tgtEl>
                                        <p:attrNameLst>
                                          <p:attrName>style.visibility</p:attrName>
                                        </p:attrNameLst>
                                      </p:cBhvr>
                                      <p:to>
                                        <p:strVal val="visible"/>
                                      </p:to>
                                    </p:set>
                                    <p:animEffect transition="in" filter="wipe(down)">
                                      <p:cBhvr>
                                        <p:cTn id="15" dur="500"/>
                                        <p:tgtEl>
                                          <p:spTgt spid="77827">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77827">
                                            <p:txEl>
                                              <p:pRg st="3" end="3"/>
                                            </p:txEl>
                                          </p:spTgt>
                                        </p:tgtEl>
                                        <p:attrNameLst>
                                          <p:attrName>style.visibility</p:attrName>
                                        </p:attrNameLst>
                                      </p:cBhvr>
                                      <p:to>
                                        <p:strVal val="visible"/>
                                      </p:to>
                                    </p:set>
                                    <p:animEffect transition="in" filter="wipe(down)">
                                      <p:cBhvr>
                                        <p:cTn id="18" dur="500"/>
                                        <p:tgtEl>
                                          <p:spTgt spid="7782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77827">
                                            <p:txEl>
                                              <p:pRg st="4" end="4"/>
                                            </p:txEl>
                                          </p:spTgt>
                                        </p:tgtEl>
                                        <p:attrNameLst>
                                          <p:attrName>style.visibility</p:attrName>
                                        </p:attrNameLst>
                                      </p:cBhvr>
                                      <p:to>
                                        <p:strVal val="visible"/>
                                      </p:to>
                                    </p:set>
                                    <p:animEffect transition="in" filter="wipe(down)">
                                      <p:cBhvr>
                                        <p:cTn id="23" dur="500"/>
                                        <p:tgtEl>
                                          <p:spTgt spid="778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p:bldP spid="77827" grpI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2" cstate="print"/>
          <a:stretch>
            <a:fillRect/>
          </a:stretch>
        </p:blipFill>
        <p:spPr>
          <a:xfrm>
            <a:off x="433281" y="6286520"/>
            <a:ext cx="1495513" cy="288536"/>
          </a:xfrm>
          <a:prstGeom prst="rect">
            <a:avLst/>
          </a:prstGeom>
        </p:spPr>
      </p:pic>
      <p:sp>
        <p:nvSpPr>
          <p:cNvPr id="16" name="TextBox 15"/>
          <p:cNvSpPr txBox="1"/>
          <p:nvPr/>
        </p:nvSpPr>
        <p:spPr>
          <a:xfrm>
            <a:off x="539750" y="1268730"/>
            <a:ext cx="8477885" cy="4228850"/>
          </a:xfrm>
          <a:prstGeom prst="rect">
            <a:avLst/>
          </a:prstGeom>
          <a:noFill/>
        </p:spPr>
        <p:txBody>
          <a:bodyPr wrap="square" rtlCol="0">
            <a:spAutoFit/>
          </a:bodyPr>
          <a:lstStyle/>
          <a:p>
            <a:pPr marL="342900" indent="-342900">
              <a:lnSpc>
                <a:spcPct val="140000"/>
              </a:lnSpc>
              <a:spcBef>
                <a:spcPts val="0"/>
              </a:spcBef>
              <a:spcAft>
                <a:spcPts val="0"/>
              </a:spcAft>
              <a:buFont typeface="Arial" panose="020B0604020202020204" pitchFamily="34" charset="0"/>
              <a:buChar char="•"/>
            </a:pPr>
            <a:r>
              <a:rPr lang="zh-CN" altLang="en-US" sz="2400">
                <a:latin typeface="微软雅黑" panose="020B0503020204020204" pitchFamily="34" charset="-122"/>
                <a:ea typeface="微软雅黑" panose="020B0503020204020204" pitchFamily="34" charset="-122"/>
              </a:rPr>
              <a:t>随着工人数量的增加，额外雇佣一个工人带来的产出增加量越来越少。为什么?</a:t>
            </a:r>
          </a:p>
          <a:p>
            <a:pPr marL="342900" indent="-342900">
              <a:lnSpc>
                <a:spcPct val="140000"/>
              </a:lnSpc>
              <a:spcBef>
                <a:spcPts val="0"/>
              </a:spcBef>
              <a:spcAft>
                <a:spcPts val="0"/>
              </a:spcAft>
              <a:buFont typeface="Arial" panose="020B0604020202020204" pitchFamily="34" charset="0"/>
              <a:buChar char="•"/>
            </a:pPr>
            <a:r>
              <a:rPr sz="2400">
                <a:solidFill>
                  <a:srgbClr val="002060"/>
                </a:solidFill>
                <a:latin typeface="微软雅黑" panose="020B0503020204020204" pitchFamily="34" charset="-122"/>
                <a:ea typeface="微软雅黑" panose="020B0503020204020204" pitchFamily="34" charset="-122"/>
              </a:rPr>
              <a:t>伴随着</a:t>
            </a:r>
            <a:r>
              <a:rPr lang="zh-CN" sz="2400">
                <a:solidFill>
                  <a:srgbClr val="002060"/>
                </a:solidFill>
                <a:latin typeface="微软雅黑" panose="020B0503020204020204" pitchFamily="34" charset="-122"/>
                <a:ea typeface="微软雅黑" panose="020B0503020204020204" pitchFamily="34" charset="-122"/>
              </a:rPr>
              <a:t>不断</a:t>
            </a:r>
            <a:r>
              <a:rPr sz="2400">
                <a:solidFill>
                  <a:srgbClr val="002060"/>
                </a:solidFill>
                <a:latin typeface="微软雅黑" panose="020B0503020204020204" pitchFamily="34" charset="-122"/>
                <a:ea typeface="微软雅黑" panose="020B0503020204020204" pitchFamily="34" charset="-122"/>
              </a:rPr>
              <a:t>增加工人，</a:t>
            </a:r>
            <a:r>
              <a:rPr lang="zh-CN" sz="2400">
                <a:solidFill>
                  <a:srgbClr val="002060"/>
                </a:solidFill>
                <a:latin typeface="微软雅黑" panose="020B0503020204020204" pitchFamily="34" charset="-122"/>
                <a:ea typeface="微软雅黑" panose="020B0503020204020204" pitchFamily="34" charset="-122"/>
              </a:rPr>
              <a:t>每个</a:t>
            </a:r>
            <a:r>
              <a:rPr sz="2400">
                <a:solidFill>
                  <a:srgbClr val="002060"/>
                </a:solidFill>
                <a:latin typeface="微软雅黑" panose="020B0503020204020204" pitchFamily="34" charset="-122"/>
                <a:ea typeface="微软雅黑" panose="020B0503020204020204" pitchFamily="34" charset="-122"/>
              </a:rPr>
              <a:t>工人</a:t>
            </a:r>
            <a:r>
              <a:rPr lang="zh-CN" sz="2400">
                <a:solidFill>
                  <a:srgbClr val="002060"/>
                </a:solidFill>
                <a:latin typeface="微软雅黑" panose="020B0503020204020204" pitchFamily="34" charset="-122"/>
                <a:ea typeface="微软雅黑" panose="020B0503020204020204" pitchFamily="34" charset="-122"/>
              </a:rPr>
              <a:t>得以种植的土地越来越少</a:t>
            </a:r>
            <a:r>
              <a:rPr sz="2400">
                <a:solidFill>
                  <a:srgbClr val="002060"/>
                </a:solidFill>
                <a:latin typeface="微软雅黑" panose="020B0503020204020204" pitchFamily="34" charset="-122"/>
                <a:ea typeface="微软雅黑" panose="020B0503020204020204" pitchFamily="34" charset="-122"/>
              </a:rPr>
              <a:t>，</a:t>
            </a:r>
            <a:r>
              <a:rPr lang="zh-CN" sz="2400">
                <a:solidFill>
                  <a:srgbClr val="002060"/>
                </a:solidFill>
                <a:latin typeface="微软雅黑" panose="020B0503020204020204" pitchFamily="34" charset="-122"/>
                <a:ea typeface="微软雅黑" panose="020B0503020204020204" pitchFamily="34" charset="-122"/>
              </a:rPr>
              <a:t>从而</a:t>
            </a:r>
            <a:r>
              <a:rPr sz="2400">
                <a:solidFill>
                  <a:srgbClr val="002060"/>
                </a:solidFill>
                <a:latin typeface="微软雅黑" panose="020B0503020204020204" pitchFamily="34" charset="-122"/>
                <a:ea typeface="微软雅黑" panose="020B0503020204020204" pitchFamily="34" charset="-122"/>
              </a:rPr>
              <a:t>变得</a:t>
            </a:r>
            <a:r>
              <a:rPr lang="zh-CN" sz="2400">
                <a:solidFill>
                  <a:srgbClr val="002060"/>
                </a:solidFill>
                <a:latin typeface="微软雅黑" panose="020B0503020204020204" pitchFamily="34" charset="-122"/>
                <a:ea typeface="微软雅黑" panose="020B0503020204020204" pitchFamily="34" charset="-122"/>
              </a:rPr>
              <a:t>越来越没有</a:t>
            </a:r>
            <a:r>
              <a:rPr sz="2400">
                <a:solidFill>
                  <a:srgbClr val="002060"/>
                </a:solidFill>
                <a:latin typeface="微软雅黑" panose="020B0503020204020204" pitchFamily="34" charset="-122"/>
                <a:ea typeface="微软雅黑" panose="020B0503020204020204" pitchFamily="34" charset="-122"/>
              </a:rPr>
              <a:t>效率</a:t>
            </a:r>
          </a:p>
          <a:p>
            <a:pPr marL="342900" indent="-342900">
              <a:lnSpc>
                <a:spcPct val="140000"/>
              </a:lnSpc>
              <a:spcBef>
                <a:spcPts val="0"/>
              </a:spcBef>
              <a:spcAft>
                <a:spcPts val="0"/>
              </a:spcAft>
              <a:buFont typeface="Arial" panose="020B0604020202020204" pitchFamily="34" charset="0"/>
              <a:buChar char="•"/>
            </a:pPr>
            <a:r>
              <a:rPr sz="2400">
                <a:solidFill>
                  <a:srgbClr val="002060"/>
                </a:solidFill>
                <a:latin typeface="微软雅黑" panose="020B0503020204020204" pitchFamily="34" charset="-122"/>
                <a:ea typeface="微软雅黑" panose="020B0503020204020204" pitchFamily="34" charset="-122"/>
              </a:rPr>
              <a:t>总而言之，MPL随着L的增加而减少，不管固定</a:t>
            </a:r>
            <a:r>
              <a:rPr lang="zh-CN" sz="2400">
                <a:solidFill>
                  <a:srgbClr val="002060"/>
                </a:solidFill>
                <a:latin typeface="微软雅黑" panose="020B0503020204020204" pitchFamily="34" charset="-122"/>
                <a:ea typeface="微软雅黑" panose="020B0503020204020204" pitchFamily="34" charset="-122"/>
              </a:rPr>
              <a:t>的其他</a:t>
            </a:r>
            <a:r>
              <a:rPr sz="2400">
                <a:solidFill>
                  <a:srgbClr val="002060"/>
                </a:solidFill>
                <a:latin typeface="微软雅黑" panose="020B0503020204020204" pitchFamily="34" charset="-122"/>
                <a:ea typeface="微软雅黑" panose="020B0503020204020204" pitchFamily="34" charset="-122"/>
              </a:rPr>
              <a:t>投入</a:t>
            </a:r>
            <a:r>
              <a:rPr lang="zh-CN" sz="2400">
                <a:solidFill>
                  <a:srgbClr val="002060"/>
                </a:solidFill>
                <a:latin typeface="微软雅黑" panose="020B0503020204020204" pitchFamily="34" charset="-122"/>
                <a:ea typeface="微软雅黑" panose="020B0503020204020204" pitchFamily="34" charset="-122"/>
              </a:rPr>
              <a:t>量是土地</a:t>
            </a:r>
            <a:r>
              <a:rPr sz="2400">
                <a:solidFill>
                  <a:srgbClr val="002060"/>
                </a:solidFill>
                <a:latin typeface="微软雅黑" panose="020B0503020204020204" pitchFamily="34" charset="-122"/>
                <a:ea typeface="微软雅黑" panose="020B0503020204020204" pitchFamily="34" charset="-122"/>
              </a:rPr>
              <a:t>还是资本（</a:t>
            </a:r>
            <a:r>
              <a:rPr lang="zh-CN" sz="2400">
                <a:solidFill>
                  <a:srgbClr val="002060"/>
                </a:solidFill>
                <a:latin typeface="微软雅黑" panose="020B0503020204020204" pitchFamily="34" charset="-122"/>
                <a:ea typeface="微软雅黑" panose="020B0503020204020204" pitchFamily="34" charset="-122"/>
              </a:rPr>
              <a:t>比如设备</a:t>
            </a:r>
            <a:r>
              <a:rPr sz="2400">
                <a:solidFill>
                  <a:srgbClr val="002060"/>
                </a:solidFill>
                <a:latin typeface="微软雅黑" panose="020B0503020204020204" pitchFamily="34" charset="-122"/>
                <a:ea typeface="微软雅黑" panose="020B0503020204020204" pitchFamily="34" charset="-122"/>
              </a:rPr>
              <a:t>，机器等等）</a:t>
            </a:r>
          </a:p>
          <a:p>
            <a:pPr marL="342900" indent="-342900">
              <a:lnSpc>
                <a:spcPct val="140000"/>
              </a:lnSpc>
              <a:spcBef>
                <a:spcPts val="0"/>
              </a:spcBef>
              <a:spcAft>
                <a:spcPts val="0"/>
              </a:spcAft>
              <a:buFont typeface="Arial" panose="020B0604020202020204" pitchFamily="34" charset="0"/>
              <a:buChar char="•"/>
            </a:pPr>
            <a:r>
              <a:rPr sz="2400">
                <a:solidFill>
                  <a:srgbClr val="FF0000"/>
                </a:solidFill>
                <a:latin typeface="微软雅黑" panose="020B0503020204020204" pitchFamily="34" charset="-122"/>
                <a:ea typeface="微软雅黑" panose="020B0503020204020204" pitchFamily="34" charset="-122"/>
              </a:rPr>
              <a:t>边际产量递减</a:t>
            </a:r>
            <a:r>
              <a:rPr lang="zh-CN" sz="2400" smtClean="0">
                <a:solidFill>
                  <a:srgbClr val="FF0000"/>
                </a:solidFill>
                <a:latin typeface="微软雅黑" panose="020B0503020204020204" pitchFamily="34" charset="-122"/>
                <a:ea typeface="微软雅黑" panose="020B0503020204020204" pitchFamily="34" charset="-122"/>
              </a:rPr>
              <a:t>：</a:t>
            </a:r>
            <a:r>
              <a:rPr sz="2400" smtClean="0">
                <a:solidFill>
                  <a:srgbClr val="002060"/>
                </a:solidFill>
                <a:latin typeface="微软雅黑" panose="020B0503020204020204" pitchFamily="34" charset="-122"/>
                <a:ea typeface="微软雅黑" panose="020B0503020204020204" pitchFamily="34" charset="-122"/>
              </a:rPr>
              <a:t>一种投入的边际产量随着投入量增加而减少的特征（</a:t>
            </a:r>
            <a:r>
              <a:rPr sz="2400">
                <a:solidFill>
                  <a:srgbClr val="002060"/>
                </a:solidFill>
                <a:latin typeface="微软雅黑" panose="020B0503020204020204" pitchFamily="34" charset="-122"/>
                <a:ea typeface="微软雅黑" panose="020B0503020204020204" pitchFamily="34" charset="-122"/>
              </a:rPr>
              <a:t>其他条件不变）</a:t>
            </a:r>
            <a:endParaRPr lang="zh-CN" sz="2400"/>
          </a:p>
        </p:txBody>
      </p:sp>
      <p:sp>
        <p:nvSpPr>
          <p:cNvPr id="7" name="TextBox 5"/>
          <p:cNvSpPr txBox="1"/>
          <p:nvPr/>
        </p:nvSpPr>
        <p:spPr>
          <a:xfrm>
            <a:off x="414137" y="641967"/>
            <a:ext cx="4653280" cy="583565"/>
          </a:xfrm>
          <a:prstGeom prst="rect">
            <a:avLst/>
          </a:prstGeom>
          <a:noFill/>
        </p:spPr>
        <p:txBody>
          <a:bodyPr wrap="none" rtlCol="0">
            <a:spAutoFit/>
          </a:bodyPr>
          <a:lstStyle/>
          <a:p>
            <a:pPr algn="l"/>
            <a:r>
              <a:rPr sz="3200">
                <a:solidFill>
                  <a:srgbClr val="002060"/>
                </a:solidFill>
                <a:latin typeface="华光中雅_CNKI" panose="02000500000000000000" pitchFamily="2" charset="-122"/>
                <a:ea typeface="华光中雅_CNKI" panose="02000500000000000000" pitchFamily="2" charset="-122"/>
              </a:rPr>
              <a:t>为什么劳动边际产量递减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wipe(down)">
                                      <p:cBhvr>
                                        <p:cTn id="12" dur="500"/>
                                        <p:tgtEl>
                                          <p:spTgt spid="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6">
                                            <p:txEl>
                                              <p:pRg st="1" end="1"/>
                                            </p:txEl>
                                          </p:spTgt>
                                        </p:tgtEl>
                                        <p:attrNameLst>
                                          <p:attrName>style.visibility</p:attrName>
                                        </p:attrNameLst>
                                      </p:cBhvr>
                                      <p:to>
                                        <p:strVal val="visible"/>
                                      </p:to>
                                    </p:set>
                                    <p:animEffect transition="in" filter="wipe(down)">
                                      <p:cBhvr>
                                        <p:cTn id="17" dur="500"/>
                                        <p:tgtEl>
                                          <p:spTgt spid="1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6">
                                            <p:txEl>
                                              <p:pRg st="2" end="2"/>
                                            </p:txEl>
                                          </p:spTgt>
                                        </p:tgtEl>
                                        <p:attrNameLst>
                                          <p:attrName>style.visibility</p:attrName>
                                        </p:attrNameLst>
                                      </p:cBhvr>
                                      <p:to>
                                        <p:strVal val="visible"/>
                                      </p:to>
                                    </p:set>
                                    <p:animEffect transition="in" filter="wipe(down)">
                                      <p:cBhvr>
                                        <p:cTn id="22" dur="500"/>
                                        <p:tgtEl>
                                          <p:spTgt spid="1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6">
                                            <p:txEl>
                                              <p:pRg st="3" end="3"/>
                                            </p:txEl>
                                          </p:spTgt>
                                        </p:tgtEl>
                                        <p:attrNameLst>
                                          <p:attrName>style.visibility</p:attrName>
                                        </p:attrNameLst>
                                      </p:cBhvr>
                                      <p:to>
                                        <p:strVal val="visible"/>
                                      </p:to>
                                    </p:set>
                                    <p:animEffect transition="in" filter="wipe(down)">
                                      <p:cBhvr>
                                        <p:cTn id="27" dur="500"/>
                                        <p:tgtEl>
                                          <p:spTgt spid="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2" cstate="print"/>
          <a:stretch>
            <a:fillRect/>
          </a:stretch>
        </p:blipFill>
        <p:spPr>
          <a:xfrm>
            <a:off x="433281" y="6286520"/>
            <a:ext cx="1495513" cy="288536"/>
          </a:xfrm>
          <a:prstGeom prst="rect">
            <a:avLst/>
          </a:prstGeom>
        </p:spPr>
      </p:pic>
      <p:sp>
        <p:nvSpPr>
          <p:cNvPr id="16" name="TextBox 15"/>
          <p:cNvSpPr txBox="1"/>
          <p:nvPr/>
        </p:nvSpPr>
        <p:spPr>
          <a:xfrm>
            <a:off x="395605" y="1628775"/>
            <a:ext cx="8236585" cy="230695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a:latin typeface="微软雅黑" panose="020B0503020204020204" pitchFamily="34" charset="-122"/>
                <a:ea typeface="微软雅黑" panose="020B0503020204020204" pitchFamily="34" charset="-122"/>
              </a:rPr>
              <a:t>农场主必须为土地支付1000元/每月的租金，不管他种植多少小麦</a:t>
            </a:r>
          </a:p>
          <a:p>
            <a:pPr marL="342900" indent="-342900">
              <a:lnSpc>
                <a:spcPct val="150000"/>
              </a:lnSpc>
              <a:buFont typeface="Arial" panose="020B0604020202020204" pitchFamily="34" charset="0"/>
              <a:buChar char="•"/>
            </a:pPr>
            <a:r>
              <a:rPr lang="zh-CN" altLang="en-US" sz="2400">
                <a:latin typeface="微软雅黑" panose="020B0503020204020204" pitchFamily="34" charset="-122"/>
                <a:ea typeface="微软雅黑" panose="020B0503020204020204" pitchFamily="34" charset="-122"/>
              </a:rPr>
              <a:t>一个农场工人的市场工资是2000元/每月</a:t>
            </a:r>
          </a:p>
          <a:p>
            <a:pPr marL="342900" indent="-342900">
              <a:lnSpc>
                <a:spcPct val="150000"/>
              </a:lnSpc>
              <a:buFont typeface="Arial" panose="020B0604020202020204" pitchFamily="34" charset="0"/>
              <a:buChar char="•"/>
            </a:pPr>
            <a:r>
              <a:rPr lang="zh-CN" altLang="en-US" sz="2400">
                <a:latin typeface="微软雅黑" panose="020B0503020204020204" pitchFamily="34" charset="-122"/>
                <a:ea typeface="微软雅黑" panose="020B0503020204020204" pitchFamily="34" charset="-122"/>
              </a:rPr>
              <a:t>因此农场主的成本与他种植多少小麦有关系</a:t>
            </a:r>
          </a:p>
        </p:txBody>
      </p:sp>
      <p:sp>
        <p:nvSpPr>
          <p:cNvPr id="7" name="TextBox 5"/>
          <p:cNvSpPr txBox="1"/>
          <p:nvPr/>
        </p:nvSpPr>
        <p:spPr>
          <a:xfrm>
            <a:off x="414137" y="641967"/>
            <a:ext cx="3637280" cy="583565"/>
          </a:xfrm>
          <a:prstGeom prst="rect">
            <a:avLst/>
          </a:prstGeom>
          <a:noFill/>
        </p:spPr>
        <p:txBody>
          <a:bodyPr wrap="none" rtlCol="0">
            <a:spAutoFit/>
          </a:bodyPr>
          <a:lstStyle/>
          <a:p>
            <a:pPr algn="l"/>
            <a:r>
              <a:rPr sz="3200">
                <a:solidFill>
                  <a:srgbClr val="002060"/>
                </a:solidFill>
                <a:latin typeface="华光中雅_CNKI" panose="02000500000000000000" pitchFamily="2" charset="-122"/>
                <a:ea typeface="华光中雅_CNKI" panose="02000500000000000000" pitchFamily="2" charset="-122"/>
              </a:rPr>
              <a:t>例1: </a:t>
            </a:r>
            <a:r>
              <a:rPr lang="zh-CN" sz="3200">
                <a:solidFill>
                  <a:srgbClr val="002060"/>
                </a:solidFill>
                <a:latin typeface="华光中雅_CNKI" panose="02000500000000000000" pitchFamily="2" charset="-122"/>
                <a:ea typeface="华光中雅_CNKI" panose="02000500000000000000" pitchFamily="2" charset="-122"/>
              </a:rPr>
              <a:t>农场主</a:t>
            </a:r>
            <a:r>
              <a:rPr sz="3200">
                <a:solidFill>
                  <a:srgbClr val="002060"/>
                </a:solidFill>
                <a:latin typeface="华光中雅_CNKI" panose="02000500000000000000" pitchFamily="2" charset="-122"/>
                <a:ea typeface="华光中雅_CNKI" panose="02000500000000000000" pitchFamily="2" charset="-122"/>
              </a:rPr>
              <a:t>的成本</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wipe(down)">
                                      <p:cBhvr>
                                        <p:cTn id="12" dur="500"/>
                                        <p:tgtEl>
                                          <p:spTgt spid="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6">
                                            <p:txEl>
                                              <p:pRg st="1" end="1"/>
                                            </p:txEl>
                                          </p:spTgt>
                                        </p:tgtEl>
                                        <p:attrNameLst>
                                          <p:attrName>style.visibility</p:attrName>
                                        </p:attrNameLst>
                                      </p:cBhvr>
                                      <p:to>
                                        <p:strVal val="visible"/>
                                      </p:to>
                                    </p:set>
                                    <p:animEffect transition="in" filter="wipe(down)">
                                      <p:cBhvr>
                                        <p:cTn id="17" dur="500"/>
                                        <p:tgtEl>
                                          <p:spTgt spid="1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6">
                                            <p:txEl>
                                              <p:pRg st="2" end="2"/>
                                            </p:txEl>
                                          </p:spTgt>
                                        </p:tgtEl>
                                        <p:attrNameLst>
                                          <p:attrName>style.visibility</p:attrName>
                                        </p:attrNameLst>
                                      </p:cBhvr>
                                      <p:to>
                                        <p:strVal val="visible"/>
                                      </p:to>
                                    </p:set>
                                    <p:animEffect transition="in" filter="wipe(down)">
                                      <p:cBhvr>
                                        <p:cTn id="22"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59" cstate="print"/>
          <a:stretch>
            <a:fillRect/>
          </a:stretch>
        </p:blipFill>
        <p:spPr>
          <a:xfrm>
            <a:off x="433281" y="6286520"/>
            <a:ext cx="1495513" cy="288536"/>
          </a:xfrm>
          <a:prstGeom prst="rect">
            <a:avLst/>
          </a:prstGeom>
        </p:spPr>
      </p:pic>
      <p:sp>
        <p:nvSpPr>
          <p:cNvPr id="7" name="TextBox 5"/>
          <p:cNvSpPr txBox="1"/>
          <p:nvPr/>
        </p:nvSpPr>
        <p:spPr>
          <a:xfrm>
            <a:off x="414137" y="641967"/>
            <a:ext cx="3840480" cy="583565"/>
          </a:xfrm>
          <a:prstGeom prst="rect">
            <a:avLst/>
          </a:prstGeom>
          <a:noFill/>
        </p:spPr>
        <p:txBody>
          <a:bodyPr wrap="none" rtlCol="0">
            <a:spAutoFit/>
          </a:bodyPr>
          <a:lstStyle/>
          <a:p>
            <a:pPr algn="l"/>
            <a:r>
              <a:rPr sz="3200">
                <a:solidFill>
                  <a:srgbClr val="002060"/>
                </a:solidFill>
                <a:latin typeface="华光中雅_CNKI" panose="02000500000000000000" pitchFamily="2" charset="-122"/>
                <a:ea typeface="华光中雅_CNKI" panose="02000500000000000000" pitchFamily="2" charset="-122"/>
              </a:rPr>
              <a:t>例 1: </a:t>
            </a:r>
            <a:r>
              <a:rPr lang="zh-CN" sz="3200">
                <a:solidFill>
                  <a:srgbClr val="002060"/>
                </a:solidFill>
                <a:latin typeface="华光中雅_CNKI" panose="02000500000000000000" pitchFamily="2" charset="-122"/>
                <a:ea typeface="华光中雅_CNKI" panose="02000500000000000000" pitchFamily="2" charset="-122"/>
              </a:rPr>
              <a:t>农场主</a:t>
            </a:r>
            <a:r>
              <a:rPr sz="3200">
                <a:solidFill>
                  <a:srgbClr val="002060"/>
                </a:solidFill>
                <a:latin typeface="华光中雅_CNKI" panose="02000500000000000000" pitchFamily="2" charset="-122"/>
                <a:ea typeface="华光中雅_CNKI" panose="02000500000000000000" pitchFamily="2" charset="-122"/>
              </a:rPr>
              <a:t>的成本</a:t>
            </a:r>
          </a:p>
        </p:txBody>
      </p:sp>
      <p:grpSp>
        <p:nvGrpSpPr>
          <p:cNvPr id="2" name="Group 3"/>
          <p:cNvGrpSpPr/>
          <p:nvPr/>
        </p:nvGrpSpPr>
        <p:grpSpPr bwMode="auto">
          <a:xfrm>
            <a:off x="5737225" y="2452688"/>
            <a:ext cx="1412875" cy="3775075"/>
            <a:chOff x="3614" y="1545"/>
            <a:chExt cx="890" cy="2378"/>
          </a:xfrm>
        </p:grpSpPr>
        <p:sp>
          <p:nvSpPr>
            <p:cNvPr id="27710" name="Rectangle 4"/>
            <p:cNvSpPr>
              <a:spLocks noChangeArrowheads="1"/>
            </p:cNvSpPr>
            <p:nvPr>
              <p:custDataLst>
                <p:tags r:id="rId52"/>
              </p:custDataLst>
            </p:nvPr>
          </p:nvSpPr>
          <p:spPr bwMode="auto">
            <a:xfrm>
              <a:off x="3614" y="3557"/>
              <a:ext cx="890" cy="366"/>
            </a:xfrm>
            <a:prstGeom prst="rect">
              <a:avLst/>
            </a:prstGeom>
            <a:noFill/>
            <a:ln w="9525">
              <a:noFill/>
              <a:miter lim="800000"/>
            </a:ln>
          </p:spPr>
          <p:txBody>
            <a:bodyPr lIns="0"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11,000</a:t>
              </a:r>
            </a:p>
          </p:txBody>
        </p:sp>
        <p:sp>
          <p:nvSpPr>
            <p:cNvPr id="27711" name="Rectangle 5"/>
            <p:cNvSpPr>
              <a:spLocks noChangeArrowheads="1"/>
            </p:cNvSpPr>
            <p:nvPr>
              <p:custDataLst>
                <p:tags r:id="rId53"/>
              </p:custDataLst>
            </p:nvPr>
          </p:nvSpPr>
          <p:spPr bwMode="auto">
            <a:xfrm>
              <a:off x="3614" y="3191"/>
              <a:ext cx="890" cy="366"/>
            </a:xfrm>
            <a:prstGeom prst="rect">
              <a:avLst/>
            </a:prstGeom>
            <a:noFill/>
            <a:ln w="9525">
              <a:noFill/>
              <a:miter lim="800000"/>
            </a:ln>
          </p:spPr>
          <p:txBody>
            <a:bodyPr lIns="0"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9,000</a:t>
              </a:r>
            </a:p>
          </p:txBody>
        </p:sp>
        <p:sp>
          <p:nvSpPr>
            <p:cNvPr id="27712" name="Rectangle 6"/>
            <p:cNvSpPr>
              <a:spLocks noChangeArrowheads="1"/>
            </p:cNvSpPr>
            <p:nvPr>
              <p:custDataLst>
                <p:tags r:id="rId54"/>
              </p:custDataLst>
            </p:nvPr>
          </p:nvSpPr>
          <p:spPr bwMode="auto">
            <a:xfrm>
              <a:off x="3614" y="2788"/>
              <a:ext cx="890" cy="403"/>
            </a:xfrm>
            <a:prstGeom prst="rect">
              <a:avLst/>
            </a:prstGeom>
            <a:noFill/>
            <a:ln w="9525">
              <a:noFill/>
              <a:miter lim="800000"/>
            </a:ln>
          </p:spPr>
          <p:txBody>
            <a:bodyPr lIns="0"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7,000</a:t>
              </a:r>
            </a:p>
          </p:txBody>
        </p:sp>
        <p:sp>
          <p:nvSpPr>
            <p:cNvPr id="27713" name="Rectangle 7"/>
            <p:cNvSpPr>
              <a:spLocks noChangeArrowheads="1"/>
            </p:cNvSpPr>
            <p:nvPr>
              <p:custDataLst>
                <p:tags r:id="rId55"/>
              </p:custDataLst>
            </p:nvPr>
          </p:nvSpPr>
          <p:spPr bwMode="auto">
            <a:xfrm>
              <a:off x="3614" y="2376"/>
              <a:ext cx="890" cy="412"/>
            </a:xfrm>
            <a:prstGeom prst="rect">
              <a:avLst/>
            </a:prstGeom>
            <a:noFill/>
            <a:ln w="9525">
              <a:noFill/>
              <a:miter lim="800000"/>
            </a:ln>
          </p:spPr>
          <p:txBody>
            <a:bodyPr lIns="0"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5,000</a:t>
              </a:r>
            </a:p>
          </p:txBody>
        </p:sp>
        <p:sp>
          <p:nvSpPr>
            <p:cNvPr id="27714" name="Rectangle 8"/>
            <p:cNvSpPr>
              <a:spLocks noChangeArrowheads="1"/>
            </p:cNvSpPr>
            <p:nvPr>
              <p:custDataLst>
                <p:tags r:id="rId56"/>
              </p:custDataLst>
            </p:nvPr>
          </p:nvSpPr>
          <p:spPr bwMode="auto">
            <a:xfrm>
              <a:off x="3614" y="1973"/>
              <a:ext cx="890" cy="403"/>
            </a:xfrm>
            <a:prstGeom prst="rect">
              <a:avLst/>
            </a:prstGeom>
            <a:noFill/>
            <a:ln w="9525">
              <a:noFill/>
              <a:miter lim="800000"/>
            </a:ln>
          </p:spPr>
          <p:txBody>
            <a:bodyPr lIns="0"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3,000</a:t>
              </a:r>
            </a:p>
          </p:txBody>
        </p:sp>
        <p:sp>
          <p:nvSpPr>
            <p:cNvPr id="27715" name="Rectangle 9"/>
            <p:cNvSpPr>
              <a:spLocks noChangeArrowheads="1"/>
            </p:cNvSpPr>
            <p:nvPr>
              <p:custDataLst>
                <p:tags r:id="rId57"/>
              </p:custDataLst>
            </p:nvPr>
          </p:nvSpPr>
          <p:spPr bwMode="auto">
            <a:xfrm>
              <a:off x="3614" y="1545"/>
              <a:ext cx="890" cy="428"/>
            </a:xfrm>
            <a:prstGeom prst="rect">
              <a:avLst/>
            </a:prstGeom>
            <a:noFill/>
            <a:ln w="9525">
              <a:noFill/>
              <a:miter lim="800000"/>
            </a:ln>
          </p:spPr>
          <p:txBody>
            <a:bodyPr lIns="0"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1,000</a:t>
              </a:r>
            </a:p>
          </p:txBody>
        </p:sp>
      </p:grpSp>
      <p:sp>
        <p:nvSpPr>
          <p:cNvPr id="27654" name="Rectangle 10"/>
          <p:cNvSpPr>
            <a:spLocks noChangeArrowheads="1"/>
          </p:cNvSpPr>
          <p:nvPr>
            <p:custDataLst>
              <p:tags r:id="rId1"/>
            </p:custDataLst>
          </p:nvPr>
        </p:nvSpPr>
        <p:spPr bwMode="auto">
          <a:xfrm>
            <a:off x="5737225" y="1139825"/>
            <a:ext cx="1412875" cy="1312863"/>
          </a:xfrm>
          <a:prstGeom prst="rect">
            <a:avLst/>
          </a:prstGeom>
          <a:noFill/>
          <a:ln w="9525">
            <a:noFill/>
            <a:miter lim="800000"/>
          </a:ln>
        </p:spPr>
        <p:txBody>
          <a:bodyPr lIns="0" rIns="0" anchor="ctr"/>
          <a:lstStyle/>
          <a:p>
            <a:pPr algn="ctr">
              <a:lnSpc>
                <a:spcPct val="105000"/>
              </a:lnSpc>
              <a:spcBef>
                <a:spcPct val="45000"/>
              </a:spcBef>
              <a:buClr>
                <a:srgbClr val="00B85C"/>
              </a:buClr>
              <a:buSzPct val="120000"/>
              <a:buFont typeface="Wingdings" panose="05000000000000000000" pitchFamily="2" charset="2"/>
              <a:buNone/>
            </a:pPr>
            <a:r>
              <a:rPr lang="en-US" altLang="zh-CN" sz="2400" dirty="0">
                <a:latin typeface="Arial" panose="020B0604020202020204"/>
                <a:cs typeface="Arial" panose="020B0604020202020204"/>
              </a:rPr>
              <a:t>TC</a:t>
            </a:r>
          </a:p>
          <a:p>
            <a:pPr algn="ctr">
              <a:lnSpc>
                <a:spcPct val="105000"/>
              </a:lnSpc>
              <a:spcBef>
                <a:spcPct val="45000"/>
              </a:spcBef>
              <a:buClr>
                <a:srgbClr val="00B85C"/>
              </a:buClr>
              <a:buSzPct val="120000"/>
              <a:buFont typeface="Wingdings" panose="05000000000000000000" pitchFamily="2" charset="2"/>
              <a:buNone/>
            </a:pPr>
            <a:r>
              <a:rPr lang="zh-CN" altLang="en-US" sz="2400" dirty="0">
                <a:latin typeface="Arial" panose="020B0604020202020204"/>
                <a:cs typeface="Arial" panose="020B0604020202020204"/>
              </a:rPr>
              <a:t>总成本（元）</a:t>
            </a:r>
          </a:p>
        </p:txBody>
      </p:sp>
      <p:sp>
        <p:nvSpPr>
          <p:cNvPr id="27655" name="Rectangle 11"/>
          <p:cNvSpPr>
            <a:spLocks noChangeArrowheads="1"/>
          </p:cNvSpPr>
          <p:nvPr>
            <p:custDataLst>
              <p:tags r:id="rId2"/>
            </p:custDataLst>
          </p:nvPr>
        </p:nvSpPr>
        <p:spPr bwMode="auto">
          <a:xfrm>
            <a:off x="7150100" y="2452688"/>
            <a:ext cx="1412875" cy="679450"/>
          </a:xfrm>
          <a:prstGeom prst="rect">
            <a:avLst/>
          </a:prstGeom>
          <a:noFill/>
          <a:ln w="9525">
            <a:noFill/>
            <a:miter lim="800000"/>
          </a:ln>
        </p:spPr>
        <p:txBody>
          <a:bodyPr lIns="0" rIns="182880" anchor="ctr"/>
          <a:lstStyle/>
          <a:p>
            <a:pPr algn="r">
              <a:lnSpc>
                <a:spcPct val="105000"/>
              </a:lnSpc>
              <a:spcBef>
                <a:spcPct val="45000"/>
              </a:spcBef>
              <a:buClr>
                <a:srgbClr val="00B85C"/>
              </a:buClr>
              <a:buSzPct val="120000"/>
              <a:buFont typeface="Wingdings" panose="05000000000000000000" pitchFamily="2" charset="2"/>
              <a:buNone/>
            </a:pPr>
            <a:endParaRPr lang="en-US" sz="2400">
              <a:latin typeface="Arial" panose="020B0604020202020204"/>
              <a:cs typeface="Arial" panose="020B0604020202020204"/>
            </a:endParaRPr>
          </a:p>
        </p:txBody>
      </p:sp>
      <p:sp>
        <p:nvSpPr>
          <p:cNvPr id="27656" name="Rectangle 12"/>
          <p:cNvSpPr>
            <a:spLocks noChangeArrowheads="1"/>
          </p:cNvSpPr>
          <p:nvPr>
            <p:custDataLst>
              <p:tags r:id="rId3"/>
            </p:custDataLst>
          </p:nvPr>
        </p:nvSpPr>
        <p:spPr bwMode="auto">
          <a:xfrm>
            <a:off x="1579563" y="5646738"/>
            <a:ext cx="1354137" cy="581025"/>
          </a:xfrm>
          <a:prstGeom prst="rect">
            <a:avLst/>
          </a:prstGeom>
          <a:noFill/>
          <a:ln w="9525">
            <a:noFill/>
            <a:miter lim="800000"/>
          </a:ln>
        </p:spPr>
        <p:txBody>
          <a:bodyPr lIns="0" rIns="22860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3000</a:t>
            </a:r>
          </a:p>
        </p:txBody>
      </p:sp>
      <p:sp>
        <p:nvSpPr>
          <p:cNvPr id="27657" name="Rectangle 13"/>
          <p:cNvSpPr>
            <a:spLocks noChangeArrowheads="1"/>
          </p:cNvSpPr>
          <p:nvPr>
            <p:custDataLst>
              <p:tags r:id="rId4"/>
            </p:custDataLst>
          </p:nvPr>
        </p:nvSpPr>
        <p:spPr bwMode="auto">
          <a:xfrm>
            <a:off x="333375" y="5646738"/>
            <a:ext cx="1246188" cy="581025"/>
          </a:xfrm>
          <a:prstGeom prst="rect">
            <a:avLst/>
          </a:prstGeom>
          <a:noFill/>
          <a:ln w="9525">
            <a:noFill/>
            <a:miter lim="800000"/>
          </a:ln>
        </p:spPr>
        <p:txBody>
          <a:bodyPr rIns="0" anchor="ctr"/>
          <a:lstStyle/>
          <a:p>
            <a:pPr algn="ct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5</a:t>
            </a:r>
          </a:p>
        </p:txBody>
      </p:sp>
      <p:sp>
        <p:nvSpPr>
          <p:cNvPr id="27658" name="Rectangle 14"/>
          <p:cNvSpPr>
            <a:spLocks noChangeArrowheads="1"/>
          </p:cNvSpPr>
          <p:nvPr>
            <p:custDataLst>
              <p:tags r:id="rId5"/>
            </p:custDataLst>
          </p:nvPr>
        </p:nvSpPr>
        <p:spPr bwMode="auto">
          <a:xfrm>
            <a:off x="1579563" y="5065713"/>
            <a:ext cx="1354137" cy="581025"/>
          </a:xfrm>
          <a:prstGeom prst="rect">
            <a:avLst/>
          </a:prstGeom>
          <a:noFill/>
          <a:ln w="9525">
            <a:noFill/>
            <a:miter lim="800000"/>
          </a:ln>
        </p:spPr>
        <p:txBody>
          <a:bodyPr lIns="0" rIns="22860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2800</a:t>
            </a:r>
          </a:p>
        </p:txBody>
      </p:sp>
      <p:sp>
        <p:nvSpPr>
          <p:cNvPr id="27659" name="Rectangle 15"/>
          <p:cNvSpPr>
            <a:spLocks noChangeArrowheads="1"/>
          </p:cNvSpPr>
          <p:nvPr>
            <p:custDataLst>
              <p:tags r:id="rId6"/>
            </p:custDataLst>
          </p:nvPr>
        </p:nvSpPr>
        <p:spPr bwMode="auto">
          <a:xfrm>
            <a:off x="333375" y="5065713"/>
            <a:ext cx="1246188" cy="581025"/>
          </a:xfrm>
          <a:prstGeom prst="rect">
            <a:avLst/>
          </a:prstGeom>
          <a:noFill/>
          <a:ln w="9525">
            <a:noFill/>
            <a:miter lim="800000"/>
          </a:ln>
        </p:spPr>
        <p:txBody>
          <a:bodyPr rIns="0" anchor="ctr"/>
          <a:lstStyle/>
          <a:p>
            <a:pPr algn="ct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4</a:t>
            </a:r>
          </a:p>
        </p:txBody>
      </p:sp>
      <p:sp>
        <p:nvSpPr>
          <p:cNvPr id="27660" name="Rectangle 16"/>
          <p:cNvSpPr>
            <a:spLocks noChangeArrowheads="1"/>
          </p:cNvSpPr>
          <p:nvPr>
            <p:custDataLst>
              <p:tags r:id="rId7"/>
            </p:custDataLst>
          </p:nvPr>
        </p:nvSpPr>
        <p:spPr bwMode="auto">
          <a:xfrm>
            <a:off x="1579563" y="4425950"/>
            <a:ext cx="1354137" cy="639763"/>
          </a:xfrm>
          <a:prstGeom prst="rect">
            <a:avLst/>
          </a:prstGeom>
          <a:noFill/>
          <a:ln w="9525">
            <a:noFill/>
            <a:miter lim="800000"/>
          </a:ln>
        </p:spPr>
        <p:txBody>
          <a:bodyPr lIns="0" rIns="22860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2400</a:t>
            </a:r>
          </a:p>
        </p:txBody>
      </p:sp>
      <p:sp>
        <p:nvSpPr>
          <p:cNvPr id="27661" name="Rectangle 17"/>
          <p:cNvSpPr>
            <a:spLocks noChangeArrowheads="1"/>
          </p:cNvSpPr>
          <p:nvPr>
            <p:custDataLst>
              <p:tags r:id="rId8"/>
            </p:custDataLst>
          </p:nvPr>
        </p:nvSpPr>
        <p:spPr bwMode="auto">
          <a:xfrm>
            <a:off x="333375" y="4425950"/>
            <a:ext cx="1246188" cy="639763"/>
          </a:xfrm>
          <a:prstGeom prst="rect">
            <a:avLst/>
          </a:prstGeom>
          <a:noFill/>
          <a:ln w="9525">
            <a:noFill/>
            <a:miter lim="800000"/>
          </a:ln>
        </p:spPr>
        <p:txBody>
          <a:bodyPr rIns="0" anchor="ctr"/>
          <a:lstStyle/>
          <a:p>
            <a:pPr algn="ct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3</a:t>
            </a:r>
          </a:p>
        </p:txBody>
      </p:sp>
      <p:sp>
        <p:nvSpPr>
          <p:cNvPr id="27662" name="Rectangle 18"/>
          <p:cNvSpPr>
            <a:spLocks noChangeArrowheads="1"/>
          </p:cNvSpPr>
          <p:nvPr>
            <p:custDataLst>
              <p:tags r:id="rId9"/>
            </p:custDataLst>
          </p:nvPr>
        </p:nvSpPr>
        <p:spPr bwMode="auto">
          <a:xfrm>
            <a:off x="1579563" y="3771900"/>
            <a:ext cx="1354137" cy="654050"/>
          </a:xfrm>
          <a:prstGeom prst="rect">
            <a:avLst/>
          </a:prstGeom>
          <a:noFill/>
          <a:ln w="9525">
            <a:noFill/>
            <a:miter lim="800000"/>
          </a:ln>
        </p:spPr>
        <p:txBody>
          <a:bodyPr lIns="0" rIns="22860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1800</a:t>
            </a:r>
          </a:p>
        </p:txBody>
      </p:sp>
      <p:sp>
        <p:nvSpPr>
          <p:cNvPr id="27663" name="Rectangle 19"/>
          <p:cNvSpPr>
            <a:spLocks noChangeArrowheads="1"/>
          </p:cNvSpPr>
          <p:nvPr>
            <p:custDataLst>
              <p:tags r:id="rId10"/>
            </p:custDataLst>
          </p:nvPr>
        </p:nvSpPr>
        <p:spPr bwMode="auto">
          <a:xfrm>
            <a:off x="333375" y="3771900"/>
            <a:ext cx="1246188" cy="654050"/>
          </a:xfrm>
          <a:prstGeom prst="rect">
            <a:avLst/>
          </a:prstGeom>
          <a:noFill/>
          <a:ln w="9525">
            <a:noFill/>
            <a:miter lim="800000"/>
          </a:ln>
        </p:spPr>
        <p:txBody>
          <a:bodyPr rIns="0" anchor="ctr"/>
          <a:lstStyle/>
          <a:p>
            <a:pPr algn="ct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2</a:t>
            </a:r>
          </a:p>
        </p:txBody>
      </p:sp>
      <p:sp>
        <p:nvSpPr>
          <p:cNvPr id="27664" name="Rectangle 20"/>
          <p:cNvSpPr>
            <a:spLocks noChangeArrowheads="1"/>
          </p:cNvSpPr>
          <p:nvPr>
            <p:custDataLst>
              <p:tags r:id="rId11"/>
            </p:custDataLst>
          </p:nvPr>
        </p:nvSpPr>
        <p:spPr bwMode="auto">
          <a:xfrm>
            <a:off x="1579563" y="3132138"/>
            <a:ext cx="1354137" cy="639762"/>
          </a:xfrm>
          <a:prstGeom prst="rect">
            <a:avLst/>
          </a:prstGeom>
          <a:noFill/>
          <a:ln w="9525">
            <a:noFill/>
            <a:miter lim="800000"/>
          </a:ln>
        </p:spPr>
        <p:txBody>
          <a:bodyPr lIns="0" rIns="22860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1000</a:t>
            </a:r>
          </a:p>
        </p:txBody>
      </p:sp>
      <p:sp>
        <p:nvSpPr>
          <p:cNvPr id="27665" name="Rectangle 21"/>
          <p:cNvSpPr>
            <a:spLocks noChangeArrowheads="1"/>
          </p:cNvSpPr>
          <p:nvPr>
            <p:custDataLst>
              <p:tags r:id="rId12"/>
            </p:custDataLst>
          </p:nvPr>
        </p:nvSpPr>
        <p:spPr bwMode="auto">
          <a:xfrm>
            <a:off x="333375" y="3132138"/>
            <a:ext cx="1246188" cy="639762"/>
          </a:xfrm>
          <a:prstGeom prst="rect">
            <a:avLst/>
          </a:prstGeom>
          <a:noFill/>
          <a:ln w="9525">
            <a:noFill/>
            <a:miter lim="800000"/>
          </a:ln>
        </p:spPr>
        <p:txBody>
          <a:bodyPr rIns="0" anchor="ctr"/>
          <a:lstStyle/>
          <a:p>
            <a:pPr algn="ct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a:t>
            </a:r>
          </a:p>
        </p:txBody>
      </p:sp>
      <p:grpSp>
        <p:nvGrpSpPr>
          <p:cNvPr id="3" name="Group 22"/>
          <p:cNvGrpSpPr/>
          <p:nvPr/>
        </p:nvGrpSpPr>
        <p:grpSpPr bwMode="auto">
          <a:xfrm>
            <a:off x="4346575" y="2452688"/>
            <a:ext cx="1390650" cy="3775075"/>
            <a:chOff x="2738" y="1545"/>
            <a:chExt cx="876" cy="2378"/>
          </a:xfrm>
        </p:grpSpPr>
        <p:sp>
          <p:nvSpPr>
            <p:cNvPr id="27704" name="Rectangle 23"/>
            <p:cNvSpPr>
              <a:spLocks noChangeArrowheads="1"/>
            </p:cNvSpPr>
            <p:nvPr>
              <p:custDataLst>
                <p:tags r:id="rId46"/>
              </p:custDataLst>
            </p:nvPr>
          </p:nvSpPr>
          <p:spPr bwMode="auto">
            <a:xfrm>
              <a:off x="2738" y="3557"/>
              <a:ext cx="876" cy="366"/>
            </a:xfrm>
            <a:prstGeom prst="rect">
              <a:avLst/>
            </a:prstGeom>
            <a:noFill/>
            <a:ln w="9525">
              <a:noFill/>
              <a:miter lim="800000"/>
            </a:ln>
          </p:spPr>
          <p:txBody>
            <a:bodyPr lIns="0"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10,000</a:t>
              </a:r>
            </a:p>
          </p:txBody>
        </p:sp>
        <p:sp>
          <p:nvSpPr>
            <p:cNvPr id="27705" name="Rectangle 24"/>
            <p:cNvSpPr>
              <a:spLocks noChangeArrowheads="1"/>
            </p:cNvSpPr>
            <p:nvPr>
              <p:custDataLst>
                <p:tags r:id="rId47"/>
              </p:custDataLst>
            </p:nvPr>
          </p:nvSpPr>
          <p:spPr bwMode="auto">
            <a:xfrm>
              <a:off x="2738" y="3191"/>
              <a:ext cx="876" cy="366"/>
            </a:xfrm>
            <a:prstGeom prst="rect">
              <a:avLst/>
            </a:prstGeom>
            <a:noFill/>
            <a:ln w="9525">
              <a:noFill/>
              <a:miter lim="800000"/>
            </a:ln>
          </p:spPr>
          <p:txBody>
            <a:bodyPr lIns="0"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8,000</a:t>
              </a:r>
            </a:p>
          </p:txBody>
        </p:sp>
        <p:sp>
          <p:nvSpPr>
            <p:cNvPr id="27706" name="Rectangle 25"/>
            <p:cNvSpPr>
              <a:spLocks noChangeArrowheads="1"/>
            </p:cNvSpPr>
            <p:nvPr>
              <p:custDataLst>
                <p:tags r:id="rId48"/>
              </p:custDataLst>
            </p:nvPr>
          </p:nvSpPr>
          <p:spPr bwMode="auto">
            <a:xfrm>
              <a:off x="2738" y="2788"/>
              <a:ext cx="876" cy="403"/>
            </a:xfrm>
            <a:prstGeom prst="rect">
              <a:avLst/>
            </a:prstGeom>
            <a:noFill/>
            <a:ln w="9525">
              <a:noFill/>
              <a:miter lim="800000"/>
            </a:ln>
          </p:spPr>
          <p:txBody>
            <a:bodyPr lIns="0"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6,000</a:t>
              </a:r>
            </a:p>
          </p:txBody>
        </p:sp>
        <p:sp>
          <p:nvSpPr>
            <p:cNvPr id="27707" name="Rectangle 26"/>
            <p:cNvSpPr>
              <a:spLocks noChangeArrowheads="1"/>
            </p:cNvSpPr>
            <p:nvPr>
              <p:custDataLst>
                <p:tags r:id="rId49"/>
              </p:custDataLst>
            </p:nvPr>
          </p:nvSpPr>
          <p:spPr bwMode="auto">
            <a:xfrm>
              <a:off x="2738" y="2376"/>
              <a:ext cx="876" cy="412"/>
            </a:xfrm>
            <a:prstGeom prst="rect">
              <a:avLst/>
            </a:prstGeom>
            <a:noFill/>
            <a:ln w="9525">
              <a:noFill/>
              <a:miter lim="800000"/>
            </a:ln>
          </p:spPr>
          <p:txBody>
            <a:bodyPr lIns="0"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4,000</a:t>
              </a:r>
            </a:p>
          </p:txBody>
        </p:sp>
        <p:sp>
          <p:nvSpPr>
            <p:cNvPr id="27708" name="Rectangle 27"/>
            <p:cNvSpPr>
              <a:spLocks noChangeArrowheads="1"/>
            </p:cNvSpPr>
            <p:nvPr>
              <p:custDataLst>
                <p:tags r:id="rId50"/>
              </p:custDataLst>
            </p:nvPr>
          </p:nvSpPr>
          <p:spPr bwMode="auto">
            <a:xfrm>
              <a:off x="2738" y="1973"/>
              <a:ext cx="876" cy="403"/>
            </a:xfrm>
            <a:prstGeom prst="rect">
              <a:avLst/>
            </a:prstGeom>
            <a:noFill/>
            <a:ln w="9525">
              <a:noFill/>
              <a:miter lim="800000"/>
            </a:ln>
          </p:spPr>
          <p:txBody>
            <a:bodyPr lIns="0"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2,000</a:t>
              </a:r>
            </a:p>
          </p:txBody>
        </p:sp>
        <p:sp>
          <p:nvSpPr>
            <p:cNvPr id="27709" name="Rectangle 28"/>
            <p:cNvSpPr>
              <a:spLocks noChangeArrowheads="1"/>
            </p:cNvSpPr>
            <p:nvPr>
              <p:custDataLst>
                <p:tags r:id="rId51"/>
              </p:custDataLst>
            </p:nvPr>
          </p:nvSpPr>
          <p:spPr bwMode="auto">
            <a:xfrm>
              <a:off x="2738" y="1545"/>
              <a:ext cx="876" cy="428"/>
            </a:xfrm>
            <a:prstGeom prst="rect">
              <a:avLst/>
            </a:prstGeom>
            <a:noFill/>
            <a:ln w="9525">
              <a:noFill/>
              <a:miter lim="800000"/>
            </a:ln>
          </p:spPr>
          <p:txBody>
            <a:bodyPr lIns="0"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0</a:t>
              </a:r>
            </a:p>
          </p:txBody>
        </p:sp>
      </p:grpSp>
      <p:grpSp>
        <p:nvGrpSpPr>
          <p:cNvPr id="4" name="Group 29"/>
          <p:cNvGrpSpPr/>
          <p:nvPr/>
        </p:nvGrpSpPr>
        <p:grpSpPr bwMode="auto">
          <a:xfrm>
            <a:off x="2933700" y="2452688"/>
            <a:ext cx="1412875" cy="3775075"/>
            <a:chOff x="1848" y="1545"/>
            <a:chExt cx="890" cy="2378"/>
          </a:xfrm>
        </p:grpSpPr>
        <p:sp>
          <p:nvSpPr>
            <p:cNvPr id="27698" name="Rectangle 30"/>
            <p:cNvSpPr>
              <a:spLocks noChangeArrowheads="1"/>
            </p:cNvSpPr>
            <p:nvPr>
              <p:custDataLst>
                <p:tags r:id="rId40"/>
              </p:custDataLst>
            </p:nvPr>
          </p:nvSpPr>
          <p:spPr bwMode="auto">
            <a:xfrm>
              <a:off x="1848" y="3557"/>
              <a:ext cx="890" cy="366"/>
            </a:xfrm>
            <a:prstGeom prst="rect">
              <a:avLst/>
            </a:prstGeom>
            <a:noFill/>
            <a:ln w="9525">
              <a:noFill/>
              <a:miter lim="800000"/>
            </a:ln>
          </p:spPr>
          <p:txBody>
            <a:bodyPr lIns="0"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1,000</a:t>
              </a:r>
            </a:p>
          </p:txBody>
        </p:sp>
        <p:sp>
          <p:nvSpPr>
            <p:cNvPr id="27699" name="Rectangle 31"/>
            <p:cNvSpPr>
              <a:spLocks noChangeArrowheads="1"/>
            </p:cNvSpPr>
            <p:nvPr>
              <p:custDataLst>
                <p:tags r:id="rId41"/>
              </p:custDataLst>
            </p:nvPr>
          </p:nvSpPr>
          <p:spPr bwMode="auto">
            <a:xfrm>
              <a:off x="1848" y="3191"/>
              <a:ext cx="890" cy="366"/>
            </a:xfrm>
            <a:prstGeom prst="rect">
              <a:avLst/>
            </a:prstGeom>
            <a:noFill/>
            <a:ln w="9525">
              <a:noFill/>
              <a:miter lim="800000"/>
            </a:ln>
          </p:spPr>
          <p:txBody>
            <a:bodyPr lIns="0"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1,000</a:t>
              </a:r>
            </a:p>
          </p:txBody>
        </p:sp>
        <p:sp>
          <p:nvSpPr>
            <p:cNvPr id="27700" name="Rectangle 32"/>
            <p:cNvSpPr>
              <a:spLocks noChangeArrowheads="1"/>
            </p:cNvSpPr>
            <p:nvPr>
              <p:custDataLst>
                <p:tags r:id="rId42"/>
              </p:custDataLst>
            </p:nvPr>
          </p:nvSpPr>
          <p:spPr bwMode="auto">
            <a:xfrm>
              <a:off x="1848" y="2788"/>
              <a:ext cx="890" cy="403"/>
            </a:xfrm>
            <a:prstGeom prst="rect">
              <a:avLst/>
            </a:prstGeom>
            <a:noFill/>
            <a:ln w="9525">
              <a:noFill/>
              <a:miter lim="800000"/>
            </a:ln>
          </p:spPr>
          <p:txBody>
            <a:bodyPr lIns="0"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1,000</a:t>
              </a:r>
            </a:p>
          </p:txBody>
        </p:sp>
        <p:sp>
          <p:nvSpPr>
            <p:cNvPr id="27701" name="Rectangle 33"/>
            <p:cNvSpPr>
              <a:spLocks noChangeArrowheads="1"/>
            </p:cNvSpPr>
            <p:nvPr>
              <p:custDataLst>
                <p:tags r:id="rId43"/>
              </p:custDataLst>
            </p:nvPr>
          </p:nvSpPr>
          <p:spPr bwMode="auto">
            <a:xfrm>
              <a:off x="1848" y="2376"/>
              <a:ext cx="890" cy="412"/>
            </a:xfrm>
            <a:prstGeom prst="rect">
              <a:avLst/>
            </a:prstGeom>
            <a:noFill/>
            <a:ln w="9525">
              <a:noFill/>
              <a:miter lim="800000"/>
            </a:ln>
          </p:spPr>
          <p:txBody>
            <a:bodyPr lIns="0"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1,000</a:t>
              </a:r>
            </a:p>
          </p:txBody>
        </p:sp>
        <p:sp>
          <p:nvSpPr>
            <p:cNvPr id="27702" name="Rectangle 34"/>
            <p:cNvSpPr>
              <a:spLocks noChangeArrowheads="1"/>
            </p:cNvSpPr>
            <p:nvPr>
              <p:custDataLst>
                <p:tags r:id="rId44"/>
              </p:custDataLst>
            </p:nvPr>
          </p:nvSpPr>
          <p:spPr bwMode="auto">
            <a:xfrm>
              <a:off x="1848" y="1973"/>
              <a:ext cx="890" cy="403"/>
            </a:xfrm>
            <a:prstGeom prst="rect">
              <a:avLst/>
            </a:prstGeom>
            <a:noFill/>
            <a:ln w="9525">
              <a:noFill/>
              <a:miter lim="800000"/>
            </a:ln>
          </p:spPr>
          <p:txBody>
            <a:bodyPr lIns="0"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1,000</a:t>
              </a:r>
            </a:p>
          </p:txBody>
        </p:sp>
        <p:sp>
          <p:nvSpPr>
            <p:cNvPr id="27703" name="Rectangle 35"/>
            <p:cNvSpPr>
              <a:spLocks noChangeArrowheads="1"/>
            </p:cNvSpPr>
            <p:nvPr>
              <p:custDataLst>
                <p:tags r:id="rId45"/>
              </p:custDataLst>
            </p:nvPr>
          </p:nvSpPr>
          <p:spPr bwMode="auto">
            <a:xfrm>
              <a:off x="1848" y="1545"/>
              <a:ext cx="890" cy="428"/>
            </a:xfrm>
            <a:prstGeom prst="rect">
              <a:avLst/>
            </a:prstGeom>
            <a:noFill/>
            <a:ln w="9525">
              <a:noFill/>
              <a:miter lim="800000"/>
            </a:ln>
          </p:spPr>
          <p:txBody>
            <a:bodyPr lIns="0"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1,000</a:t>
              </a:r>
            </a:p>
          </p:txBody>
        </p:sp>
      </p:grpSp>
      <p:sp>
        <p:nvSpPr>
          <p:cNvPr id="27668" name="Rectangle 36"/>
          <p:cNvSpPr>
            <a:spLocks noChangeArrowheads="1"/>
          </p:cNvSpPr>
          <p:nvPr>
            <p:custDataLst>
              <p:tags r:id="rId13"/>
            </p:custDataLst>
          </p:nvPr>
        </p:nvSpPr>
        <p:spPr bwMode="auto">
          <a:xfrm>
            <a:off x="1579563" y="2452688"/>
            <a:ext cx="1354137" cy="679450"/>
          </a:xfrm>
          <a:prstGeom prst="rect">
            <a:avLst/>
          </a:prstGeom>
          <a:noFill/>
          <a:ln w="9525">
            <a:noFill/>
            <a:miter lim="800000"/>
          </a:ln>
        </p:spPr>
        <p:txBody>
          <a:bodyPr lIns="0" rIns="22860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0</a:t>
            </a:r>
          </a:p>
        </p:txBody>
      </p:sp>
      <p:sp>
        <p:nvSpPr>
          <p:cNvPr id="27669" name="Rectangle 37"/>
          <p:cNvSpPr>
            <a:spLocks noChangeArrowheads="1"/>
          </p:cNvSpPr>
          <p:nvPr>
            <p:custDataLst>
              <p:tags r:id="rId14"/>
            </p:custDataLst>
          </p:nvPr>
        </p:nvSpPr>
        <p:spPr bwMode="auto">
          <a:xfrm>
            <a:off x="333375" y="2452688"/>
            <a:ext cx="1246188" cy="679450"/>
          </a:xfrm>
          <a:prstGeom prst="rect">
            <a:avLst/>
          </a:prstGeom>
          <a:noFill/>
          <a:ln w="9525">
            <a:noFill/>
            <a:miter lim="800000"/>
          </a:ln>
        </p:spPr>
        <p:txBody>
          <a:bodyPr rIns="0" anchor="ctr"/>
          <a:lstStyle/>
          <a:p>
            <a:pPr algn="ct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0</a:t>
            </a:r>
          </a:p>
        </p:txBody>
      </p:sp>
      <p:sp>
        <p:nvSpPr>
          <p:cNvPr id="27670" name="Rectangle 38"/>
          <p:cNvSpPr>
            <a:spLocks noChangeArrowheads="1"/>
          </p:cNvSpPr>
          <p:nvPr>
            <p:custDataLst>
              <p:tags r:id="rId15"/>
            </p:custDataLst>
          </p:nvPr>
        </p:nvSpPr>
        <p:spPr bwMode="auto">
          <a:xfrm>
            <a:off x="4450080" y="1139825"/>
            <a:ext cx="1165225" cy="1313180"/>
          </a:xfrm>
          <a:prstGeom prst="rect">
            <a:avLst/>
          </a:prstGeom>
          <a:noFill/>
          <a:ln w="9525">
            <a:noFill/>
            <a:miter lim="800000"/>
          </a:ln>
        </p:spPr>
        <p:txBody>
          <a:bodyPr lIns="0" rIns="0" anchor="ctr"/>
          <a:lstStyle/>
          <a:p>
            <a:pPr algn="ctr">
              <a:lnSpc>
                <a:spcPct val="105000"/>
              </a:lnSpc>
              <a:spcBef>
                <a:spcPct val="45000"/>
              </a:spcBef>
              <a:buClr>
                <a:srgbClr val="00B85C"/>
              </a:buClr>
              <a:buSzPct val="120000"/>
              <a:buFont typeface="Wingdings" panose="05000000000000000000" pitchFamily="2" charset="2"/>
              <a:buNone/>
            </a:pPr>
            <a:r>
              <a:rPr lang="zh-CN" altLang="en-US" sz="2400">
                <a:latin typeface="Arial" panose="020B0604020202020204"/>
                <a:cs typeface="Arial" panose="020B0604020202020204"/>
              </a:rPr>
              <a:t>劳动的成本（元）</a:t>
            </a:r>
          </a:p>
        </p:txBody>
      </p:sp>
      <p:sp>
        <p:nvSpPr>
          <p:cNvPr id="27671" name="Rectangle 39"/>
          <p:cNvSpPr>
            <a:spLocks noChangeArrowheads="1"/>
          </p:cNvSpPr>
          <p:nvPr>
            <p:custDataLst>
              <p:tags r:id="rId16"/>
            </p:custDataLst>
          </p:nvPr>
        </p:nvSpPr>
        <p:spPr bwMode="auto">
          <a:xfrm>
            <a:off x="3089275" y="1139825"/>
            <a:ext cx="1186815" cy="1313180"/>
          </a:xfrm>
          <a:prstGeom prst="rect">
            <a:avLst/>
          </a:prstGeom>
          <a:noFill/>
          <a:ln w="9525">
            <a:noFill/>
            <a:miter lim="800000"/>
          </a:ln>
        </p:spPr>
        <p:txBody>
          <a:bodyPr lIns="0" rIns="0" anchor="ctr"/>
          <a:lstStyle/>
          <a:p>
            <a:pPr algn="ctr">
              <a:lnSpc>
                <a:spcPct val="100000"/>
              </a:lnSpc>
              <a:spcBef>
                <a:spcPct val="45000"/>
              </a:spcBef>
              <a:buClr>
                <a:srgbClr val="00B85C"/>
              </a:buClr>
              <a:buSzPct val="120000"/>
              <a:buFont typeface="Wingdings" panose="05000000000000000000" pitchFamily="2" charset="2"/>
              <a:buNone/>
            </a:pPr>
            <a:r>
              <a:rPr lang="zh-CN" altLang="en-US" sz="2400">
                <a:latin typeface="Arial" panose="020B0604020202020204"/>
                <a:cs typeface="Arial" panose="020B0604020202020204"/>
              </a:rPr>
              <a:t>土地的成本（元）</a:t>
            </a:r>
          </a:p>
        </p:txBody>
      </p:sp>
      <p:sp>
        <p:nvSpPr>
          <p:cNvPr id="27672" name="Rectangle 40"/>
          <p:cNvSpPr>
            <a:spLocks noChangeArrowheads="1"/>
          </p:cNvSpPr>
          <p:nvPr>
            <p:custDataLst>
              <p:tags r:id="rId17"/>
            </p:custDataLst>
          </p:nvPr>
        </p:nvSpPr>
        <p:spPr bwMode="auto">
          <a:xfrm>
            <a:off x="1579880" y="1139825"/>
            <a:ext cx="1202055" cy="1313180"/>
          </a:xfrm>
          <a:prstGeom prst="rect">
            <a:avLst/>
          </a:prstGeom>
          <a:noFill/>
          <a:ln w="9525">
            <a:noFill/>
            <a:miter lim="800000"/>
          </a:ln>
        </p:spPr>
        <p:txBody>
          <a:bodyPr lIns="0" rIns="0" anchor="ctr"/>
          <a:lstStyle/>
          <a:p>
            <a:pPr algn="ctr">
              <a:lnSpc>
                <a:spcPct val="105000"/>
              </a:lnSpc>
              <a:spcBef>
                <a:spcPct val="45000"/>
              </a:spcBef>
              <a:buClr>
                <a:srgbClr val="00B85C"/>
              </a:buClr>
              <a:buSzPct val="120000"/>
              <a:buFont typeface="Wingdings" panose="05000000000000000000" pitchFamily="2" charset="2"/>
              <a:buNone/>
            </a:pPr>
            <a:r>
              <a:rPr lang="en-US" sz="2400" b="1" i="1">
                <a:latin typeface="Arial" panose="020B0604020202020204"/>
                <a:cs typeface="Arial" panose="020B0604020202020204"/>
              </a:rPr>
              <a:t>Q</a:t>
            </a:r>
            <a:r>
              <a:rPr lang="en-US" sz="2400">
                <a:latin typeface="Arial" panose="020B0604020202020204"/>
                <a:cs typeface="Arial" panose="020B0604020202020204"/>
              </a:rPr>
              <a:t/>
            </a:r>
            <a:br>
              <a:rPr lang="en-US" sz="2400">
                <a:latin typeface="Arial" panose="020B0604020202020204"/>
                <a:cs typeface="Arial" panose="020B0604020202020204"/>
              </a:rPr>
            </a:br>
            <a:r>
              <a:rPr lang="en-US" sz="2400">
                <a:latin typeface="Arial" panose="020B0604020202020204"/>
                <a:cs typeface="Arial" panose="020B0604020202020204"/>
              </a:rPr>
              <a:t>(小</a:t>
            </a:r>
            <a:r>
              <a:rPr lang="zh-CN" altLang="en-US" sz="2400">
                <a:latin typeface="Arial" panose="020B0604020202020204"/>
                <a:cs typeface="Arial" panose="020B0604020202020204"/>
              </a:rPr>
              <a:t>麦的产量</a:t>
            </a:r>
            <a:r>
              <a:rPr lang="en-US" sz="2400">
                <a:latin typeface="Arial" panose="020B0604020202020204"/>
                <a:cs typeface="Arial" panose="020B0604020202020204"/>
              </a:rPr>
              <a:t>)</a:t>
            </a:r>
          </a:p>
        </p:txBody>
      </p:sp>
      <p:sp>
        <p:nvSpPr>
          <p:cNvPr id="27673" name="Rectangle 41"/>
          <p:cNvSpPr>
            <a:spLocks noChangeArrowheads="1"/>
          </p:cNvSpPr>
          <p:nvPr>
            <p:custDataLst>
              <p:tags r:id="rId18"/>
            </p:custDataLst>
          </p:nvPr>
        </p:nvSpPr>
        <p:spPr bwMode="auto">
          <a:xfrm>
            <a:off x="333375" y="1139825"/>
            <a:ext cx="1246188" cy="1312863"/>
          </a:xfrm>
          <a:prstGeom prst="rect">
            <a:avLst/>
          </a:prstGeom>
          <a:noFill/>
          <a:ln w="9525">
            <a:noFill/>
            <a:miter lim="800000"/>
          </a:ln>
        </p:spPr>
        <p:txBody>
          <a:bodyPr lIns="0" rIns="0" anchor="ctr"/>
          <a:lstStyle/>
          <a:p>
            <a:pPr algn="ctr">
              <a:lnSpc>
                <a:spcPct val="105000"/>
              </a:lnSpc>
              <a:spcBef>
                <a:spcPct val="45000"/>
              </a:spcBef>
              <a:buClr>
                <a:srgbClr val="00B85C"/>
              </a:buClr>
              <a:buSzPct val="120000"/>
              <a:buFont typeface="Wingdings" panose="05000000000000000000" pitchFamily="2" charset="2"/>
              <a:buNone/>
            </a:pPr>
            <a:r>
              <a:rPr lang="en-US" sz="2400" b="1" i="1">
                <a:latin typeface="Arial" panose="020B0604020202020204"/>
                <a:cs typeface="Arial" panose="020B0604020202020204"/>
              </a:rPr>
              <a:t>L</a:t>
            </a:r>
            <a:r>
              <a:rPr lang="en-US" sz="2400">
                <a:latin typeface="Arial" panose="020B0604020202020204"/>
                <a:cs typeface="Arial" panose="020B0604020202020204"/>
              </a:rPr>
              <a:t/>
            </a:r>
            <a:br>
              <a:rPr lang="en-US" sz="2400">
                <a:latin typeface="Arial" panose="020B0604020202020204"/>
                <a:cs typeface="Arial" panose="020B0604020202020204"/>
              </a:rPr>
            </a:br>
            <a:r>
              <a:rPr lang="en-US" sz="2400">
                <a:latin typeface="Arial" panose="020B0604020202020204"/>
                <a:cs typeface="Arial" panose="020B0604020202020204"/>
              </a:rPr>
              <a:t>(</a:t>
            </a:r>
            <a:r>
              <a:rPr lang="zh-CN" altLang="en-US" sz="2400">
                <a:latin typeface="Arial" panose="020B0604020202020204"/>
                <a:cs typeface="Arial" panose="020B0604020202020204"/>
              </a:rPr>
              <a:t>工人的数量</a:t>
            </a:r>
            <a:r>
              <a:rPr lang="en-US" sz="2400">
                <a:latin typeface="Arial" panose="020B0604020202020204"/>
                <a:cs typeface="Arial" panose="020B0604020202020204"/>
              </a:rPr>
              <a:t>)</a:t>
            </a:r>
          </a:p>
        </p:txBody>
      </p:sp>
      <p:sp>
        <p:nvSpPr>
          <p:cNvPr id="27674" name="Line 42"/>
          <p:cNvSpPr>
            <a:spLocks noChangeShapeType="1"/>
          </p:cNvSpPr>
          <p:nvPr>
            <p:custDataLst>
              <p:tags r:id="rId19"/>
            </p:custDataLst>
          </p:nvPr>
        </p:nvSpPr>
        <p:spPr bwMode="auto">
          <a:xfrm>
            <a:off x="333375" y="1139825"/>
            <a:ext cx="1246188" cy="0"/>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7675" name="Line 43"/>
          <p:cNvSpPr>
            <a:spLocks noChangeShapeType="1"/>
          </p:cNvSpPr>
          <p:nvPr>
            <p:custDataLst>
              <p:tags r:id="rId20"/>
            </p:custDataLst>
          </p:nvPr>
        </p:nvSpPr>
        <p:spPr bwMode="auto">
          <a:xfrm>
            <a:off x="333375" y="6227763"/>
            <a:ext cx="1246188" cy="0"/>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7676" name="Line 44"/>
          <p:cNvSpPr>
            <a:spLocks noChangeShapeType="1"/>
          </p:cNvSpPr>
          <p:nvPr>
            <p:custDataLst>
              <p:tags r:id="rId21"/>
            </p:custDataLst>
          </p:nvPr>
        </p:nvSpPr>
        <p:spPr bwMode="auto">
          <a:xfrm>
            <a:off x="333375" y="1139825"/>
            <a:ext cx="0" cy="1312863"/>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7678" name="Line 46"/>
          <p:cNvSpPr>
            <a:spLocks noChangeShapeType="1"/>
          </p:cNvSpPr>
          <p:nvPr>
            <p:custDataLst>
              <p:tags r:id="rId22"/>
            </p:custDataLst>
          </p:nvPr>
        </p:nvSpPr>
        <p:spPr bwMode="auto">
          <a:xfrm>
            <a:off x="1579563" y="1139825"/>
            <a:ext cx="2767012" cy="0"/>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7679" name="Line 47"/>
          <p:cNvSpPr>
            <a:spLocks noChangeShapeType="1"/>
          </p:cNvSpPr>
          <p:nvPr>
            <p:custDataLst>
              <p:tags r:id="rId23"/>
            </p:custDataLst>
          </p:nvPr>
        </p:nvSpPr>
        <p:spPr bwMode="auto">
          <a:xfrm>
            <a:off x="333375" y="2452688"/>
            <a:ext cx="0" cy="679450"/>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7680" name="Line 48"/>
          <p:cNvSpPr>
            <a:spLocks noChangeShapeType="1"/>
          </p:cNvSpPr>
          <p:nvPr>
            <p:custDataLst>
              <p:tags r:id="rId24"/>
            </p:custDataLst>
          </p:nvPr>
        </p:nvSpPr>
        <p:spPr bwMode="auto">
          <a:xfrm>
            <a:off x="4346575" y="1139825"/>
            <a:ext cx="1390650" cy="0"/>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7681" name="Line 49"/>
          <p:cNvSpPr>
            <a:spLocks noChangeShapeType="1"/>
          </p:cNvSpPr>
          <p:nvPr>
            <p:custDataLst>
              <p:tags r:id="rId25"/>
            </p:custDataLst>
          </p:nvPr>
        </p:nvSpPr>
        <p:spPr bwMode="auto">
          <a:xfrm>
            <a:off x="5737225" y="1139825"/>
            <a:ext cx="2825750" cy="0"/>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7683" name="Line 51"/>
          <p:cNvSpPr>
            <a:spLocks noChangeShapeType="1"/>
          </p:cNvSpPr>
          <p:nvPr>
            <p:custDataLst>
              <p:tags r:id="rId26"/>
            </p:custDataLst>
          </p:nvPr>
        </p:nvSpPr>
        <p:spPr bwMode="auto">
          <a:xfrm>
            <a:off x="333375" y="3132138"/>
            <a:ext cx="0" cy="639762"/>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7684" name="Line 52"/>
          <p:cNvSpPr>
            <a:spLocks noChangeShapeType="1"/>
          </p:cNvSpPr>
          <p:nvPr>
            <p:custDataLst>
              <p:tags r:id="rId27"/>
            </p:custDataLst>
          </p:nvPr>
        </p:nvSpPr>
        <p:spPr bwMode="auto">
          <a:xfrm>
            <a:off x="8562975" y="3132138"/>
            <a:ext cx="0" cy="639762"/>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7685" name="Line 53"/>
          <p:cNvSpPr>
            <a:spLocks noChangeShapeType="1"/>
          </p:cNvSpPr>
          <p:nvPr>
            <p:custDataLst>
              <p:tags r:id="rId28"/>
            </p:custDataLst>
          </p:nvPr>
        </p:nvSpPr>
        <p:spPr bwMode="auto">
          <a:xfrm>
            <a:off x="333375" y="3771900"/>
            <a:ext cx="0" cy="654050"/>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7686" name="Line 54"/>
          <p:cNvSpPr>
            <a:spLocks noChangeShapeType="1"/>
          </p:cNvSpPr>
          <p:nvPr>
            <p:custDataLst>
              <p:tags r:id="rId29"/>
            </p:custDataLst>
          </p:nvPr>
        </p:nvSpPr>
        <p:spPr bwMode="auto">
          <a:xfrm>
            <a:off x="8562975" y="3771900"/>
            <a:ext cx="0" cy="654050"/>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7687" name="Line 55"/>
          <p:cNvSpPr>
            <a:spLocks noChangeShapeType="1"/>
          </p:cNvSpPr>
          <p:nvPr>
            <p:custDataLst>
              <p:tags r:id="rId30"/>
            </p:custDataLst>
          </p:nvPr>
        </p:nvSpPr>
        <p:spPr bwMode="auto">
          <a:xfrm>
            <a:off x="333375" y="4425950"/>
            <a:ext cx="0" cy="639763"/>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7688" name="Line 56"/>
          <p:cNvSpPr>
            <a:spLocks noChangeShapeType="1"/>
          </p:cNvSpPr>
          <p:nvPr>
            <p:custDataLst>
              <p:tags r:id="rId31"/>
            </p:custDataLst>
          </p:nvPr>
        </p:nvSpPr>
        <p:spPr bwMode="auto">
          <a:xfrm>
            <a:off x="8562975" y="4425950"/>
            <a:ext cx="0" cy="639763"/>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7689" name="Line 57"/>
          <p:cNvSpPr>
            <a:spLocks noChangeShapeType="1"/>
          </p:cNvSpPr>
          <p:nvPr>
            <p:custDataLst>
              <p:tags r:id="rId32"/>
            </p:custDataLst>
          </p:nvPr>
        </p:nvSpPr>
        <p:spPr bwMode="auto">
          <a:xfrm>
            <a:off x="333375" y="5065713"/>
            <a:ext cx="0" cy="581025"/>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7690" name="Line 58"/>
          <p:cNvSpPr>
            <a:spLocks noChangeShapeType="1"/>
          </p:cNvSpPr>
          <p:nvPr>
            <p:custDataLst>
              <p:tags r:id="rId33"/>
            </p:custDataLst>
          </p:nvPr>
        </p:nvSpPr>
        <p:spPr bwMode="auto">
          <a:xfrm>
            <a:off x="8562975" y="5065713"/>
            <a:ext cx="0" cy="581025"/>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7691" name="Line 59"/>
          <p:cNvSpPr>
            <a:spLocks noChangeShapeType="1"/>
          </p:cNvSpPr>
          <p:nvPr>
            <p:custDataLst>
              <p:tags r:id="rId34"/>
            </p:custDataLst>
          </p:nvPr>
        </p:nvSpPr>
        <p:spPr bwMode="auto">
          <a:xfrm>
            <a:off x="333375" y="5646738"/>
            <a:ext cx="0" cy="581025"/>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7692" name="Line 60"/>
          <p:cNvSpPr>
            <a:spLocks noChangeShapeType="1"/>
          </p:cNvSpPr>
          <p:nvPr>
            <p:custDataLst>
              <p:tags r:id="rId35"/>
            </p:custDataLst>
          </p:nvPr>
        </p:nvSpPr>
        <p:spPr bwMode="auto">
          <a:xfrm>
            <a:off x="8562975" y="5646738"/>
            <a:ext cx="0" cy="581025"/>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7693" name="Line 61"/>
          <p:cNvSpPr>
            <a:spLocks noChangeShapeType="1"/>
          </p:cNvSpPr>
          <p:nvPr>
            <p:custDataLst>
              <p:tags r:id="rId36"/>
            </p:custDataLst>
          </p:nvPr>
        </p:nvSpPr>
        <p:spPr bwMode="auto">
          <a:xfrm>
            <a:off x="1579563" y="6227763"/>
            <a:ext cx="2767012" cy="0"/>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7694" name="Line 62"/>
          <p:cNvSpPr>
            <a:spLocks noChangeShapeType="1"/>
          </p:cNvSpPr>
          <p:nvPr>
            <p:custDataLst>
              <p:tags r:id="rId37"/>
            </p:custDataLst>
          </p:nvPr>
        </p:nvSpPr>
        <p:spPr bwMode="auto">
          <a:xfrm>
            <a:off x="4346575" y="6227763"/>
            <a:ext cx="1390650" cy="0"/>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7695" name="Line 63"/>
          <p:cNvSpPr>
            <a:spLocks noChangeShapeType="1"/>
          </p:cNvSpPr>
          <p:nvPr>
            <p:custDataLst>
              <p:tags r:id="rId38"/>
            </p:custDataLst>
          </p:nvPr>
        </p:nvSpPr>
        <p:spPr bwMode="auto">
          <a:xfrm>
            <a:off x="5737225" y="6227763"/>
            <a:ext cx="2825750" cy="0"/>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7696" name="Line 64"/>
          <p:cNvSpPr>
            <a:spLocks noChangeShapeType="1"/>
          </p:cNvSpPr>
          <p:nvPr>
            <p:custDataLst>
              <p:tags r:id="rId39"/>
            </p:custDataLst>
          </p:nvPr>
        </p:nvSpPr>
        <p:spPr bwMode="auto">
          <a:xfrm>
            <a:off x="333375" y="2452688"/>
            <a:ext cx="8229600"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6" cstate="print"/>
          <a:stretch>
            <a:fillRect/>
          </a:stretch>
        </p:blipFill>
        <p:spPr>
          <a:xfrm>
            <a:off x="433281" y="6286520"/>
            <a:ext cx="1495513" cy="288536"/>
          </a:xfrm>
          <a:prstGeom prst="rect">
            <a:avLst/>
          </a:prstGeom>
        </p:spPr>
      </p:pic>
      <p:sp>
        <p:nvSpPr>
          <p:cNvPr id="7" name="TextBox 5"/>
          <p:cNvSpPr txBox="1"/>
          <p:nvPr/>
        </p:nvSpPr>
        <p:spPr>
          <a:xfrm>
            <a:off x="414137" y="641967"/>
            <a:ext cx="4856480" cy="583565"/>
          </a:xfrm>
          <a:prstGeom prst="rect">
            <a:avLst/>
          </a:prstGeom>
          <a:noFill/>
        </p:spPr>
        <p:txBody>
          <a:bodyPr wrap="none" rtlCol="0">
            <a:spAutoFit/>
          </a:bodyPr>
          <a:lstStyle/>
          <a:p>
            <a:pPr algn="l"/>
            <a:r>
              <a:rPr sz="3200">
                <a:solidFill>
                  <a:srgbClr val="002060"/>
                </a:solidFill>
                <a:latin typeface="华光中雅_CNKI" panose="02000500000000000000" pitchFamily="2" charset="-122"/>
                <a:ea typeface="华光中雅_CNKI" panose="02000500000000000000" pitchFamily="2" charset="-122"/>
              </a:rPr>
              <a:t>例1: </a:t>
            </a:r>
            <a:r>
              <a:rPr lang="zh-CN" sz="3200">
                <a:solidFill>
                  <a:srgbClr val="002060"/>
                </a:solidFill>
                <a:latin typeface="华光中雅_CNKI" panose="02000500000000000000" pitchFamily="2" charset="-122"/>
                <a:ea typeface="华光中雅_CNKI" panose="02000500000000000000" pitchFamily="2" charset="-122"/>
              </a:rPr>
              <a:t>农场主</a:t>
            </a:r>
            <a:r>
              <a:rPr sz="3200">
                <a:solidFill>
                  <a:srgbClr val="002060"/>
                </a:solidFill>
                <a:latin typeface="华光中雅_CNKI" panose="02000500000000000000" pitchFamily="2" charset="-122"/>
                <a:ea typeface="华光中雅_CNKI" panose="02000500000000000000" pitchFamily="2" charset="-122"/>
              </a:rPr>
              <a:t>的总成本曲线</a:t>
            </a:r>
          </a:p>
        </p:txBody>
      </p:sp>
      <p:graphicFrame>
        <p:nvGraphicFramePr>
          <p:cNvPr id="80899" name="Group 3"/>
          <p:cNvGraphicFramePr>
            <a:graphicFrameLocks noGrp="1"/>
          </p:cNvGraphicFramePr>
          <p:nvPr>
            <p:ph sz="half" idx="4294967295"/>
            <p:custDataLst>
              <p:tags r:id="rId2"/>
            </p:custDataLst>
            <p:extLst>
              <p:ext uri="{D42A27DB-BD31-4B8C-83A1-F6EECF244321}">
                <p14:modId xmlns:p14="http://schemas.microsoft.com/office/powerpoint/2010/main" val="4048506921"/>
              </p:ext>
            </p:extLst>
          </p:nvPr>
        </p:nvGraphicFramePr>
        <p:xfrm>
          <a:off x="271780" y="1404620"/>
          <a:ext cx="2675890" cy="4521835"/>
        </p:xfrm>
        <a:graphic>
          <a:graphicData uri="http://schemas.openxmlformats.org/drawingml/2006/table">
            <a:tbl>
              <a:tblPr/>
              <a:tblGrid>
                <a:gridCol w="1302385"/>
                <a:gridCol w="1373505"/>
              </a:tblGrid>
              <a:tr h="124206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1" i="1" u="none" strike="noStrike" cap="none" normalizeH="0" baseline="0" smtClean="0">
                          <a:ln>
                            <a:noFill/>
                          </a:ln>
                          <a:solidFill>
                            <a:schemeClr val="tx1"/>
                          </a:solidFill>
                          <a:effectLst/>
                          <a:latin typeface="Arial" panose="020B0604020202020204" pitchFamily="34" charset="0"/>
                        </a:rPr>
                        <a:t>Q</a:t>
                      </a:r>
                      <a:r>
                        <a:rPr kumimoji="0" lang="en-US" sz="2400" b="0" i="0" u="none" strike="noStrike" cap="none" normalizeH="0" baseline="0" smtClean="0">
                          <a:ln>
                            <a:noFill/>
                          </a:ln>
                          <a:solidFill>
                            <a:schemeClr val="tx1"/>
                          </a:solidFill>
                          <a:effectLst/>
                          <a:latin typeface="Arial" panose="020B0604020202020204" pitchFamily="34" charset="0"/>
                        </a:rPr>
                        <a:t> </a:t>
                      </a:r>
                      <a:r>
                        <a:rPr kumimoji="0" lang="en-US" sz="2400" b="0" i="0" u="none" strike="noStrike" cap="none" normalizeH="0" baseline="0" smtClean="0">
                          <a:ln>
                            <a:noFill/>
                          </a:ln>
                          <a:solidFill>
                            <a:schemeClr val="tx1"/>
                          </a:solidFill>
                          <a:effectLst/>
                          <a:latin typeface="Arial" panose="020B0604020202020204" pitchFamily="34" charset="0"/>
                        </a:rPr>
                        <a:t>(</a:t>
                      </a:r>
                      <a:r>
                        <a:rPr kumimoji="0" lang="en-US" sz="2400" b="0" i="0" u="none" strike="noStrike" cap="none" normalizeH="0" baseline="0" smtClean="0">
                          <a:ln>
                            <a:noFill/>
                          </a:ln>
                          <a:solidFill>
                            <a:schemeClr val="tx1"/>
                          </a:solidFill>
                          <a:effectLst/>
                          <a:latin typeface="Arial" panose="020B0604020202020204" pitchFamily="34" charset="0"/>
                        </a:rPr>
                        <a:t>小麦</a:t>
                      </a:r>
                      <a:r>
                        <a:rPr kumimoji="0" lang="zh-CN" altLang="en-US" sz="2400" b="0" i="0" u="none" strike="noStrike" cap="none" normalizeH="0" baseline="0" smtClean="0">
                          <a:ln>
                            <a:noFill/>
                          </a:ln>
                          <a:solidFill>
                            <a:schemeClr val="tx1"/>
                          </a:solidFill>
                          <a:effectLst/>
                          <a:latin typeface="Arial" panose="020B0604020202020204" pitchFamily="34" charset="0"/>
                        </a:rPr>
                        <a:t>的产量</a:t>
                      </a:r>
                      <a:r>
                        <a:rPr kumimoji="0" lang="en-US" sz="2400" b="0" i="0" u="none" strike="noStrike" cap="none" normalizeH="0" baseline="0" smtClean="0">
                          <a:ln>
                            <a:noFill/>
                          </a:ln>
                          <a:solidFill>
                            <a:schemeClr val="tx1"/>
                          </a:solidFill>
                          <a:effectLst/>
                          <a:latin typeface="Arial" panose="020B0604020202020204" pitchFamily="34" charset="0"/>
                        </a:rPr>
                        <a:t>)</a:t>
                      </a:r>
                    </a:p>
                  </a:txBody>
                  <a:tcPr marL="0" marR="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rPr>
                        <a:t>TC</a:t>
                      </a:r>
                    </a:p>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Arial" panose="020B0604020202020204" pitchFamily="34" charset="0"/>
                        </a:rPr>
                        <a:t>总成本</a:t>
                      </a:r>
                    </a:p>
                  </a:txBody>
                  <a:tcPr marL="0" marR="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5905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0</a:t>
                      </a:r>
                    </a:p>
                  </a:txBody>
                  <a:tcPr marL="0" marR="22860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1,000</a:t>
                      </a:r>
                    </a:p>
                  </a:txBody>
                  <a:tcPr marL="0" marR="18288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5556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1000</a:t>
                      </a:r>
                    </a:p>
                  </a:txBody>
                  <a:tcPr marL="0" marR="228600"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3,000</a:t>
                      </a:r>
                    </a:p>
                  </a:txBody>
                  <a:tcPr marL="0" marR="182880" anchor="ctr" horzOverflow="overflow">
                    <a:lnL>
                      <a:noFill/>
                    </a:lnL>
                    <a:lnR>
                      <a:noFill/>
                    </a:lnR>
                    <a:lnT>
                      <a:noFill/>
                    </a:lnT>
                    <a:lnB>
                      <a:noFill/>
                    </a:lnB>
                    <a:lnTlToBr>
                      <a:noFill/>
                    </a:lnTlToBr>
                    <a:lnBlToTr>
                      <a:noFill/>
                    </a:lnBlToTr>
                    <a:noFill/>
                  </a:tcPr>
                </a:tc>
              </a:tr>
              <a:tr h="56769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1800</a:t>
                      </a:r>
                    </a:p>
                  </a:txBody>
                  <a:tcPr marL="0" marR="228600"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5,000</a:t>
                      </a:r>
                    </a:p>
                  </a:txBody>
                  <a:tcPr marL="0" marR="182880" anchor="ctr" horzOverflow="overflow">
                    <a:lnL>
                      <a:noFill/>
                    </a:lnL>
                    <a:lnR>
                      <a:noFill/>
                    </a:lnR>
                    <a:lnT>
                      <a:noFill/>
                    </a:lnT>
                    <a:lnB>
                      <a:noFill/>
                    </a:lnB>
                    <a:lnTlToBr>
                      <a:noFill/>
                    </a:lnTlToBr>
                    <a:lnBlToTr>
                      <a:noFill/>
                    </a:lnBlToTr>
                    <a:noFill/>
                  </a:tcPr>
                </a:tc>
              </a:tr>
              <a:tr h="55626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2400</a:t>
                      </a:r>
                    </a:p>
                  </a:txBody>
                  <a:tcPr marL="0" marR="228600"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7,000</a:t>
                      </a:r>
                    </a:p>
                  </a:txBody>
                  <a:tcPr marL="0" marR="182880" anchor="ctr" horzOverflow="overflow">
                    <a:lnL>
                      <a:noFill/>
                    </a:lnL>
                    <a:lnR>
                      <a:noFill/>
                    </a:lnR>
                    <a:lnT>
                      <a:noFill/>
                    </a:lnT>
                    <a:lnB>
                      <a:noFill/>
                    </a:lnB>
                    <a:lnTlToBr>
                      <a:noFill/>
                    </a:lnTlToBr>
                    <a:lnBlToTr>
                      <a:noFill/>
                    </a:lnBlToTr>
                    <a:noFill/>
                  </a:tcPr>
                </a:tc>
              </a:tr>
              <a:tr h="50546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2800</a:t>
                      </a:r>
                    </a:p>
                  </a:txBody>
                  <a:tcPr marL="0" marR="228600"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9,000</a:t>
                      </a:r>
                    </a:p>
                  </a:txBody>
                  <a:tcPr marL="0" marR="182880" anchor="ctr" horzOverflow="overflow">
                    <a:lnL>
                      <a:noFill/>
                    </a:lnL>
                    <a:lnR>
                      <a:noFill/>
                    </a:lnR>
                    <a:lnT>
                      <a:noFill/>
                    </a:lnT>
                    <a:lnB>
                      <a:noFill/>
                    </a:lnB>
                    <a:lnTlToBr>
                      <a:noFill/>
                    </a:lnTlToBr>
                    <a:lnBlToTr>
                      <a:noFill/>
                    </a:lnBlToTr>
                    <a:noFill/>
                  </a:tcPr>
                </a:tc>
              </a:tr>
              <a:tr h="50419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3000</a:t>
                      </a:r>
                    </a:p>
                  </a:txBody>
                  <a:tcPr marL="0" marR="228600"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11,000</a:t>
                      </a:r>
                    </a:p>
                  </a:txBody>
                  <a:tcPr marL="0" marR="182880" anchor="ctr" horzOverflow="overflow">
                    <a:lnL>
                      <a:noFill/>
                    </a:lnL>
                    <a:lnR>
                      <a:noFill/>
                    </a:lnR>
                    <a:lnT>
                      <a:noFill/>
                    </a:lnT>
                    <a:lnB>
                      <a:noFill/>
                    </a:lnB>
                    <a:lnTlToBr>
                      <a:noFill/>
                    </a:lnTlToBr>
                    <a:lnBlToTr>
                      <a:noFill/>
                    </a:lnBlToTr>
                    <a:noFill/>
                  </a:tcPr>
                </a:tc>
              </a:tr>
            </a:tbl>
          </a:graphicData>
        </a:graphic>
      </p:graphicFrame>
      <p:graphicFrame>
        <p:nvGraphicFramePr>
          <p:cNvPr id="80931" name="Object 35"/>
          <p:cNvGraphicFramePr>
            <a:graphicFrameLocks noChangeAspect="1"/>
          </p:cNvGraphicFramePr>
          <p:nvPr>
            <p:custDataLst>
              <p:tags r:id="rId3"/>
            </p:custDataLst>
          </p:nvPr>
        </p:nvGraphicFramePr>
        <p:xfrm>
          <a:off x="3203893" y="1254760"/>
          <a:ext cx="5640387" cy="5319713"/>
        </p:xfrm>
        <a:graphic>
          <a:graphicData uri="http://schemas.openxmlformats.org/presentationml/2006/ole">
            <mc:AlternateContent xmlns:mc="http://schemas.openxmlformats.org/markup-compatibility/2006">
              <mc:Choice xmlns:v="urn:schemas-microsoft-com:vml" Requires="v">
                <p:oleObj spid="_x0000_s1078" name="Worksheet" r:id="rId7" imgW="3533775" imgH="3336290" progId="Excel.Sheet.8">
                  <p:embed/>
                </p:oleObj>
              </mc:Choice>
              <mc:Fallback>
                <p:oleObj name="Worksheet" r:id="rId7" imgW="3533775" imgH="3336290" progId="Excel.Sheet.8">
                  <p:embed/>
                  <p:pic>
                    <p:nvPicPr>
                      <p:cNvPr id="0" name="图片 10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3893" y="1254760"/>
                        <a:ext cx="5640387" cy="531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0931"/>
                                        </p:tgtEl>
                                        <p:attrNameLst>
                                          <p:attrName>style.visibility</p:attrName>
                                        </p:attrNameLst>
                                      </p:cBhvr>
                                      <p:to>
                                        <p:strVal val="visible"/>
                                      </p:to>
                                    </p:set>
                                    <p:animEffect transition="in" filter="fade">
                                      <p:cBhvr>
                                        <p:cTn id="7" dur="500"/>
                                        <p:tgtEl>
                                          <p:spTgt spid="809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8093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8" cstate="print"/>
          <a:stretch>
            <a:fillRect/>
          </a:stretch>
        </p:blipFill>
        <p:spPr>
          <a:xfrm>
            <a:off x="433281" y="6286520"/>
            <a:ext cx="1495513" cy="288536"/>
          </a:xfrm>
          <a:prstGeom prst="rect">
            <a:avLst/>
          </a:prstGeom>
        </p:spPr>
      </p:pic>
      <p:sp>
        <p:nvSpPr>
          <p:cNvPr id="6" name="TextBox 5"/>
          <p:cNvSpPr txBox="1"/>
          <p:nvPr/>
        </p:nvSpPr>
        <p:spPr>
          <a:xfrm>
            <a:off x="395722" y="641967"/>
            <a:ext cx="1808480" cy="583565"/>
          </a:xfrm>
          <a:prstGeom prst="rect">
            <a:avLst/>
          </a:prstGeom>
          <a:noFill/>
        </p:spPr>
        <p:txBody>
          <a:bodyPr wrap="none" rtlCol="0">
            <a:spAutoFit/>
          </a:bodyPr>
          <a:lstStyle/>
          <a:p>
            <a:r>
              <a:rPr lang="zh-CN" altLang="en-US" sz="3200" dirty="0">
                <a:solidFill>
                  <a:srgbClr val="002060"/>
                </a:solidFill>
                <a:latin typeface="华光中雅_CNKI" panose="02000500000000000000" pitchFamily="2" charset="-122"/>
                <a:ea typeface="华光中雅_CNKI" panose="02000500000000000000" pitchFamily="2" charset="-122"/>
              </a:rPr>
              <a:t>边际成本</a:t>
            </a:r>
          </a:p>
        </p:txBody>
      </p:sp>
      <p:sp>
        <p:nvSpPr>
          <p:cNvPr id="3" name="Rectangle 3"/>
          <p:cNvSpPr>
            <a:spLocks noGrp="1" noChangeArrowheads="1"/>
          </p:cNvSpPr>
          <p:nvPr>
            <p:custDataLst>
              <p:tags r:id="rId1"/>
            </p:custDataLst>
          </p:nvPr>
        </p:nvSpPr>
        <p:spPr>
          <a:xfrm>
            <a:off x="457200" y="1247424"/>
            <a:ext cx="8229600" cy="4878739"/>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5000"/>
              </a:lnSpc>
              <a:spcBef>
                <a:spcPts val="1200"/>
              </a:spcBef>
              <a:spcAft>
                <a:spcPts val="0"/>
              </a:spcAft>
              <a:buClr>
                <a:srgbClr val="A3C167"/>
              </a:buClr>
              <a:buSzTx/>
              <a:buFont typeface="Wingdings" panose="05000000000000000000" pitchFamily="2" charset="2"/>
              <a:buChar char="§"/>
              <a:defRPr sz="2800" kern="1200">
                <a:solidFill>
                  <a:schemeClr val="tx1"/>
                </a:solidFill>
                <a:latin typeface="Arial" panose="020B0604020202020204"/>
                <a:ea typeface="+mn-ea"/>
                <a:cs typeface="Arial" panose="020B0604020202020204"/>
              </a:defRPr>
            </a:lvl1pPr>
            <a:lvl2pPr marL="742950" marR="0" indent="-285750" algn="l" defTabSz="914400" rtl="0" eaLnBrk="1" fontAlgn="auto" latinLnBrk="0" hangingPunct="1">
              <a:lnSpc>
                <a:spcPct val="105000"/>
              </a:lnSpc>
              <a:spcBef>
                <a:spcPts val="300"/>
              </a:spcBef>
              <a:spcAft>
                <a:spcPts val="0"/>
              </a:spcAft>
              <a:buClr>
                <a:srgbClr val="CC9900"/>
              </a:buClr>
              <a:buSzTx/>
              <a:buFont typeface="Wingdings" panose="05000000000000000000" pitchFamily="2" charset="2"/>
              <a:buChar char="§"/>
              <a:defRPr sz="2700" kern="1200">
                <a:solidFill>
                  <a:schemeClr val="tx1"/>
                </a:solidFill>
                <a:latin typeface="Arial" panose="020B0604020202020204"/>
                <a:ea typeface="+mn-ea"/>
                <a:cs typeface="Arial" panose="020B0604020202020204"/>
              </a:defRPr>
            </a:lvl2pPr>
            <a:lvl3pPr marL="1143000" marR="0" indent="-228600" algn="l" defTabSz="914400" rtl="0" eaLnBrk="1" fontAlgn="auto" latinLnBrk="0" hangingPunct="1">
              <a:lnSpc>
                <a:spcPct val="105000"/>
              </a:lnSpc>
              <a:spcBef>
                <a:spcPts val="300"/>
              </a:spcBef>
              <a:spcAft>
                <a:spcPts val="0"/>
              </a:spcAft>
              <a:buClr>
                <a:srgbClr val="B3A2C7"/>
              </a:buClr>
              <a:buSzTx/>
              <a:buFont typeface="Wingdings" panose="05000000000000000000" pitchFamily="2" charset="2"/>
              <a:buChar char="§"/>
              <a:defRPr sz="2400" kern="1200">
                <a:solidFill>
                  <a:schemeClr val="tx1"/>
                </a:solidFill>
                <a:latin typeface="Arial" panose="020B0604020202020204"/>
                <a:ea typeface="+mn-ea"/>
                <a:cs typeface="Arial" panose="020B0604020202020204"/>
              </a:defRPr>
            </a:lvl3pPr>
            <a:lvl4pPr marL="16002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4pPr>
            <a:lvl5pPr marL="20574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b="1" smtClean="0">
                <a:solidFill>
                  <a:srgbClr val="CC0000"/>
                </a:solidFill>
              </a:rPr>
              <a:t>边际成本</a:t>
            </a:r>
            <a:r>
              <a:rPr lang="en-US" smtClean="0"/>
              <a:t> (</a:t>
            </a:r>
            <a:r>
              <a:rPr lang="en-US" i="1" smtClean="0"/>
              <a:t>MC</a:t>
            </a:r>
            <a:r>
              <a:rPr lang="en-US" smtClean="0"/>
              <a:t>) </a:t>
            </a:r>
            <a:br>
              <a:rPr lang="en-US" smtClean="0"/>
            </a:br>
            <a:r>
              <a:rPr lang="en-US" smtClean="0"/>
              <a:t>额外一单位产量所引起的总成本的增加</a:t>
            </a:r>
            <a:r>
              <a:rPr lang="zh-CN" altLang="en-US" smtClean="0"/>
              <a:t>量</a:t>
            </a:r>
            <a:r>
              <a:rPr lang="en-US" smtClean="0"/>
              <a:t>:</a:t>
            </a:r>
          </a:p>
          <a:p>
            <a:pPr eaLnBrk="1" hangingPunct="1"/>
            <a:endParaRPr lang="en-US" smtClean="0"/>
          </a:p>
        </p:txBody>
      </p:sp>
      <p:grpSp>
        <p:nvGrpSpPr>
          <p:cNvPr id="4" name="Group 10"/>
          <p:cNvGrpSpPr/>
          <p:nvPr/>
        </p:nvGrpSpPr>
        <p:grpSpPr bwMode="auto">
          <a:xfrm>
            <a:off x="1846263" y="2668589"/>
            <a:ext cx="1936750" cy="995363"/>
            <a:chOff x="1163" y="1681"/>
            <a:chExt cx="1220" cy="627"/>
          </a:xfrm>
        </p:grpSpPr>
        <p:grpSp>
          <p:nvGrpSpPr>
            <p:cNvPr id="7" name="Group 5"/>
            <p:cNvGrpSpPr/>
            <p:nvPr/>
          </p:nvGrpSpPr>
          <p:grpSpPr bwMode="auto">
            <a:xfrm>
              <a:off x="1784" y="1681"/>
              <a:ext cx="599" cy="627"/>
              <a:chOff x="545" y="2708"/>
              <a:chExt cx="324" cy="627"/>
            </a:xfrm>
          </p:grpSpPr>
          <p:sp>
            <p:nvSpPr>
              <p:cNvPr id="28681" name="Rectangle 6"/>
              <p:cNvSpPr>
                <a:spLocks noChangeArrowheads="1"/>
              </p:cNvSpPr>
              <p:nvPr>
                <p:custDataLst>
                  <p:tags r:id="rId3"/>
                </p:custDataLst>
              </p:nvPr>
            </p:nvSpPr>
            <p:spPr bwMode="auto">
              <a:xfrm>
                <a:off x="545" y="2708"/>
                <a:ext cx="324" cy="330"/>
              </a:xfrm>
              <a:prstGeom prst="rect">
                <a:avLst/>
              </a:prstGeom>
              <a:noFill/>
              <a:ln w="9525">
                <a:noFill/>
                <a:miter lim="800000"/>
              </a:ln>
            </p:spPr>
            <p:txBody>
              <a:bodyPr wrap="none">
                <a:spAutoFit/>
              </a:bodyPr>
              <a:lstStyle/>
              <a:p>
                <a:pPr algn="ctr"/>
                <a:r>
                  <a:rPr lang="en-US" sz="2800" b="1">
                    <a:latin typeface="Arial" panose="020B0604020202020204"/>
                    <a:cs typeface="Arial" panose="020B0604020202020204"/>
                  </a:rPr>
                  <a:t>∆</a:t>
                </a:r>
                <a:r>
                  <a:rPr lang="en-US" sz="2800" i="1">
                    <a:latin typeface="Arial" panose="020B0604020202020204"/>
                    <a:cs typeface="Arial" panose="020B0604020202020204"/>
                  </a:rPr>
                  <a:t>TC</a:t>
                </a:r>
              </a:p>
            </p:txBody>
          </p:sp>
          <p:sp>
            <p:nvSpPr>
              <p:cNvPr id="28682" name="Rectangle 7"/>
              <p:cNvSpPr>
                <a:spLocks noChangeArrowheads="1"/>
              </p:cNvSpPr>
              <p:nvPr>
                <p:custDataLst>
                  <p:tags r:id="rId4"/>
                </p:custDataLst>
              </p:nvPr>
            </p:nvSpPr>
            <p:spPr bwMode="auto">
              <a:xfrm>
                <a:off x="571" y="3005"/>
                <a:ext cx="256" cy="330"/>
              </a:xfrm>
              <a:prstGeom prst="rect">
                <a:avLst/>
              </a:prstGeom>
              <a:noFill/>
              <a:ln w="9525">
                <a:noFill/>
                <a:miter lim="800000"/>
              </a:ln>
            </p:spPr>
            <p:txBody>
              <a:bodyPr wrap="none">
                <a:spAutoFit/>
              </a:bodyPr>
              <a:lstStyle/>
              <a:p>
                <a:pPr algn="ctr"/>
                <a:r>
                  <a:rPr lang="en-US" sz="2800" b="1">
                    <a:latin typeface="Arial" panose="020B0604020202020204"/>
                    <a:cs typeface="Arial" panose="020B0604020202020204"/>
                  </a:rPr>
                  <a:t>∆</a:t>
                </a:r>
                <a:r>
                  <a:rPr lang="en-US" sz="2800" b="1" i="1">
                    <a:latin typeface="Arial" panose="020B0604020202020204"/>
                    <a:cs typeface="Arial" panose="020B0604020202020204"/>
                  </a:rPr>
                  <a:t>Q</a:t>
                </a:r>
              </a:p>
            </p:txBody>
          </p:sp>
          <p:sp>
            <p:nvSpPr>
              <p:cNvPr id="28683" name="Line 8"/>
              <p:cNvSpPr>
                <a:spLocks noChangeShapeType="1"/>
              </p:cNvSpPr>
              <p:nvPr>
                <p:custDataLst>
                  <p:tags r:id="rId5"/>
                </p:custDataLst>
              </p:nvPr>
            </p:nvSpPr>
            <p:spPr bwMode="auto">
              <a:xfrm>
                <a:off x="600" y="3023"/>
                <a:ext cx="240" cy="0"/>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grpSp>
        <p:sp>
          <p:nvSpPr>
            <p:cNvPr id="28680" name="Rectangle 9"/>
            <p:cNvSpPr>
              <a:spLocks noChangeArrowheads="1"/>
            </p:cNvSpPr>
            <p:nvPr>
              <p:custDataLst>
                <p:tags r:id="rId2"/>
              </p:custDataLst>
            </p:nvPr>
          </p:nvSpPr>
          <p:spPr bwMode="auto">
            <a:xfrm>
              <a:off x="1163" y="1831"/>
              <a:ext cx="675" cy="330"/>
            </a:xfrm>
            <a:prstGeom prst="rect">
              <a:avLst/>
            </a:prstGeom>
            <a:noFill/>
            <a:ln w="9525">
              <a:noFill/>
              <a:miter lim="800000"/>
            </a:ln>
          </p:spPr>
          <p:txBody>
            <a:bodyPr wrap="none">
              <a:spAutoFit/>
            </a:bodyPr>
            <a:lstStyle/>
            <a:p>
              <a:r>
                <a:rPr lang="en-US" sz="2800" i="1">
                  <a:latin typeface="Arial" panose="020B0604020202020204"/>
                  <a:cs typeface="Arial" panose="020B0604020202020204"/>
                </a:rPr>
                <a:t>MC</a:t>
              </a:r>
              <a:r>
                <a:rPr lang="en-US" sz="2800">
                  <a:latin typeface="Arial" panose="020B0604020202020204"/>
                  <a:cs typeface="Arial" panose="020B0604020202020204"/>
                </a:rPr>
                <a:t>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strips(downRigh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3" cstate="print"/>
          <a:stretch>
            <a:fillRect/>
          </a:stretch>
        </p:blipFill>
        <p:spPr>
          <a:xfrm>
            <a:off x="433281" y="6286520"/>
            <a:ext cx="1495513" cy="288536"/>
          </a:xfrm>
          <a:prstGeom prst="rect">
            <a:avLst/>
          </a:prstGeom>
        </p:spPr>
      </p:pic>
      <p:sp>
        <p:nvSpPr>
          <p:cNvPr id="6" name="TextBox 5"/>
          <p:cNvSpPr txBox="1"/>
          <p:nvPr/>
        </p:nvSpPr>
        <p:spPr>
          <a:xfrm>
            <a:off x="414137" y="641967"/>
            <a:ext cx="4450080" cy="583565"/>
          </a:xfrm>
          <a:prstGeom prst="rect">
            <a:avLst/>
          </a:prstGeom>
          <a:noFill/>
        </p:spPr>
        <p:txBody>
          <a:bodyPr wrap="none" rtlCol="0">
            <a:spAutoFit/>
          </a:bodyPr>
          <a:lstStyle/>
          <a:p>
            <a:r>
              <a:rPr lang="zh-CN" altLang="en-US" sz="3200" smtClean="0">
                <a:solidFill>
                  <a:srgbClr val="002060"/>
                </a:solidFill>
                <a:latin typeface="华光中雅_CNKI" panose="02000500000000000000" pitchFamily="2" charset="-122"/>
                <a:ea typeface="华光中雅_CNKI" panose="02000500000000000000" pitchFamily="2" charset="-122"/>
              </a:rPr>
              <a:t>本章回答如下</a:t>
            </a:r>
            <a:r>
              <a:rPr lang="en-US" altLang="zh-CN" sz="3200" smtClean="0">
                <a:solidFill>
                  <a:srgbClr val="002060"/>
                </a:solidFill>
                <a:latin typeface="华光中雅_CNKI" panose="02000500000000000000" pitchFamily="2" charset="-122"/>
                <a:ea typeface="华光中雅_CNKI" panose="02000500000000000000" pitchFamily="2" charset="-122"/>
              </a:rPr>
              <a:t>4</a:t>
            </a:r>
            <a:r>
              <a:rPr lang="zh-CN" altLang="en-US" sz="3200" smtClean="0">
                <a:solidFill>
                  <a:srgbClr val="002060"/>
                </a:solidFill>
                <a:latin typeface="华光中雅_CNKI" panose="02000500000000000000" pitchFamily="2" charset="-122"/>
                <a:ea typeface="华光中雅_CNKI" panose="02000500000000000000" pitchFamily="2" charset="-122"/>
              </a:rPr>
              <a:t>个问题</a:t>
            </a:r>
            <a:r>
              <a:rPr lang="zh-CN" altLang="en-US" sz="3200">
                <a:solidFill>
                  <a:srgbClr val="002060"/>
                </a:solidFill>
                <a:latin typeface="华光中雅_CNKI" panose="02000500000000000000" pitchFamily="2" charset="-122"/>
                <a:ea typeface="华光中雅_CNKI" panose="02000500000000000000" pitchFamily="2" charset="-122"/>
              </a:rPr>
              <a:t>：</a:t>
            </a:r>
            <a:endParaRPr lang="zh-CN" altLang="en-US" sz="3200" dirty="0">
              <a:solidFill>
                <a:srgbClr val="002060"/>
              </a:solidFill>
              <a:latin typeface="华光中雅_CNKI" panose="02000500000000000000" pitchFamily="2" charset="-122"/>
              <a:ea typeface="华光中雅_CNKI" panose="02000500000000000000" pitchFamily="2" charset="-122"/>
            </a:endParaRPr>
          </a:p>
        </p:txBody>
      </p:sp>
      <p:sp>
        <p:nvSpPr>
          <p:cNvPr id="16" name="TextBox 15"/>
          <p:cNvSpPr txBox="1"/>
          <p:nvPr/>
        </p:nvSpPr>
        <p:spPr>
          <a:xfrm>
            <a:off x="755650" y="1700530"/>
            <a:ext cx="8388350" cy="3969385"/>
          </a:xfrm>
          <a:prstGeom prst="rect">
            <a:avLst/>
          </a:prstGeom>
          <a:noFill/>
        </p:spPr>
        <p:txBody>
          <a:bodyPr wrap="square" rtlCol="0">
            <a:spAutoFit/>
          </a:bodyPr>
          <a:lstStyle/>
          <a:p>
            <a:pPr marL="457200" indent="-457200" algn="l">
              <a:lnSpc>
                <a:spcPct val="150000"/>
              </a:lnSpc>
              <a:buFont typeface="+mj-lt"/>
              <a:buAutoNum type="arabicPeriod"/>
            </a:pPr>
            <a:r>
              <a:rPr lang="en-US" altLang="zh-CN" sz="2800" dirty="0">
                <a:solidFill>
                  <a:srgbClr val="002060"/>
                </a:solidFill>
                <a:latin typeface="微软雅黑" panose="020B0503020204020204" pitchFamily="34" charset="-122"/>
                <a:ea typeface="微软雅黑" panose="020B0503020204020204" pitchFamily="34" charset="-122"/>
                <a:sym typeface="+mn-ea"/>
              </a:rPr>
              <a:t>什么是生产函数？什么是边际产量？两者如何联系在一起? </a:t>
            </a:r>
            <a:endParaRPr lang="en-US" altLang="zh-CN" sz="2800" dirty="0">
              <a:solidFill>
                <a:srgbClr val="002060"/>
              </a:solidFill>
              <a:latin typeface="微软雅黑" panose="020B0503020204020204" pitchFamily="34" charset="-122"/>
              <a:ea typeface="微软雅黑" panose="020B0503020204020204" pitchFamily="34" charset="-122"/>
            </a:endParaRPr>
          </a:p>
          <a:p>
            <a:pPr marL="457200" indent="-457200" algn="l">
              <a:lnSpc>
                <a:spcPct val="150000"/>
              </a:lnSpc>
              <a:buFont typeface="+mj-lt"/>
              <a:buAutoNum type="arabicPeriod"/>
            </a:pPr>
            <a:r>
              <a:rPr lang="en-US" altLang="zh-CN" sz="2800" dirty="0">
                <a:solidFill>
                  <a:srgbClr val="002060"/>
                </a:solidFill>
                <a:latin typeface="微软雅黑" panose="020B0503020204020204" pitchFamily="34" charset="-122"/>
                <a:ea typeface="微软雅黑" panose="020B0503020204020204" pitchFamily="34" charset="-122"/>
                <a:sym typeface="+mn-ea"/>
              </a:rPr>
              <a:t>成本的各种衡量指标有哪些?  它们如何相互联系？它们如何和产量联系在一起?</a:t>
            </a:r>
            <a:endParaRPr lang="en-US" altLang="zh-CN" sz="2800" dirty="0">
              <a:solidFill>
                <a:srgbClr val="002060"/>
              </a:solidFill>
              <a:latin typeface="微软雅黑" panose="020B0503020204020204" pitchFamily="34" charset="-122"/>
              <a:ea typeface="微软雅黑" panose="020B0503020204020204" pitchFamily="34" charset="-122"/>
            </a:endParaRPr>
          </a:p>
          <a:p>
            <a:pPr marL="457200" indent="-457200" algn="l">
              <a:lnSpc>
                <a:spcPct val="150000"/>
              </a:lnSpc>
              <a:buFont typeface="+mj-lt"/>
              <a:buAutoNum type="arabicPeriod"/>
            </a:pPr>
            <a:r>
              <a:rPr lang="en-US" altLang="zh-CN" sz="2800" dirty="0">
                <a:solidFill>
                  <a:srgbClr val="002060"/>
                </a:solidFill>
                <a:latin typeface="微软雅黑" panose="020B0503020204020204" pitchFamily="34" charset="-122"/>
                <a:ea typeface="微软雅黑" panose="020B0503020204020204" pitchFamily="34" charset="-122"/>
                <a:sym typeface="+mn-ea"/>
              </a:rPr>
              <a:t>短期成本和长期成本有什么不同?</a:t>
            </a:r>
          </a:p>
          <a:p>
            <a:pPr marL="457200" indent="-457200" algn="l">
              <a:lnSpc>
                <a:spcPct val="150000"/>
              </a:lnSpc>
              <a:buFont typeface="+mj-lt"/>
              <a:buAutoNum type="arabicPeriod"/>
            </a:pPr>
            <a:r>
              <a:rPr lang="en-US" altLang="zh-CN" sz="2800" dirty="0">
                <a:solidFill>
                  <a:srgbClr val="002060"/>
                </a:solidFill>
                <a:latin typeface="微软雅黑" panose="020B0503020204020204" pitchFamily="34" charset="-122"/>
                <a:ea typeface="微软雅黑" panose="020B0503020204020204" pitchFamily="34" charset="-122"/>
                <a:sym typeface="+mn-ea"/>
              </a:rPr>
              <a:t>什么是规模经济?</a:t>
            </a:r>
            <a:endParaRPr lang="en-US" altLang="zh-CN" sz="28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down)">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wipe(down)">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wipe(down)">
                                      <p:cBhvr>
                                        <p:cTn id="17" dur="500"/>
                                        <p:tgtEl>
                                          <p:spTgt spid="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6">
                                            <p:txEl>
                                              <p:pRg st="3" end="3"/>
                                            </p:txEl>
                                          </p:spTgt>
                                        </p:tgtEl>
                                        <p:attrNameLst>
                                          <p:attrName>style.visibility</p:attrName>
                                        </p:attrNameLst>
                                      </p:cBhvr>
                                      <p:to>
                                        <p:strVal val="visible"/>
                                      </p:to>
                                    </p:set>
                                    <p:animEffect transition="in" filter="wipe(down)">
                                      <p:cBhvr>
                                        <p:cTn id="22" dur="500"/>
                                        <p:tgtEl>
                                          <p:spTgt spid="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60" cstate="print"/>
          <a:stretch>
            <a:fillRect/>
          </a:stretch>
        </p:blipFill>
        <p:spPr>
          <a:xfrm>
            <a:off x="433281" y="6286520"/>
            <a:ext cx="1495513" cy="288536"/>
          </a:xfrm>
          <a:prstGeom prst="rect">
            <a:avLst/>
          </a:prstGeom>
        </p:spPr>
      </p:pic>
      <p:sp>
        <p:nvSpPr>
          <p:cNvPr id="6" name="TextBox 5"/>
          <p:cNvSpPr txBox="1"/>
          <p:nvPr/>
        </p:nvSpPr>
        <p:spPr>
          <a:xfrm>
            <a:off x="414137" y="641967"/>
            <a:ext cx="4246880" cy="583565"/>
          </a:xfrm>
          <a:prstGeom prst="rect">
            <a:avLst/>
          </a:prstGeom>
          <a:noFill/>
        </p:spPr>
        <p:txBody>
          <a:bodyPr wrap="none" rtlCol="0">
            <a:spAutoFit/>
          </a:bodyPr>
          <a:lstStyle/>
          <a:p>
            <a:pPr algn="l" eaLnBrk="1" hangingPunct="1"/>
            <a:r>
              <a:rPr lang="en-US" sz="3200" dirty="0" smtClean="0">
                <a:sym typeface="+mn-ea"/>
              </a:rPr>
              <a:t>例1: 总成本与边际成本</a:t>
            </a:r>
            <a:endParaRPr lang="zh-CN" altLang="en-US" sz="3200" dirty="0">
              <a:solidFill>
                <a:srgbClr val="002060"/>
              </a:solidFill>
              <a:latin typeface="华光中雅_CNKI" panose="02000500000000000000" pitchFamily="2" charset="-122"/>
              <a:ea typeface="华光中雅_CNKI" panose="02000500000000000000" pitchFamily="2" charset="-122"/>
            </a:endParaRPr>
          </a:p>
        </p:txBody>
      </p:sp>
      <p:sp>
        <p:nvSpPr>
          <p:cNvPr id="82947" name="Rectangle 3"/>
          <p:cNvSpPr>
            <a:spLocks noChangeArrowheads="1"/>
          </p:cNvSpPr>
          <p:nvPr>
            <p:custDataLst>
              <p:tags r:id="rId1"/>
            </p:custDataLst>
          </p:nvPr>
        </p:nvSpPr>
        <p:spPr bwMode="auto">
          <a:xfrm>
            <a:off x="6751638" y="5302250"/>
            <a:ext cx="1412875" cy="581025"/>
          </a:xfrm>
          <a:prstGeom prst="rect">
            <a:avLst/>
          </a:prstGeom>
          <a:noFill/>
          <a:ln w="9525">
            <a:noFill/>
            <a:miter lim="800000"/>
          </a:ln>
        </p:spPr>
        <p:txBody>
          <a:bodyPr lIns="0"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10.00</a:t>
            </a:r>
          </a:p>
        </p:txBody>
      </p:sp>
      <p:sp>
        <p:nvSpPr>
          <p:cNvPr id="82948" name="Rectangle 4"/>
          <p:cNvSpPr>
            <a:spLocks noChangeArrowheads="1"/>
          </p:cNvSpPr>
          <p:nvPr>
            <p:custDataLst>
              <p:tags r:id="rId2"/>
            </p:custDataLst>
          </p:nvPr>
        </p:nvSpPr>
        <p:spPr bwMode="auto">
          <a:xfrm>
            <a:off x="6751638" y="4721225"/>
            <a:ext cx="1412875" cy="581025"/>
          </a:xfrm>
          <a:prstGeom prst="rect">
            <a:avLst/>
          </a:prstGeom>
          <a:noFill/>
          <a:ln w="9525">
            <a:noFill/>
            <a:miter lim="800000"/>
          </a:ln>
        </p:spPr>
        <p:txBody>
          <a:bodyPr lIns="0"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5.00</a:t>
            </a:r>
          </a:p>
        </p:txBody>
      </p:sp>
      <p:sp>
        <p:nvSpPr>
          <p:cNvPr id="82949" name="Rectangle 5"/>
          <p:cNvSpPr>
            <a:spLocks noChangeArrowheads="1"/>
          </p:cNvSpPr>
          <p:nvPr>
            <p:custDataLst>
              <p:tags r:id="rId3"/>
            </p:custDataLst>
          </p:nvPr>
        </p:nvSpPr>
        <p:spPr bwMode="auto">
          <a:xfrm>
            <a:off x="6751638" y="4081463"/>
            <a:ext cx="1412875" cy="639762"/>
          </a:xfrm>
          <a:prstGeom prst="rect">
            <a:avLst/>
          </a:prstGeom>
          <a:noFill/>
          <a:ln w="9525">
            <a:noFill/>
            <a:miter lim="800000"/>
          </a:ln>
        </p:spPr>
        <p:txBody>
          <a:bodyPr lIns="0"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3.33</a:t>
            </a:r>
          </a:p>
        </p:txBody>
      </p:sp>
      <p:sp>
        <p:nvSpPr>
          <p:cNvPr id="82950" name="Rectangle 6"/>
          <p:cNvSpPr>
            <a:spLocks noChangeArrowheads="1"/>
          </p:cNvSpPr>
          <p:nvPr>
            <p:custDataLst>
              <p:tags r:id="rId4"/>
            </p:custDataLst>
          </p:nvPr>
        </p:nvSpPr>
        <p:spPr bwMode="auto">
          <a:xfrm>
            <a:off x="6751638" y="3427413"/>
            <a:ext cx="1412875" cy="654050"/>
          </a:xfrm>
          <a:prstGeom prst="rect">
            <a:avLst/>
          </a:prstGeom>
          <a:noFill/>
          <a:ln w="9525">
            <a:noFill/>
            <a:miter lim="800000"/>
          </a:ln>
        </p:spPr>
        <p:txBody>
          <a:bodyPr lIns="0"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2.50</a:t>
            </a:r>
          </a:p>
        </p:txBody>
      </p:sp>
      <p:sp>
        <p:nvSpPr>
          <p:cNvPr id="82951" name="Rectangle 7"/>
          <p:cNvSpPr>
            <a:spLocks noChangeArrowheads="1"/>
          </p:cNvSpPr>
          <p:nvPr>
            <p:custDataLst>
              <p:tags r:id="rId5"/>
            </p:custDataLst>
          </p:nvPr>
        </p:nvSpPr>
        <p:spPr bwMode="auto">
          <a:xfrm>
            <a:off x="6751638" y="2787650"/>
            <a:ext cx="1412875" cy="639763"/>
          </a:xfrm>
          <a:prstGeom prst="rect">
            <a:avLst/>
          </a:prstGeom>
          <a:noFill/>
          <a:ln w="9525">
            <a:noFill/>
            <a:miter lim="800000"/>
          </a:ln>
        </p:spPr>
        <p:txBody>
          <a:bodyPr lIns="0"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2.00</a:t>
            </a:r>
          </a:p>
        </p:txBody>
      </p:sp>
      <p:sp>
        <p:nvSpPr>
          <p:cNvPr id="29706" name="Rectangle 8"/>
          <p:cNvSpPr>
            <a:spLocks noChangeArrowheads="1"/>
          </p:cNvSpPr>
          <p:nvPr>
            <p:custDataLst>
              <p:tags r:id="rId6"/>
            </p:custDataLst>
          </p:nvPr>
        </p:nvSpPr>
        <p:spPr bwMode="auto">
          <a:xfrm>
            <a:off x="3006725" y="2441575"/>
            <a:ext cx="1412875" cy="679450"/>
          </a:xfrm>
          <a:prstGeom prst="rect">
            <a:avLst/>
          </a:prstGeom>
          <a:noFill/>
          <a:ln w="9525">
            <a:noFill/>
            <a:miter lim="800000"/>
          </a:ln>
        </p:spPr>
        <p:txBody>
          <a:bodyPr lIns="0" rIns="182880" anchor="ctr"/>
          <a:lstStyle/>
          <a:p>
            <a:pPr algn="r">
              <a:lnSpc>
                <a:spcPct val="105000"/>
              </a:lnSpc>
              <a:spcBef>
                <a:spcPct val="45000"/>
              </a:spcBef>
              <a:buClr>
                <a:srgbClr val="00B85C"/>
              </a:buClr>
              <a:buSzPct val="120000"/>
              <a:buFont typeface="Wingdings" panose="05000000000000000000" pitchFamily="2" charset="2"/>
              <a:buNone/>
            </a:pPr>
            <a:endParaRPr lang="en-US" sz="2400">
              <a:latin typeface="Arial" panose="020B0604020202020204"/>
              <a:cs typeface="Arial" panose="020B0604020202020204"/>
            </a:endParaRPr>
          </a:p>
        </p:txBody>
      </p:sp>
      <p:sp>
        <p:nvSpPr>
          <p:cNvPr id="29707" name="Rectangle 9"/>
          <p:cNvSpPr>
            <a:spLocks noChangeArrowheads="1"/>
          </p:cNvSpPr>
          <p:nvPr>
            <p:custDataLst>
              <p:tags r:id="rId7"/>
            </p:custDataLst>
          </p:nvPr>
        </p:nvSpPr>
        <p:spPr bwMode="auto">
          <a:xfrm>
            <a:off x="6419850" y="1129030"/>
            <a:ext cx="1978025" cy="1312545"/>
          </a:xfrm>
          <a:prstGeom prst="rect">
            <a:avLst/>
          </a:prstGeom>
          <a:noFill/>
          <a:ln w="9525">
            <a:noFill/>
            <a:miter lim="800000"/>
          </a:ln>
        </p:spPr>
        <p:txBody>
          <a:bodyPr lIns="0" rIns="0" anchor="ctr"/>
          <a:lstStyle/>
          <a:p>
            <a:pPr algn="ctr">
              <a:lnSpc>
                <a:spcPct val="105000"/>
              </a:lnSpc>
              <a:spcBef>
                <a:spcPct val="45000"/>
              </a:spcBef>
              <a:buClr>
                <a:srgbClr val="00B85C"/>
              </a:buClr>
              <a:buSzPct val="120000"/>
              <a:buFont typeface="Wingdings" panose="05000000000000000000" pitchFamily="2" charset="2"/>
              <a:buNone/>
            </a:pPr>
            <a:r>
              <a:rPr lang="en-US" altLang="zh-CN" sz="2400">
                <a:latin typeface="Arial" panose="020B0604020202020204"/>
                <a:cs typeface="Arial" panose="020B0604020202020204"/>
              </a:rPr>
              <a:t>MC</a:t>
            </a:r>
          </a:p>
          <a:p>
            <a:pPr algn="ctr">
              <a:lnSpc>
                <a:spcPct val="105000"/>
              </a:lnSpc>
              <a:spcBef>
                <a:spcPct val="45000"/>
              </a:spcBef>
              <a:buClr>
                <a:srgbClr val="00B85C"/>
              </a:buClr>
              <a:buSzPct val="120000"/>
              <a:buFont typeface="Wingdings" panose="05000000000000000000" pitchFamily="2" charset="2"/>
              <a:buNone/>
            </a:pPr>
            <a:r>
              <a:rPr lang="zh-CN" altLang="en-US" sz="2400">
                <a:latin typeface="Arial" panose="020B0604020202020204"/>
                <a:cs typeface="Arial" panose="020B0604020202020204"/>
              </a:rPr>
              <a:t>边际成本</a:t>
            </a:r>
            <a:r>
              <a:rPr lang="en-US" sz="2400">
                <a:latin typeface="Arial" panose="020B0604020202020204"/>
                <a:cs typeface="Arial" panose="020B0604020202020204"/>
              </a:rPr>
              <a:t> (</a:t>
            </a:r>
            <a:r>
              <a:rPr lang="zh-CN" altLang="en-US" sz="2400">
                <a:latin typeface="Arial" panose="020B0604020202020204"/>
                <a:cs typeface="Arial" panose="020B0604020202020204"/>
              </a:rPr>
              <a:t>元</a:t>
            </a:r>
            <a:r>
              <a:rPr lang="en-US" sz="2400">
                <a:latin typeface="Arial" panose="020B0604020202020204"/>
                <a:cs typeface="Arial" panose="020B0604020202020204"/>
              </a:rPr>
              <a:t>)</a:t>
            </a:r>
          </a:p>
        </p:txBody>
      </p:sp>
      <p:grpSp>
        <p:nvGrpSpPr>
          <p:cNvPr id="3" name="Group 10"/>
          <p:cNvGrpSpPr/>
          <p:nvPr/>
        </p:nvGrpSpPr>
        <p:grpSpPr bwMode="auto">
          <a:xfrm>
            <a:off x="1741488" y="1128713"/>
            <a:ext cx="2919413" cy="5087937"/>
            <a:chOff x="264" y="711"/>
            <a:chExt cx="1839" cy="3205"/>
          </a:xfrm>
        </p:grpSpPr>
        <p:sp>
          <p:nvSpPr>
            <p:cNvPr id="29750" name="Rectangle 11"/>
            <p:cNvSpPr>
              <a:spLocks noChangeArrowheads="1"/>
            </p:cNvSpPr>
            <p:nvPr>
              <p:custDataLst>
                <p:tags r:id="rId44"/>
              </p:custDataLst>
            </p:nvPr>
          </p:nvSpPr>
          <p:spPr bwMode="auto">
            <a:xfrm>
              <a:off x="1071" y="3550"/>
              <a:ext cx="823" cy="366"/>
            </a:xfrm>
            <a:prstGeom prst="rect">
              <a:avLst/>
            </a:prstGeom>
            <a:noFill/>
            <a:ln w="9525">
              <a:noFill/>
              <a:miter lim="800000"/>
            </a:ln>
          </p:spPr>
          <p:txBody>
            <a:bodyPr lIns="0"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11,000</a:t>
              </a:r>
            </a:p>
          </p:txBody>
        </p:sp>
        <p:sp>
          <p:nvSpPr>
            <p:cNvPr id="29751" name="Rectangle 12"/>
            <p:cNvSpPr>
              <a:spLocks noChangeArrowheads="1"/>
            </p:cNvSpPr>
            <p:nvPr>
              <p:custDataLst>
                <p:tags r:id="rId45"/>
              </p:custDataLst>
            </p:nvPr>
          </p:nvSpPr>
          <p:spPr bwMode="auto">
            <a:xfrm>
              <a:off x="1071" y="3184"/>
              <a:ext cx="823" cy="366"/>
            </a:xfrm>
            <a:prstGeom prst="rect">
              <a:avLst/>
            </a:prstGeom>
            <a:noFill/>
            <a:ln w="9525">
              <a:noFill/>
              <a:miter lim="800000"/>
            </a:ln>
          </p:spPr>
          <p:txBody>
            <a:bodyPr lIns="0"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9,000</a:t>
              </a:r>
            </a:p>
          </p:txBody>
        </p:sp>
        <p:sp>
          <p:nvSpPr>
            <p:cNvPr id="29752" name="Rectangle 13"/>
            <p:cNvSpPr>
              <a:spLocks noChangeArrowheads="1"/>
            </p:cNvSpPr>
            <p:nvPr>
              <p:custDataLst>
                <p:tags r:id="rId46"/>
              </p:custDataLst>
            </p:nvPr>
          </p:nvSpPr>
          <p:spPr bwMode="auto">
            <a:xfrm>
              <a:off x="1071" y="2781"/>
              <a:ext cx="823" cy="403"/>
            </a:xfrm>
            <a:prstGeom prst="rect">
              <a:avLst/>
            </a:prstGeom>
            <a:noFill/>
            <a:ln w="9525">
              <a:noFill/>
              <a:miter lim="800000"/>
            </a:ln>
          </p:spPr>
          <p:txBody>
            <a:bodyPr lIns="0"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7,000</a:t>
              </a:r>
            </a:p>
          </p:txBody>
        </p:sp>
        <p:sp>
          <p:nvSpPr>
            <p:cNvPr id="29753" name="Rectangle 14"/>
            <p:cNvSpPr>
              <a:spLocks noChangeArrowheads="1"/>
            </p:cNvSpPr>
            <p:nvPr>
              <p:custDataLst>
                <p:tags r:id="rId47"/>
              </p:custDataLst>
            </p:nvPr>
          </p:nvSpPr>
          <p:spPr bwMode="auto">
            <a:xfrm>
              <a:off x="1071" y="2369"/>
              <a:ext cx="823" cy="412"/>
            </a:xfrm>
            <a:prstGeom prst="rect">
              <a:avLst/>
            </a:prstGeom>
            <a:noFill/>
            <a:ln w="9525">
              <a:noFill/>
              <a:miter lim="800000"/>
            </a:ln>
          </p:spPr>
          <p:txBody>
            <a:bodyPr lIns="0"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5,000</a:t>
              </a:r>
            </a:p>
          </p:txBody>
        </p:sp>
        <p:sp>
          <p:nvSpPr>
            <p:cNvPr id="29754" name="Rectangle 15"/>
            <p:cNvSpPr>
              <a:spLocks noChangeArrowheads="1"/>
            </p:cNvSpPr>
            <p:nvPr>
              <p:custDataLst>
                <p:tags r:id="rId48"/>
              </p:custDataLst>
            </p:nvPr>
          </p:nvSpPr>
          <p:spPr bwMode="auto">
            <a:xfrm>
              <a:off x="1071" y="1966"/>
              <a:ext cx="823" cy="403"/>
            </a:xfrm>
            <a:prstGeom prst="rect">
              <a:avLst/>
            </a:prstGeom>
            <a:noFill/>
            <a:ln w="9525">
              <a:noFill/>
              <a:miter lim="800000"/>
            </a:ln>
          </p:spPr>
          <p:txBody>
            <a:bodyPr lIns="0"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3,000</a:t>
              </a:r>
            </a:p>
          </p:txBody>
        </p:sp>
        <p:sp>
          <p:nvSpPr>
            <p:cNvPr id="29755" name="Rectangle 16"/>
            <p:cNvSpPr>
              <a:spLocks noChangeArrowheads="1"/>
            </p:cNvSpPr>
            <p:nvPr>
              <p:custDataLst>
                <p:tags r:id="rId49"/>
              </p:custDataLst>
            </p:nvPr>
          </p:nvSpPr>
          <p:spPr bwMode="auto">
            <a:xfrm>
              <a:off x="1071" y="1538"/>
              <a:ext cx="823" cy="428"/>
            </a:xfrm>
            <a:prstGeom prst="rect">
              <a:avLst/>
            </a:prstGeom>
            <a:noFill/>
            <a:ln w="9525">
              <a:noFill/>
              <a:miter lim="800000"/>
            </a:ln>
          </p:spPr>
          <p:txBody>
            <a:bodyPr lIns="0"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1,000</a:t>
              </a:r>
            </a:p>
          </p:txBody>
        </p:sp>
        <p:sp>
          <p:nvSpPr>
            <p:cNvPr id="29756" name="Rectangle 17"/>
            <p:cNvSpPr>
              <a:spLocks noChangeArrowheads="1"/>
            </p:cNvSpPr>
            <p:nvPr>
              <p:custDataLst>
                <p:tags r:id="rId50"/>
              </p:custDataLst>
            </p:nvPr>
          </p:nvSpPr>
          <p:spPr bwMode="auto">
            <a:xfrm>
              <a:off x="1071" y="711"/>
              <a:ext cx="1032" cy="827"/>
            </a:xfrm>
            <a:prstGeom prst="rect">
              <a:avLst/>
            </a:prstGeom>
            <a:noFill/>
            <a:ln w="9525">
              <a:noFill/>
              <a:miter lim="800000"/>
            </a:ln>
          </p:spPr>
          <p:txBody>
            <a:bodyPr lIns="0" rIns="0" anchor="ctr"/>
            <a:lstStyle/>
            <a:p>
              <a:pPr algn="ctr">
                <a:lnSpc>
                  <a:spcPct val="105000"/>
                </a:lnSpc>
                <a:spcBef>
                  <a:spcPct val="45000"/>
                </a:spcBef>
                <a:buClr>
                  <a:srgbClr val="00B85C"/>
                </a:buClr>
                <a:buSzPct val="120000"/>
                <a:buFont typeface="Wingdings" panose="05000000000000000000" pitchFamily="2" charset="2"/>
                <a:buNone/>
              </a:pPr>
              <a:r>
                <a:rPr lang="en-US" altLang="zh-CN" sz="2400">
                  <a:latin typeface="Arial" panose="020B0604020202020204"/>
                  <a:cs typeface="Arial" panose="020B0604020202020204"/>
                </a:rPr>
                <a:t>TC</a:t>
              </a:r>
            </a:p>
            <a:p>
              <a:pPr algn="ctr">
                <a:lnSpc>
                  <a:spcPct val="105000"/>
                </a:lnSpc>
                <a:spcBef>
                  <a:spcPct val="45000"/>
                </a:spcBef>
                <a:buClr>
                  <a:srgbClr val="00B85C"/>
                </a:buClr>
                <a:buSzPct val="120000"/>
                <a:buFont typeface="Wingdings" panose="05000000000000000000" pitchFamily="2" charset="2"/>
                <a:buNone/>
              </a:pPr>
              <a:r>
                <a:rPr lang="zh-CN" altLang="en-US" sz="2400">
                  <a:latin typeface="Arial" panose="020B0604020202020204"/>
                  <a:cs typeface="Arial" panose="020B0604020202020204"/>
                </a:rPr>
                <a:t>总成本（元）</a:t>
              </a:r>
              <a:endParaRPr lang="en-US" altLang="zh-CN" sz="2400">
                <a:latin typeface="Arial" panose="020B0604020202020204"/>
                <a:cs typeface="Arial" panose="020B0604020202020204"/>
              </a:endParaRPr>
            </a:p>
          </p:txBody>
        </p:sp>
        <p:sp>
          <p:nvSpPr>
            <p:cNvPr id="29757" name="Rectangle 18"/>
            <p:cNvSpPr>
              <a:spLocks noChangeArrowheads="1"/>
            </p:cNvSpPr>
            <p:nvPr>
              <p:custDataLst>
                <p:tags r:id="rId51"/>
              </p:custDataLst>
            </p:nvPr>
          </p:nvSpPr>
          <p:spPr bwMode="auto">
            <a:xfrm>
              <a:off x="264" y="3550"/>
              <a:ext cx="807" cy="366"/>
            </a:xfrm>
            <a:prstGeom prst="rect">
              <a:avLst/>
            </a:prstGeom>
            <a:noFill/>
            <a:ln w="9525">
              <a:noFill/>
              <a:miter lim="800000"/>
            </a:ln>
          </p:spPr>
          <p:txBody>
            <a:bodyPr lIns="0" rIns="22860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3000</a:t>
              </a:r>
            </a:p>
          </p:txBody>
        </p:sp>
        <p:sp>
          <p:nvSpPr>
            <p:cNvPr id="29758" name="Rectangle 19"/>
            <p:cNvSpPr>
              <a:spLocks noChangeArrowheads="1"/>
            </p:cNvSpPr>
            <p:nvPr>
              <p:custDataLst>
                <p:tags r:id="rId52"/>
              </p:custDataLst>
            </p:nvPr>
          </p:nvSpPr>
          <p:spPr bwMode="auto">
            <a:xfrm>
              <a:off x="264" y="3184"/>
              <a:ext cx="807" cy="366"/>
            </a:xfrm>
            <a:prstGeom prst="rect">
              <a:avLst/>
            </a:prstGeom>
            <a:noFill/>
            <a:ln w="9525">
              <a:noFill/>
              <a:miter lim="800000"/>
            </a:ln>
          </p:spPr>
          <p:txBody>
            <a:bodyPr lIns="0" rIns="22860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2800</a:t>
              </a:r>
            </a:p>
          </p:txBody>
        </p:sp>
        <p:sp>
          <p:nvSpPr>
            <p:cNvPr id="29759" name="Rectangle 20"/>
            <p:cNvSpPr>
              <a:spLocks noChangeArrowheads="1"/>
            </p:cNvSpPr>
            <p:nvPr>
              <p:custDataLst>
                <p:tags r:id="rId53"/>
              </p:custDataLst>
            </p:nvPr>
          </p:nvSpPr>
          <p:spPr bwMode="auto">
            <a:xfrm>
              <a:off x="264" y="2781"/>
              <a:ext cx="807" cy="403"/>
            </a:xfrm>
            <a:prstGeom prst="rect">
              <a:avLst/>
            </a:prstGeom>
            <a:noFill/>
            <a:ln w="9525">
              <a:noFill/>
              <a:miter lim="800000"/>
            </a:ln>
          </p:spPr>
          <p:txBody>
            <a:bodyPr lIns="0" rIns="22860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2400</a:t>
              </a:r>
            </a:p>
          </p:txBody>
        </p:sp>
        <p:sp>
          <p:nvSpPr>
            <p:cNvPr id="29760" name="Rectangle 21"/>
            <p:cNvSpPr>
              <a:spLocks noChangeArrowheads="1"/>
            </p:cNvSpPr>
            <p:nvPr>
              <p:custDataLst>
                <p:tags r:id="rId54"/>
              </p:custDataLst>
            </p:nvPr>
          </p:nvSpPr>
          <p:spPr bwMode="auto">
            <a:xfrm>
              <a:off x="264" y="2369"/>
              <a:ext cx="807" cy="412"/>
            </a:xfrm>
            <a:prstGeom prst="rect">
              <a:avLst/>
            </a:prstGeom>
            <a:noFill/>
            <a:ln w="9525">
              <a:noFill/>
              <a:miter lim="800000"/>
            </a:ln>
          </p:spPr>
          <p:txBody>
            <a:bodyPr lIns="0" rIns="22860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1800</a:t>
              </a:r>
            </a:p>
          </p:txBody>
        </p:sp>
        <p:sp>
          <p:nvSpPr>
            <p:cNvPr id="29761" name="Rectangle 22"/>
            <p:cNvSpPr>
              <a:spLocks noChangeArrowheads="1"/>
            </p:cNvSpPr>
            <p:nvPr>
              <p:custDataLst>
                <p:tags r:id="rId55"/>
              </p:custDataLst>
            </p:nvPr>
          </p:nvSpPr>
          <p:spPr bwMode="auto">
            <a:xfrm>
              <a:off x="264" y="1966"/>
              <a:ext cx="807" cy="403"/>
            </a:xfrm>
            <a:prstGeom prst="rect">
              <a:avLst/>
            </a:prstGeom>
            <a:noFill/>
            <a:ln w="9525">
              <a:noFill/>
              <a:miter lim="800000"/>
            </a:ln>
          </p:spPr>
          <p:txBody>
            <a:bodyPr lIns="0" rIns="22860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1000</a:t>
              </a:r>
            </a:p>
          </p:txBody>
        </p:sp>
        <p:sp>
          <p:nvSpPr>
            <p:cNvPr id="29762" name="Rectangle 23"/>
            <p:cNvSpPr>
              <a:spLocks noChangeArrowheads="1"/>
            </p:cNvSpPr>
            <p:nvPr>
              <p:custDataLst>
                <p:tags r:id="rId56"/>
              </p:custDataLst>
            </p:nvPr>
          </p:nvSpPr>
          <p:spPr bwMode="auto">
            <a:xfrm>
              <a:off x="264" y="1538"/>
              <a:ext cx="807" cy="428"/>
            </a:xfrm>
            <a:prstGeom prst="rect">
              <a:avLst/>
            </a:prstGeom>
            <a:noFill/>
            <a:ln w="9525">
              <a:noFill/>
              <a:miter lim="800000"/>
            </a:ln>
          </p:spPr>
          <p:txBody>
            <a:bodyPr lIns="0" rIns="22860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0</a:t>
              </a:r>
            </a:p>
          </p:txBody>
        </p:sp>
        <p:sp>
          <p:nvSpPr>
            <p:cNvPr id="29763" name="Rectangle 24"/>
            <p:cNvSpPr>
              <a:spLocks noChangeArrowheads="1"/>
            </p:cNvSpPr>
            <p:nvPr>
              <p:custDataLst>
                <p:tags r:id="rId57"/>
              </p:custDataLst>
            </p:nvPr>
          </p:nvSpPr>
          <p:spPr bwMode="auto">
            <a:xfrm>
              <a:off x="264" y="711"/>
              <a:ext cx="807" cy="827"/>
            </a:xfrm>
            <a:prstGeom prst="rect">
              <a:avLst/>
            </a:prstGeom>
            <a:noFill/>
            <a:ln w="9525">
              <a:noFill/>
              <a:miter lim="800000"/>
            </a:ln>
          </p:spPr>
          <p:txBody>
            <a:bodyPr lIns="0" rIns="0" anchor="ctr"/>
            <a:lstStyle/>
            <a:p>
              <a:pPr algn="ctr">
                <a:lnSpc>
                  <a:spcPct val="105000"/>
                </a:lnSpc>
                <a:spcBef>
                  <a:spcPct val="45000"/>
                </a:spcBef>
                <a:buClr>
                  <a:srgbClr val="00B85C"/>
                </a:buClr>
                <a:buSzPct val="120000"/>
                <a:buFont typeface="Wingdings" panose="05000000000000000000" pitchFamily="2" charset="2"/>
                <a:buNone/>
              </a:pPr>
              <a:r>
                <a:rPr lang="en-US" sz="2400" b="1" i="1">
                  <a:latin typeface="Arial" panose="020B0604020202020204"/>
                  <a:cs typeface="Arial" panose="020B0604020202020204"/>
                </a:rPr>
                <a:t>Q</a:t>
              </a:r>
              <a:r>
                <a:rPr lang="en-US" sz="2400">
                  <a:latin typeface="Arial" panose="020B0604020202020204"/>
                  <a:cs typeface="Arial" panose="020B0604020202020204"/>
                </a:rPr>
                <a:t/>
              </a:r>
              <a:br>
                <a:rPr lang="en-US" sz="2400">
                  <a:latin typeface="Arial" panose="020B0604020202020204"/>
                  <a:cs typeface="Arial" panose="020B0604020202020204"/>
                </a:rPr>
              </a:br>
              <a:r>
                <a:rPr lang="en-US" sz="2400">
                  <a:latin typeface="Arial" panose="020B0604020202020204"/>
                  <a:cs typeface="Arial" panose="020B0604020202020204"/>
                </a:rPr>
                <a:t>(</a:t>
              </a:r>
              <a:r>
                <a:rPr lang="en-US" sz="2400" smtClean="0">
                  <a:ln>
                    <a:noFill/>
                  </a:ln>
                  <a:effectLst/>
                  <a:latin typeface="Arial" panose="020B0604020202020204" pitchFamily="34" charset="0"/>
                  <a:sym typeface="+mn-ea"/>
                </a:rPr>
                <a:t>小麦</a:t>
              </a:r>
              <a:r>
                <a:rPr lang="zh-CN" altLang="en-US" sz="2400" smtClean="0">
                  <a:ln>
                    <a:noFill/>
                  </a:ln>
                  <a:effectLst/>
                  <a:latin typeface="Arial" panose="020B0604020202020204" pitchFamily="34" charset="0"/>
                  <a:sym typeface="+mn-ea"/>
                </a:rPr>
                <a:t>的产量</a:t>
              </a:r>
              <a:r>
                <a:rPr lang="en-US" sz="2400">
                  <a:latin typeface="Arial" panose="020B0604020202020204"/>
                  <a:cs typeface="Arial" panose="020B0604020202020204"/>
                </a:rPr>
                <a:t>)</a:t>
              </a:r>
            </a:p>
          </p:txBody>
        </p:sp>
      </p:grpSp>
      <p:sp>
        <p:nvSpPr>
          <p:cNvPr id="29709" name="Line 25"/>
          <p:cNvSpPr>
            <a:spLocks noChangeShapeType="1"/>
          </p:cNvSpPr>
          <p:nvPr>
            <p:custDataLst>
              <p:tags r:id="rId8"/>
            </p:custDataLst>
          </p:nvPr>
        </p:nvSpPr>
        <p:spPr bwMode="auto">
          <a:xfrm>
            <a:off x="419100" y="1128713"/>
            <a:ext cx="0" cy="1312862"/>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9710" name="Line 26"/>
          <p:cNvSpPr>
            <a:spLocks noChangeShapeType="1"/>
          </p:cNvSpPr>
          <p:nvPr>
            <p:custDataLst>
              <p:tags r:id="rId9"/>
            </p:custDataLst>
          </p:nvPr>
        </p:nvSpPr>
        <p:spPr bwMode="auto">
          <a:xfrm>
            <a:off x="4419600" y="1128713"/>
            <a:ext cx="0" cy="1312862"/>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9711" name="Line 27"/>
          <p:cNvSpPr>
            <a:spLocks noChangeShapeType="1"/>
          </p:cNvSpPr>
          <p:nvPr>
            <p:custDataLst>
              <p:tags r:id="rId10"/>
            </p:custDataLst>
          </p:nvPr>
        </p:nvSpPr>
        <p:spPr bwMode="auto">
          <a:xfrm>
            <a:off x="419100" y="1128713"/>
            <a:ext cx="4000500" cy="0"/>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9712" name="Line 28"/>
          <p:cNvSpPr>
            <a:spLocks noChangeShapeType="1"/>
          </p:cNvSpPr>
          <p:nvPr>
            <p:custDataLst>
              <p:tags r:id="rId11"/>
            </p:custDataLst>
          </p:nvPr>
        </p:nvSpPr>
        <p:spPr bwMode="auto">
          <a:xfrm>
            <a:off x="419100" y="2441575"/>
            <a:ext cx="0" cy="679450"/>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9713" name="Line 29"/>
          <p:cNvSpPr>
            <a:spLocks noChangeShapeType="1"/>
          </p:cNvSpPr>
          <p:nvPr>
            <p:custDataLst>
              <p:tags r:id="rId12"/>
            </p:custDataLst>
          </p:nvPr>
        </p:nvSpPr>
        <p:spPr bwMode="auto">
          <a:xfrm>
            <a:off x="4419600" y="2441575"/>
            <a:ext cx="0" cy="679450"/>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9714" name="Line 30"/>
          <p:cNvSpPr>
            <a:spLocks noChangeShapeType="1"/>
          </p:cNvSpPr>
          <p:nvPr>
            <p:custDataLst>
              <p:tags r:id="rId13"/>
            </p:custDataLst>
          </p:nvPr>
        </p:nvSpPr>
        <p:spPr bwMode="auto">
          <a:xfrm>
            <a:off x="419100" y="3121025"/>
            <a:ext cx="0" cy="639763"/>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9715" name="Line 31"/>
          <p:cNvSpPr>
            <a:spLocks noChangeShapeType="1"/>
          </p:cNvSpPr>
          <p:nvPr>
            <p:custDataLst>
              <p:tags r:id="rId14"/>
            </p:custDataLst>
          </p:nvPr>
        </p:nvSpPr>
        <p:spPr bwMode="auto">
          <a:xfrm>
            <a:off x="4419600" y="3121025"/>
            <a:ext cx="0" cy="639763"/>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9716" name="Line 32"/>
          <p:cNvSpPr>
            <a:spLocks noChangeShapeType="1"/>
          </p:cNvSpPr>
          <p:nvPr>
            <p:custDataLst>
              <p:tags r:id="rId15"/>
            </p:custDataLst>
          </p:nvPr>
        </p:nvSpPr>
        <p:spPr bwMode="auto">
          <a:xfrm>
            <a:off x="419100" y="3760788"/>
            <a:ext cx="0" cy="654050"/>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9717" name="Line 33"/>
          <p:cNvSpPr>
            <a:spLocks noChangeShapeType="1"/>
          </p:cNvSpPr>
          <p:nvPr>
            <p:custDataLst>
              <p:tags r:id="rId16"/>
            </p:custDataLst>
          </p:nvPr>
        </p:nvSpPr>
        <p:spPr bwMode="auto">
          <a:xfrm>
            <a:off x="4419600" y="3760788"/>
            <a:ext cx="0" cy="654050"/>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9718" name="Line 34"/>
          <p:cNvSpPr>
            <a:spLocks noChangeShapeType="1"/>
          </p:cNvSpPr>
          <p:nvPr>
            <p:custDataLst>
              <p:tags r:id="rId17"/>
            </p:custDataLst>
          </p:nvPr>
        </p:nvSpPr>
        <p:spPr bwMode="auto">
          <a:xfrm>
            <a:off x="419100" y="4414838"/>
            <a:ext cx="0" cy="639762"/>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9719" name="Line 35"/>
          <p:cNvSpPr>
            <a:spLocks noChangeShapeType="1"/>
          </p:cNvSpPr>
          <p:nvPr>
            <p:custDataLst>
              <p:tags r:id="rId18"/>
            </p:custDataLst>
          </p:nvPr>
        </p:nvSpPr>
        <p:spPr bwMode="auto">
          <a:xfrm>
            <a:off x="4419600" y="4414838"/>
            <a:ext cx="0" cy="639762"/>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9720" name="Line 36"/>
          <p:cNvSpPr>
            <a:spLocks noChangeShapeType="1"/>
          </p:cNvSpPr>
          <p:nvPr>
            <p:custDataLst>
              <p:tags r:id="rId19"/>
            </p:custDataLst>
          </p:nvPr>
        </p:nvSpPr>
        <p:spPr bwMode="auto">
          <a:xfrm>
            <a:off x="419100" y="5054600"/>
            <a:ext cx="0" cy="581025"/>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9721" name="Line 37"/>
          <p:cNvSpPr>
            <a:spLocks noChangeShapeType="1"/>
          </p:cNvSpPr>
          <p:nvPr>
            <p:custDataLst>
              <p:tags r:id="rId20"/>
            </p:custDataLst>
          </p:nvPr>
        </p:nvSpPr>
        <p:spPr bwMode="auto">
          <a:xfrm>
            <a:off x="4419600" y="5054600"/>
            <a:ext cx="0" cy="581025"/>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9722" name="Line 38"/>
          <p:cNvSpPr>
            <a:spLocks noChangeShapeType="1"/>
          </p:cNvSpPr>
          <p:nvPr>
            <p:custDataLst>
              <p:tags r:id="rId21"/>
            </p:custDataLst>
          </p:nvPr>
        </p:nvSpPr>
        <p:spPr bwMode="auto">
          <a:xfrm>
            <a:off x="4419600" y="5635625"/>
            <a:ext cx="0" cy="581025"/>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9723" name="Line 39"/>
          <p:cNvSpPr>
            <a:spLocks noChangeShapeType="1"/>
          </p:cNvSpPr>
          <p:nvPr>
            <p:custDataLst>
              <p:tags r:id="rId22"/>
            </p:custDataLst>
          </p:nvPr>
        </p:nvSpPr>
        <p:spPr bwMode="auto">
          <a:xfrm>
            <a:off x="419100" y="6216650"/>
            <a:ext cx="4000500" cy="0"/>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9724" name="Line 70"/>
          <p:cNvSpPr>
            <a:spLocks noChangeShapeType="1"/>
          </p:cNvSpPr>
          <p:nvPr>
            <p:custDataLst>
              <p:tags r:id="rId23"/>
            </p:custDataLst>
          </p:nvPr>
        </p:nvSpPr>
        <p:spPr bwMode="auto">
          <a:xfrm>
            <a:off x="1674813" y="2470150"/>
            <a:ext cx="6708775" cy="0"/>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grpSp>
        <p:nvGrpSpPr>
          <p:cNvPr id="4" name="Group 89"/>
          <p:cNvGrpSpPr/>
          <p:nvPr/>
        </p:nvGrpSpPr>
        <p:grpSpPr bwMode="auto">
          <a:xfrm>
            <a:off x="127000" y="2779713"/>
            <a:ext cx="6364288" cy="668337"/>
            <a:chOff x="80" y="1751"/>
            <a:chExt cx="4009" cy="421"/>
          </a:xfrm>
        </p:grpSpPr>
        <p:sp>
          <p:nvSpPr>
            <p:cNvPr id="29746" name="Arc 41"/>
            <p:cNvSpPr/>
            <p:nvPr>
              <p:custDataLst>
                <p:tags r:id="rId40"/>
              </p:custDataLst>
            </p:nvPr>
          </p:nvSpPr>
          <p:spPr bwMode="auto">
            <a:xfrm flipH="1">
              <a:off x="1102" y="1765"/>
              <a:ext cx="205" cy="407"/>
            </a:xfrm>
            <a:custGeom>
              <a:avLst/>
              <a:gdLst>
                <a:gd name="T0" fmla="*/ 0 w 24604"/>
                <a:gd name="T1" fmla="*/ 0 h 43200"/>
                <a:gd name="T2" fmla="*/ 0 w 24604"/>
                <a:gd name="T3" fmla="*/ 0 h 43200"/>
                <a:gd name="T4" fmla="*/ 0 w 24604"/>
                <a:gd name="T5" fmla="*/ 0 h 43200"/>
                <a:gd name="T6" fmla="*/ 0 60000 65536"/>
                <a:gd name="T7" fmla="*/ 0 60000 65536"/>
                <a:gd name="T8" fmla="*/ 0 60000 65536"/>
                <a:gd name="T9" fmla="*/ 0 w 24604"/>
                <a:gd name="T10" fmla="*/ 0 h 43200"/>
                <a:gd name="T11" fmla="*/ 24604 w 24604"/>
                <a:gd name="T12" fmla="*/ 43200 h 43200"/>
              </a:gdLst>
              <a:ahLst/>
              <a:cxnLst>
                <a:cxn ang="T6">
                  <a:pos x="T0" y="T1"/>
                </a:cxn>
                <a:cxn ang="T7">
                  <a:pos x="T2" y="T3"/>
                </a:cxn>
                <a:cxn ang="T8">
                  <a:pos x="T4" y="T5"/>
                </a:cxn>
              </a:cxnLst>
              <a:rect l="T9" t="T10" r="T11" b="T12"/>
              <a:pathLst>
                <a:path w="24604" h="43200" fill="none" extrusionOk="0">
                  <a:moveTo>
                    <a:pt x="1377" y="61"/>
                  </a:moveTo>
                  <a:cubicBezTo>
                    <a:pt x="1918" y="20"/>
                    <a:pt x="2461" y="-1"/>
                    <a:pt x="3004" y="0"/>
                  </a:cubicBezTo>
                  <a:cubicBezTo>
                    <a:pt x="14933" y="0"/>
                    <a:pt x="24604" y="9670"/>
                    <a:pt x="24604" y="21600"/>
                  </a:cubicBezTo>
                  <a:cubicBezTo>
                    <a:pt x="24604" y="33529"/>
                    <a:pt x="14933" y="43200"/>
                    <a:pt x="3004" y="43200"/>
                  </a:cubicBezTo>
                  <a:cubicBezTo>
                    <a:pt x="1998" y="43200"/>
                    <a:pt x="995" y="43129"/>
                    <a:pt x="-1" y="42990"/>
                  </a:cubicBezTo>
                </a:path>
                <a:path w="24604" h="43200" stroke="0" extrusionOk="0">
                  <a:moveTo>
                    <a:pt x="1377" y="61"/>
                  </a:moveTo>
                  <a:cubicBezTo>
                    <a:pt x="1918" y="20"/>
                    <a:pt x="2461" y="-1"/>
                    <a:pt x="3004" y="0"/>
                  </a:cubicBezTo>
                  <a:cubicBezTo>
                    <a:pt x="14933" y="0"/>
                    <a:pt x="24604" y="9670"/>
                    <a:pt x="24604" y="21600"/>
                  </a:cubicBezTo>
                  <a:cubicBezTo>
                    <a:pt x="24604" y="33529"/>
                    <a:pt x="14933" y="43200"/>
                    <a:pt x="3004" y="43200"/>
                  </a:cubicBezTo>
                  <a:cubicBezTo>
                    <a:pt x="1998" y="43200"/>
                    <a:pt x="995" y="43129"/>
                    <a:pt x="-1" y="42990"/>
                  </a:cubicBezTo>
                  <a:lnTo>
                    <a:pt x="3004" y="21600"/>
                  </a:lnTo>
                  <a:close/>
                </a:path>
              </a:pathLst>
            </a:custGeom>
            <a:noFill/>
            <a:ln w="28575">
              <a:solidFill>
                <a:srgbClr val="FF5050"/>
              </a:solidFill>
              <a:round/>
              <a:tailEnd type="triangle" w="lg" len="med"/>
            </a:ln>
          </p:spPr>
          <p:txBody>
            <a:bodyPr wrap="none" anchor="ctr"/>
            <a:lstStyle/>
            <a:p>
              <a:endParaRPr lang="en-US">
                <a:latin typeface="Arial" panose="020B0604020202020204"/>
                <a:cs typeface="Arial" panose="020B0604020202020204"/>
              </a:endParaRPr>
            </a:p>
          </p:txBody>
        </p:sp>
        <p:sp>
          <p:nvSpPr>
            <p:cNvPr id="29747" name="Arc 44"/>
            <p:cNvSpPr/>
            <p:nvPr>
              <p:custDataLst>
                <p:tags r:id="rId41"/>
              </p:custDataLst>
            </p:nvPr>
          </p:nvSpPr>
          <p:spPr bwMode="auto">
            <a:xfrm>
              <a:off x="2649" y="1751"/>
              <a:ext cx="201" cy="407"/>
            </a:xfrm>
            <a:custGeom>
              <a:avLst/>
              <a:gdLst>
                <a:gd name="T0" fmla="*/ 0 w 24854"/>
                <a:gd name="T1" fmla="*/ 0 h 43200"/>
                <a:gd name="T2" fmla="*/ 0 w 24854"/>
                <a:gd name="T3" fmla="*/ 0 h 43200"/>
                <a:gd name="T4" fmla="*/ 0 w 24854"/>
                <a:gd name="T5" fmla="*/ 0 h 43200"/>
                <a:gd name="T6" fmla="*/ 0 60000 65536"/>
                <a:gd name="T7" fmla="*/ 0 60000 65536"/>
                <a:gd name="T8" fmla="*/ 0 60000 65536"/>
                <a:gd name="T9" fmla="*/ 0 w 24854"/>
                <a:gd name="T10" fmla="*/ 0 h 43200"/>
                <a:gd name="T11" fmla="*/ 24854 w 24854"/>
                <a:gd name="T12" fmla="*/ 43200 h 43200"/>
              </a:gdLst>
              <a:ahLst/>
              <a:cxnLst>
                <a:cxn ang="T6">
                  <a:pos x="T0" y="T1"/>
                </a:cxn>
                <a:cxn ang="T7">
                  <a:pos x="T2" y="T3"/>
                </a:cxn>
                <a:cxn ang="T8">
                  <a:pos x="T4" y="T5"/>
                </a:cxn>
              </a:cxnLst>
              <a:rect l="T9" t="T10" r="T11" b="T12"/>
              <a:pathLst>
                <a:path w="24854" h="43200" fill="none" extrusionOk="0">
                  <a:moveTo>
                    <a:pt x="3338" y="0"/>
                  </a:moveTo>
                  <a:cubicBezTo>
                    <a:pt x="15235" y="46"/>
                    <a:pt x="24854" y="9703"/>
                    <a:pt x="24854" y="21600"/>
                  </a:cubicBezTo>
                  <a:cubicBezTo>
                    <a:pt x="24854" y="33529"/>
                    <a:pt x="15183" y="43200"/>
                    <a:pt x="3254" y="43200"/>
                  </a:cubicBezTo>
                  <a:cubicBezTo>
                    <a:pt x="2164" y="43200"/>
                    <a:pt x="1076" y="43117"/>
                    <a:pt x="-1" y="42953"/>
                  </a:cubicBezTo>
                </a:path>
                <a:path w="24854" h="43200" stroke="0" extrusionOk="0">
                  <a:moveTo>
                    <a:pt x="3338" y="0"/>
                  </a:moveTo>
                  <a:cubicBezTo>
                    <a:pt x="15235" y="46"/>
                    <a:pt x="24854" y="9703"/>
                    <a:pt x="24854" y="21600"/>
                  </a:cubicBezTo>
                  <a:cubicBezTo>
                    <a:pt x="24854" y="33529"/>
                    <a:pt x="15183" y="43200"/>
                    <a:pt x="3254" y="43200"/>
                  </a:cubicBezTo>
                  <a:cubicBezTo>
                    <a:pt x="2164" y="43200"/>
                    <a:pt x="1076" y="43117"/>
                    <a:pt x="-1" y="42953"/>
                  </a:cubicBezTo>
                  <a:lnTo>
                    <a:pt x="3254" y="21600"/>
                  </a:lnTo>
                  <a:close/>
                </a:path>
              </a:pathLst>
            </a:custGeom>
            <a:noFill/>
            <a:ln w="28575">
              <a:solidFill>
                <a:srgbClr val="FF5050"/>
              </a:solidFill>
              <a:round/>
              <a:tailEnd type="triangle" w="lg" len="med"/>
            </a:ln>
          </p:spPr>
          <p:txBody>
            <a:bodyPr wrap="none" anchor="ctr"/>
            <a:lstStyle/>
            <a:p>
              <a:endParaRPr lang="en-US">
                <a:latin typeface="Arial" panose="020B0604020202020204"/>
                <a:cs typeface="Arial" panose="020B0604020202020204"/>
              </a:endParaRPr>
            </a:p>
          </p:txBody>
        </p:sp>
        <p:sp>
          <p:nvSpPr>
            <p:cNvPr id="29748" name="Rectangle 78"/>
            <p:cNvSpPr>
              <a:spLocks noChangeArrowheads="1"/>
            </p:cNvSpPr>
            <p:nvPr>
              <p:custDataLst>
                <p:tags r:id="rId42"/>
              </p:custDataLst>
            </p:nvPr>
          </p:nvSpPr>
          <p:spPr bwMode="auto">
            <a:xfrm>
              <a:off x="80" y="1821"/>
              <a:ext cx="1008" cy="279"/>
            </a:xfrm>
            <a:prstGeom prst="rect">
              <a:avLst/>
            </a:prstGeom>
            <a:noFill/>
            <a:ln w="9525">
              <a:noFill/>
              <a:miter lim="800000"/>
            </a:ln>
          </p:spPr>
          <p:txBody>
            <a:bodyPr>
              <a:spAutoFit/>
            </a:bodyPr>
            <a:lstStyle/>
            <a:p>
              <a:pPr algn="r"/>
              <a:r>
                <a:rPr lang="en-US" sz="2300" b="1">
                  <a:latin typeface="Arial" panose="020B0604020202020204"/>
                  <a:cs typeface="Arial" panose="020B0604020202020204"/>
                </a:rPr>
                <a:t>∆</a:t>
              </a:r>
              <a:r>
                <a:rPr lang="en-US" sz="2300" b="1" i="1">
                  <a:latin typeface="Arial" panose="020B0604020202020204"/>
                  <a:cs typeface="Arial" panose="020B0604020202020204"/>
                </a:rPr>
                <a:t>Q</a:t>
              </a:r>
              <a:r>
                <a:rPr lang="en-US" sz="2300">
                  <a:latin typeface="Arial" panose="020B0604020202020204"/>
                  <a:cs typeface="Arial" panose="020B0604020202020204"/>
                </a:rPr>
                <a:t> = 1000</a:t>
              </a:r>
            </a:p>
          </p:txBody>
        </p:sp>
        <p:sp>
          <p:nvSpPr>
            <p:cNvPr id="29749" name="Rectangle 83"/>
            <p:cNvSpPr>
              <a:spLocks noChangeArrowheads="1"/>
            </p:cNvSpPr>
            <p:nvPr>
              <p:custDataLst>
                <p:tags r:id="rId43"/>
              </p:custDataLst>
            </p:nvPr>
          </p:nvSpPr>
          <p:spPr bwMode="auto">
            <a:xfrm>
              <a:off x="2867" y="1820"/>
              <a:ext cx="1222" cy="280"/>
            </a:xfrm>
            <a:prstGeom prst="rect">
              <a:avLst/>
            </a:prstGeom>
            <a:noFill/>
            <a:ln w="9525">
              <a:noFill/>
              <a:miter lim="800000"/>
            </a:ln>
          </p:spPr>
          <p:txBody>
            <a:bodyPr>
              <a:spAutoFit/>
            </a:bodyPr>
            <a:lstStyle/>
            <a:p>
              <a:r>
                <a:rPr lang="en-US" sz="2300" b="1">
                  <a:latin typeface="Arial" panose="020B0604020202020204"/>
                  <a:cs typeface="Arial" panose="020B0604020202020204"/>
                </a:rPr>
                <a:t>∆TC</a:t>
              </a:r>
              <a:r>
                <a:rPr lang="en-US" sz="2300">
                  <a:latin typeface="Arial" panose="020B0604020202020204"/>
                  <a:cs typeface="Arial" panose="020B0604020202020204"/>
                </a:rPr>
                <a:t> = 2000</a:t>
              </a:r>
            </a:p>
          </p:txBody>
        </p:sp>
      </p:grpSp>
      <p:grpSp>
        <p:nvGrpSpPr>
          <p:cNvPr id="7" name="Group 90"/>
          <p:cNvGrpSpPr/>
          <p:nvPr/>
        </p:nvGrpSpPr>
        <p:grpSpPr bwMode="auto">
          <a:xfrm>
            <a:off x="252413" y="3429000"/>
            <a:ext cx="6240462" cy="668338"/>
            <a:chOff x="159" y="2160"/>
            <a:chExt cx="3931" cy="421"/>
          </a:xfrm>
        </p:grpSpPr>
        <p:sp>
          <p:nvSpPr>
            <p:cNvPr id="29742" name="Arc 48"/>
            <p:cNvSpPr/>
            <p:nvPr>
              <p:custDataLst>
                <p:tags r:id="rId36"/>
              </p:custDataLst>
            </p:nvPr>
          </p:nvSpPr>
          <p:spPr bwMode="auto">
            <a:xfrm>
              <a:off x="2649" y="2160"/>
              <a:ext cx="201" cy="407"/>
            </a:xfrm>
            <a:custGeom>
              <a:avLst/>
              <a:gdLst>
                <a:gd name="T0" fmla="*/ 0 w 24854"/>
                <a:gd name="T1" fmla="*/ 0 h 43200"/>
                <a:gd name="T2" fmla="*/ 0 w 24854"/>
                <a:gd name="T3" fmla="*/ 0 h 43200"/>
                <a:gd name="T4" fmla="*/ 0 w 24854"/>
                <a:gd name="T5" fmla="*/ 0 h 43200"/>
                <a:gd name="T6" fmla="*/ 0 60000 65536"/>
                <a:gd name="T7" fmla="*/ 0 60000 65536"/>
                <a:gd name="T8" fmla="*/ 0 60000 65536"/>
                <a:gd name="T9" fmla="*/ 0 w 24854"/>
                <a:gd name="T10" fmla="*/ 0 h 43200"/>
                <a:gd name="T11" fmla="*/ 24854 w 24854"/>
                <a:gd name="T12" fmla="*/ 43200 h 43200"/>
              </a:gdLst>
              <a:ahLst/>
              <a:cxnLst>
                <a:cxn ang="T6">
                  <a:pos x="T0" y="T1"/>
                </a:cxn>
                <a:cxn ang="T7">
                  <a:pos x="T2" y="T3"/>
                </a:cxn>
                <a:cxn ang="T8">
                  <a:pos x="T4" y="T5"/>
                </a:cxn>
              </a:cxnLst>
              <a:rect l="T9" t="T10" r="T11" b="T12"/>
              <a:pathLst>
                <a:path w="24854" h="43200" fill="none" extrusionOk="0">
                  <a:moveTo>
                    <a:pt x="3338" y="0"/>
                  </a:moveTo>
                  <a:cubicBezTo>
                    <a:pt x="15235" y="46"/>
                    <a:pt x="24854" y="9703"/>
                    <a:pt x="24854" y="21600"/>
                  </a:cubicBezTo>
                  <a:cubicBezTo>
                    <a:pt x="24854" y="33529"/>
                    <a:pt x="15183" y="43200"/>
                    <a:pt x="3254" y="43200"/>
                  </a:cubicBezTo>
                  <a:cubicBezTo>
                    <a:pt x="2164" y="43200"/>
                    <a:pt x="1076" y="43117"/>
                    <a:pt x="-1" y="42953"/>
                  </a:cubicBezTo>
                </a:path>
                <a:path w="24854" h="43200" stroke="0" extrusionOk="0">
                  <a:moveTo>
                    <a:pt x="3338" y="0"/>
                  </a:moveTo>
                  <a:cubicBezTo>
                    <a:pt x="15235" y="46"/>
                    <a:pt x="24854" y="9703"/>
                    <a:pt x="24854" y="21600"/>
                  </a:cubicBezTo>
                  <a:cubicBezTo>
                    <a:pt x="24854" y="33529"/>
                    <a:pt x="15183" y="43200"/>
                    <a:pt x="3254" y="43200"/>
                  </a:cubicBezTo>
                  <a:cubicBezTo>
                    <a:pt x="2164" y="43200"/>
                    <a:pt x="1076" y="43117"/>
                    <a:pt x="-1" y="42953"/>
                  </a:cubicBezTo>
                  <a:lnTo>
                    <a:pt x="3254" y="21600"/>
                  </a:lnTo>
                  <a:close/>
                </a:path>
              </a:pathLst>
            </a:custGeom>
            <a:noFill/>
            <a:ln w="28575">
              <a:solidFill>
                <a:srgbClr val="FF5050"/>
              </a:solidFill>
              <a:round/>
              <a:tailEnd type="triangle" w="lg" len="med"/>
            </a:ln>
          </p:spPr>
          <p:txBody>
            <a:bodyPr wrap="none" anchor="ctr"/>
            <a:lstStyle/>
            <a:p>
              <a:endParaRPr lang="en-US">
                <a:latin typeface="Arial" panose="020B0604020202020204"/>
                <a:cs typeface="Arial" panose="020B0604020202020204"/>
              </a:endParaRPr>
            </a:p>
          </p:txBody>
        </p:sp>
        <p:sp>
          <p:nvSpPr>
            <p:cNvPr id="29743" name="Arc 51"/>
            <p:cNvSpPr/>
            <p:nvPr>
              <p:custDataLst>
                <p:tags r:id="rId37"/>
              </p:custDataLst>
            </p:nvPr>
          </p:nvSpPr>
          <p:spPr bwMode="auto">
            <a:xfrm flipH="1">
              <a:off x="1102" y="2174"/>
              <a:ext cx="205" cy="407"/>
            </a:xfrm>
            <a:custGeom>
              <a:avLst/>
              <a:gdLst>
                <a:gd name="T0" fmla="*/ 0 w 24604"/>
                <a:gd name="T1" fmla="*/ 0 h 43200"/>
                <a:gd name="T2" fmla="*/ 0 w 24604"/>
                <a:gd name="T3" fmla="*/ 0 h 43200"/>
                <a:gd name="T4" fmla="*/ 0 w 24604"/>
                <a:gd name="T5" fmla="*/ 0 h 43200"/>
                <a:gd name="T6" fmla="*/ 0 60000 65536"/>
                <a:gd name="T7" fmla="*/ 0 60000 65536"/>
                <a:gd name="T8" fmla="*/ 0 60000 65536"/>
                <a:gd name="T9" fmla="*/ 0 w 24604"/>
                <a:gd name="T10" fmla="*/ 0 h 43200"/>
                <a:gd name="T11" fmla="*/ 24604 w 24604"/>
                <a:gd name="T12" fmla="*/ 43200 h 43200"/>
              </a:gdLst>
              <a:ahLst/>
              <a:cxnLst>
                <a:cxn ang="T6">
                  <a:pos x="T0" y="T1"/>
                </a:cxn>
                <a:cxn ang="T7">
                  <a:pos x="T2" y="T3"/>
                </a:cxn>
                <a:cxn ang="T8">
                  <a:pos x="T4" y="T5"/>
                </a:cxn>
              </a:cxnLst>
              <a:rect l="T9" t="T10" r="T11" b="T12"/>
              <a:pathLst>
                <a:path w="24604" h="43200" fill="none" extrusionOk="0">
                  <a:moveTo>
                    <a:pt x="1377" y="61"/>
                  </a:moveTo>
                  <a:cubicBezTo>
                    <a:pt x="1918" y="20"/>
                    <a:pt x="2461" y="-1"/>
                    <a:pt x="3004" y="0"/>
                  </a:cubicBezTo>
                  <a:cubicBezTo>
                    <a:pt x="14933" y="0"/>
                    <a:pt x="24604" y="9670"/>
                    <a:pt x="24604" y="21600"/>
                  </a:cubicBezTo>
                  <a:cubicBezTo>
                    <a:pt x="24604" y="33529"/>
                    <a:pt x="14933" y="43200"/>
                    <a:pt x="3004" y="43200"/>
                  </a:cubicBezTo>
                  <a:cubicBezTo>
                    <a:pt x="1998" y="43200"/>
                    <a:pt x="995" y="43129"/>
                    <a:pt x="-1" y="42990"/>
                  </a:cubicBezTo>
                </a:path>
                <a:path w="24604" h="43200" stroke="0" extrusionOk="0">
                  <a:moveTo>
                    <a:pt x="1377" y="61"/>
                  </a:moveTo>
                  <a:cubicBezTo>
                    <a:pt x="1918" y="20"/>
                    <a:pt x="2461" y="-1"/>
                    <a:pt x="3004" y="0"/>
                  </a:cubicBezTo>
                  <a:cubicBezTo>
                    <a:pt x="14933" y="0"/>
                    <a:pt x="24604" y="9670"/>
                    <a:pt x="24604" y="21600"/>
                  </a:cubicBezTo>
                  <a:cubicBezTo>
                    <a:pt x="24604" y="33529"/>
                    <a:pt x="14933" y="43200"/>
                    <a:pt x="3004" y="43200"/>
                  </a:cubicBezTo>
                  <a:cubicBezTo>
                    <a:pt x="1998" y="43200"/>
                    <a:pt x="995" y="43129"/>
                    <a:pt x="-1" y="42990"/>
                  </a:cubicBezTo>
                  <a:lnTo>
                    <a:pt x="3004" y="21600"/>
                  </a:lnTo>
                  <a:close/>
                </a:path>
              </a:pathLst>
            </a:custGeom>
            <a:noFill/>
            <a:ln w="28575">
              <a:solidFill>
                <a:srgbClr val="FF5050"/>
              </a:solidFill>
              <a:round/>
              <a:tailEnd type="triangle" w="lg" len="med"/>
            </a:ln>
          </p:spPr>
          <p:txBody>
            <a:bodyPr wrap="none" anchor="ctr"/>
            <a:lstStyle/>
            <a:p>
              <a:endParaRPr lang="en-US">
                <a:latin typeface="Arial" panose="020B0604020202020204"/>
                <a:cs typeface="Arial" panose="020B0604020202020204"/>
              </a:endParaRPr>
            </a:p>
          </p:txBody>
        </p:sp>
        <p:sp>
          <p:nvSpPr>
            <p:cNvPr id="29744" name="Rectangle 79"/>
            <p:cNvSpPr>
              <a:spLocks noChangeArrowheads="1"/>
            </p:cNvSpPr>
            <p:nvPr>
              <p:custDataLst>
                <p:tags r:id="rId38"/>
              </p:custDataLst>
            </p:nvPr>
          </p:nvSpPr>
          <p:spPr bwMode="auto">
            <a:xfrm>
              <a:off x="159" y="2230"/>
              <a:ext cx="928" cy="279"/>
            </a:xfrm>
            <a:prstGeom prst="rect">
              <a:avLst/>
            </a:prstGeom>
            <a:noFill/>
            <a:ln w="9525">
              <a:noFill/>
              <a:miter lim="800000"/>
            </a:ln>
          </p:spPr>
          <p:txBody>
            <a:bodyPr>
              <a:spAutoFit/>
            </a:bodyPr>
            <a:lstStyle/>
            <a:p>
              <a:pPr algn="r"/>
              <a:r>
                <a:rPr lang="en-US" sz="2300" b="1">
                  <a:latin typeface="Arial" panose="020B0604020202020204"/>
                  <a:cs typeface="Arial" panose="020B0604020202020204"/>
                </a:rPr>
                <a:t>∆</a:t>
              </a:r>
              <a:r>
                <a:rPr lang="en-US" sz="2300" b="1" i="1">
                  <a:latin typeface="Arial" panose="020B0604020202020204"/>
                  <a:cs typeface="Arial" panose="020B0604020202020204"/>
                </a:rPr>
                <a:t>Q</a:t>
              </a:r>
              <a:r>
                <a:rPr lang="en-US" sz="2300">
                  <a:latin typeface="Arial" panose="020B0604020202020204"/>
                  <a:cs typeface="Arial" panose="020B0604020202020204"/>
                </a:rPr>
                <a:t> = 800</a:t>
              </a:r>
            </a:p>
          </p:txBody>
        </p:sp>
        <p:sp>
          <p:nvSpPr>
            <p:cNvPr id="29745" name="Rectangle 85"/>
            <p:cNvSpPr>
              <a:spLocks noChangeArrowheads="1"/>
            </p:cNvSpPr>
            <p:nvPr>
              <p:custDataLst>
                <p:tags r:id="rId39"/>
              </p:custDataLst>
            </p:nvPr>
          </p:nvSpPr>
          <p:spPr bwMode="auto">
            <a:xfrm>
              <a:off x="2868" y="2227"/>
              <a:ext cx="1222" cy="280"/>
            </a:xfrm>
            <a:prstGeom prst="rect">
              <a:avLst/>
            </a:prstGeom>
            <a:noFill/>
            <a:ln w="9525">
              <a:noFill/>
              <a:miter lim="800000"/>
            </a:ln>
          </p:spPr>
          <p:txBody>
            <a:bodyPr>
              <a:spAutoFit/>
            </a:bodyPr>
            <a:lstStyle/>
            <a:p>
              <a:r>
                <a:rPr lang="en-US" sz="2300" b="1">
                  <a:latin typeface="Arial" panose="020B0604020202020204"/>
                  <a:cs typeface="Arial" panose="020B0604020202020204"/>
                </a:rPr>
                <a:t>∆TC</a:t>
              </a:r>
              <a:r>
                <a:rPr lang="en-US" sz="2300">
                  <a:latin typeface="Arial" panose="020B0604020202020204"/>
                  <a:cs typeface="Arial" panose="020B0604020202020204"/>
                </a:rPr>
                <a:t> = 2000</a:t>
              </a:r>
            </a:p>
          </p:txBody>
        </p:sp>
      </p:grpSp>
      <p:grpSp>
        <p:nvGrpSpPr>
          <p:cNvPr id="9" name="Group 91"/>
          <p:cNvGrpSpPr/>
          <p:nvPr/>
        </p:nvGrpSpPr>
        <p:grpSpPr bwMode="auto">
          <a:xfrm>
            <a:off x="293688" y="4067175"/>
            <a:ext cx="6200775" cy="668338"/>
            <a:chOff x="185" y="2562"/>
            <a:chExt cx="3906" cy="421"/>
          </a:xfrm>
        </p:grpSpPr>
        <p:sp>
          <p:nvSpPr>
            <p:cNvPr id="29738" name="Arc 65"/>
            <p:cNvSpPr/>
            <p:nvPr>
              <p:custDataLst>
                <p:tags r:id="rId32"/>
              </p:custDataLst>
            </p:nvPr>
          </p:nvSpPr>
          <p:spPr bwMode="auto">
            <a:xfrm flipH="1">
              <a:off x="1105" y="2576"/>
              <a:ext cx="205" cy="407"/>
            </a:xfrm>
            <a:custGeom>
              <a:avLst/>
              <a:gdLst>
                <a:gd name="T0" fmla="*/ 0 w 24604"/>
                <a:gd name="T1" fmla="*/ 0 h 43200"/>
                <a:gd name="T2" fmla="*/ 0 w 24604"/>
                <a:gd name="T3" fmla="*/ 0 h 43200"/>
                <a:gd name="T4" fmla="*/ 0 w 24604"/>
                <a:gd name="T5" fmla="*/ 0 h 43200"/>
                <a:gd name="T6" fmla="*/ 0 60000 65536"/>
                <a:gd name="T7" fmla="*/ 0 60000 65536"/>
                <a:gd name="T8" fmla="*/ 0 60000 65536"/>
                <a:gd name="T9" fmla="*/ 0 w 24604"/>
                <a:gd name="T10" fmla="*/ 0 h 43200"/>
                <a:gd name="T11" fmla="*/ 24604 w 24604"/>
                <a:gd name="T12" fmla="*/ 43200 h 43200"/>
              </a:gdLst>
              <a:ahLst/>
              <a:cxnLst>
                <a:cxn ang="T6">
                  <a:pos x="T0" y="T1"/>
                </a:cxn>
                <a:cxn ang="T7">
                  <a:pos x="T2" y="T3"/>
                </a:cxn>
                <a:cxn ang="T8">
                  <a:pos x="T4" y="T5"/>
                </a:cxn>
              </a:cxnLst>
              <a:rect l="T9" t="T10" r="T11" b="T12"/>
              <a:pathLst>
                <a:path w="24604" h="43200" fill="none" extrusionOk="0">
                  <a:moveTo>
                    <a:pt x="1377" y="61"/>
                  </a:moveTo>
                  <a:cubicBezTo>
                    <a:pt x="1918" y="20"/>
                    <a:pt x="2461" y="-1"/>
                    <a:pt x="3004" y="0"/>
                  </a:cubicBezTo>
                  <a:cubicBezTo>
                    <a:pt x="14933" y="0"/>
                    <a:pt x="24604" y="9670"/>
                    <a:pt x="24604" y="21600"/>
                  </a:cubicBezTo>
                  <a:cubicBezTo>
                    <a:pt x="24604" y="33529"/>
                    <a:pt x="14933" y="43200"/>
                    <a:pt x="3004" y="43200"/>
                  </a:cubicBezTo>
                  <a:cubicBezTo>
                    <a:pt x="1998" y="43200"/>
                    <a:pt x="995" y="43129"/>
                    <a:pt x="-1" y="42990"/>
                  </a:cubicBezTo>
                </a:path>
                <a:path w="24604" h="43200" stroke="0" extrusionOk="0">
                  <a:moveTo>
                    <a:pt x="1377" y="61"/>
                  </a:moveTo>
                  <a:cubicBezTo>
                    <a:pt x="1918" y="20"/>
                    <a:pt x="2461" y="-1"/>
                    <a:pt x="3004" y="0"/>
                  </a:cubicBezTo>
                  <a:cubicBezTo>
                    <a:pt x="14933" y="0"/>
                    <a:pt x="24604" y="9670"/>
                    <a:pt x="24604" y="21600"/>
                  </a:cubicBezTo>
                  <a:cubicBezTo>
                    <a:pt x="24604" y="33529"/>
                    <a:pt x="14933" y="43200"/>
                    <a:pt x="3004" y="43200"/>
                  </a:cubicBezTo>
                  <a:cubicBezTo>
                    <a:pt x="1998" y="43200"/>
                    <a:pt x="995" y="43129"/>
                    <a:pt x="-1" y="42990"/>
                  </a:cubicBezTo>
                  <a:lnTo>
                    <a:pt x="3004" y="21600"/>
                  </a:lnTo>
                  <a:close/>
                </a:path>
              </a:pathLst>
            </a:custGeom>
            <a:noFill/>
            <a:ln w="28575">
              <a:solidFill>
                <a:srgbClr val="FF5050"/>
              </a:solidFill>
              <a:round/>
              <a:tailEnd type="triangle" w="lg" len="med"/>
            </a:ln>
          </p:spPr>
          <p:txBody>
            <a:bodyPr wrap="none" anchor="ctr"/>
            <a:lstStyle/>
            <a:p>
              <a:endParaRPr lang="en-US">
                <a:latin typeface="Arial" panose="020B0604020202020204"/>
                <a:cs typeface="Arial" panose="020B0604020202020204"/>
              </a:endParaRPr>
            </a:p>
          </p:txBody>
        </p:sp>
        <p:sp>
          <p:nvSpPr>
            <p:cNvPr id="29739" name="Arc 68"/>
            <p:cNvSpPr/>
            <p:nvPr>
              <p:custDataLst>
                <p:tags r:id="rId33"/>
              </p:custDataLst>
            </p:nvPr>
          </p:nvSpPr>
          <p:spPr bwMode="auto">
            <a:xfrm>
              <a:off x="2652" y="2562"/>
              <a:ext cx="201" cy="407"/>
            </a:xfrm>
            <a:custGeom>
              <a:avLst/>
              <a:gdLst>
                <a:gd name="T0" fmla="*/ 0 w 24854"/>
                <a:gd name="T1" fmla="*/ 0 h 43200"/>
                <a:gd name="T2" fmla="*/ 0 w 24854"/>
                <a:gd name="T3" fmla="*/ 0 h 43200"/>
                <a:gd name="T4" fmla="*/ 0 w 24854"/>
                <a:gd name="T5" fmla="*/ 0 h 43200"/>
                <a:gd name="T6" fmla="*/ 0 60000 65536"/>
                <a:gd name="T7" fmla="*/ 0 60000 65536"/>
                <a:gd name="T8" fmla="*/ 0 60000 65536"/>
                <a:gd name="T9" fmla="*/ 0 w 24854"/>
                <a:gd name="T10" fmla="*/ 0 h 43200"/>
                <a:gd name="T11" fmla="*/ 24854 w 24854"/>
                <a:gd name="T12" fmla="*/ 43200 h 43200"/>
              </a:gdLst>
              <a:ahLst/>
              <a:cxnLst>
                <a:cxn ang="T6">
                  <a:pos x="T0" y="T1"/>
                </a:cxn>
                <a:cxn ang="T7">
                  <a:pos x="T2" y="T3"/>
                </a:cxn>
                <a:cxn ang="T8">
                  <a:pos x="T4" y="T5"/>
                </a:cxn>
              </a:cxnLst>
              <a:rect l="T9" t="T10" r="T11" b="T12"/>
              <a:pathLst>
                <a:path w="24854" h="43200" fill="none" extrusionOk="0">
                  <a:moveTo>
                    <a:pt x="3338" y="0"/>
                  </a:moveTo>
                  <a:cubicBezTo>
                    <a:pt x="15235" y="46"/>
                    <a:pt x="24854" y="9703"/>
                    <a:pt x="24854" y="21600"/>
                  </a:cubicBezTo>
                  <a:cubicBezTo>
                    <a:pt x="24854" y="33529"/>
                    <a:pt x="15183" y="43200"/>
                    <a:pt x="3254" y="43200"/>
                  </a:cubicBezTo>
                  <a:cubicBezTo>
                    <a:pt x="2164" y="43200"/>
                    <a:pt x="1076" y="43117"/>
                    <a:pt x="-1" y="42953"/>
                  </a:cubicBezTo>
                </a:path>
                <a:path w="24854" h="43200" stroke="0" extrusionOk="0">
                  <a:moveTo>
                    <a:pt x="3338" y="0"/>
                  </a:moveTo>
                  <a:cubicBezTo>
                    <a:pt x="15235" y="46"/>
                    <a:pt x="24854" y="9703"/>
                    <a:pt x="24854" y="21600"/>
                  </a:cubicBezTo>
                  <a:cubicBezTo>
                    <a:pt x="24854" y="33529"/>
                    <a:pt x="15183" y="43200"/>
                    <a:pt x="3254" y="43200"/>
                  </a:cubicBezTo>
                  <a:cubicBezTo>
                    <a:pt x="2164" y="43200"/>
                    <a:pt x="1076" y="43117"/>
                    <a:pt x="-1" y="42953"/>
                  </a:cubicBezTo>
                  <a:lnTo>
                    <a:pt x="3254" y="21600"/>
                  </a:lnTo>
                  <a:close/>
                </a:path>
              </a:pathLst>
            </a:custGeom>
            <a:noFill/>
            <a:ln w="28575">
              <a:solidFill>
                <a:srgbClr val="FF5050"/>
              </a:solidFill>
              <a:round/>
              <a:tailEnd type="triangle" w="lg" len="med"/>
            </a:ln>
          </p:spPr>
          <p:txBody>
            <a:bodyPr wrap="none" anchor="ctr"/>
            <a:lstStyle/>
            <a:p>
              <a:endParaRPr lang="en-US">
                <a:latin typeface="Arial" panose="020B0604020202020204"/>
                <a:cs typeface="Arial" panose="020B0604020202020204"/>
              </a:endParaRPr>
            </a:p>
          </p:txBody>
        </p:sp>
        <p:sp>
          <p:nvSpPr>
            <p:cNvPr id="29740" name="Rectangle 80"/>
            <p:cNvSpPr>
              <a:spLocks noChangeArrowheads="1"/>
            </p:cNvSpPr>
            <p:nvPr>
              <p:custDataLst>
                <p:tags r:id="rId34"/>
              </p:custDataLst>
            </p:nvPr>
          </p:nvSpPr>
          <p:spPr bwMode="auto">
            <a:xfrm>
              <a:off x="185" y="2631"/>
              <a:ext cx="901" cy="279"/>
            </a:xfrm>
            <a:prstGeom prst="rect">
              <a:avLst/>
            </a:prstGeom>
            <a:noFill/>
            <a:ln w="9525">
              <a:noFill/>
              <a:miter lim="800000"/>
            </a:ln>
          </p:spPr>
          <p:txBody>
            <a:bodyPr>
              <a:spAutoFit/>
            </a:bodyPr>
            <a:lstStyle/>
            <a:p>
              <a:pPr algn="r"/>
              <a:r>
                <a:rPr lang="en-US" sz="2300" b="1">
                  <a:latin typeface="Arial" panose="020B0604020202020204"/>
                  <a:cs typeface="Arial" panose="020B0604020202020204"/>
                </a:rPr>
                <a:t>∆</a:t>
              </a:r>
              <a:r>
                <a:rPr lang="en-US" sz="2300" b="1" i="1">
                  <a:latin typeface="Arial" panose="020B0604020202020204"/>
                  <a:cs typeface="Arial" panose="020B0604020202020204"/>
                </a:rPr>
                <a:t>Q</a:t>
              </a:r>
              <a:r>
                <a:rPr lang="en-US" sz="2300">
                  <a:latin typeface="Arial" panose="020B0604020202020204"/>
                  <a:cs typeface="Arial" panose="020B0604020202020204"/>
                </a:rPr>
                <a:t> = 600</a:t>
              </a:r>
            </a:p>
          </p:txBody>
        </p:sp>
        <p:sp>
          <p:nvSpPr>
            <p:cNvPr id="29741" name="Rectangle 86"/>
            <p:cNvSpPr>
              <a:spLocks noChangeArrowheads="1"/>
            </p:cNvSpPr>
            <p:nvPr>
              <p:custDataLst>
                <p:tags r:id="rId35"/>
              </p:custDataLst>
            </p:nvPr>
          </p:nvSpPr>
          <p:spPr bwMode="auto">
            <a:xfrm>
              <a:off x="2869" y="2629"/>
              <a:ext cx="1222" cy="280"/>
            </a:xfrm>
            <a:prstGeom prst="rect">
              <a:avLst/>
            </a:prstGeom>
            <a:noFill/>
            <a:ln w="9525">
              <a:noFill/>
              <a:miter lim="800000"/>
            </a:ln>
          </p:spPr>
          <p:txBody>
            <a:bodyPr>
              <a:spAutoFit/>
            </a:bodyPr>
            <a:lstStyle/>
            <a:p>
              <a:r>
                <a:rPr lang="en-US" sz="2300" b="1">
                  <a:latin typeface="Arial" panose="020B0604020202020204"/>
                  <a:cs typeface="Arial" panose="020B0604020202020204"/>
                </a:rPr>
                <a:t>∆TC</a:t>
              </a:r>
              <a:r>
                <a:rPr lang="en-US" sz="2300">
                  <a:latin typeface="Arial" panose="020B0604020202020204"/>
                  <a:cs typeface="Arial" panose="020B0604020202020204"/>
                </a:rPr>
                <a:t> = 2000</a:t>
              </a:r>
            </a:p>
          </p:txBody>
        </p:sp>
      </p:grpSp>
      <p:grpSp>
        <p:nvGrpSpPr>
          <p:cNvPr id="10" name="Group 92"/>
          <p:cNvGrpSpPr/>
          <p:nvPr/>
        </p:nvGrpSpPr>
        <p:grpSpPr bwMode="auto">
          <a:xfrm>
            <a:off x="307975" y="4703763"/>
            <a:ext cx="6172200" cy="668337"/>
            <a:chOff x="194" y="2963"/>
            <a:chExt cx="3888" cy="421"/>
          </a:xfrm>
        </p:grpSpPr>
        <p:sp>
          <p:nvSpPr>
            <p:cNvPr id="29734" name="Arc 53"/>
            <p:cNvSpPr/>
            <p:nvPr>
              <p:custDataLst>
                <p:tags r:id="rId28"/>
              </p:custDataLst>
            </p:nvPr>
          </p:nvSpPr>
          <p:spPr bwMode="auto">
            <a:xfrm flipH="1">
              <a:off x="1098" y="2977"/>
              <a:ext cx="205" cy="407"/>
            </a:xfrm>
            <a:custGeom>
              <a:avLst/>
              <a:gdLst>
                <a:gd name="T0" fmla="*/ 0 w 24604"/>
                <a:gd name="T1" fmla="*/ 0 h 43200"/>
                <a:gd name="T2" fmla="*/ 0 w 24604"/>
                <a:gd name="T3" fmla="*/ 0 h 43200"/>
                <a:gd name="T4" fmla="*/ 0 w 24604"/>
                <a:gd name="T5" fmla="*/ 0 h 43200"/>
                <a:gd name="T6" fmla="*/ 0 60000 65536"/>
                <a:gd name="T7" fmla="*/ 0 60000 65536"/>
                <a:gd name="T8" fmla="*/ 0 60000 65536"/>
                <a:gd name="T9" fmla="*/ 0 w 24604"/>
                <a:gd name="T10" fmla="*/ 0 h 43200"/>
                <a:gd name="T11" fmla="*/ 24604 w 24604"/>
                <a:gd name="T12" fmla="*/ 43200 h 43200"/>
              </a:gdLst>
              <a:ahLst/>
              <a:cxnLst>
                <a:cxn ang="T6">
                  <a:pos x="T0" y="T1"/>
                </a:cxn>
                <a:cxn ang="T7">
                  <a:pos x="T2" y="T3"/>
                </a:cxn>
                <a:cxn ang="T8">
                  <a:pos x="T4" y="T5"/>
                </a:cxn>
              </a:cxnLst>
              <a:rect l="T9" t="T10" r="T11" b="T12"/>
              <a:pathLst>
                <a:path w="24604" h="43200" fill="none" extrusionOk="0">
                  <a:moveTo>
                    <a:pt x="1377" y="61"/>
                  </a:moveTo>
                  <a:cubicBezTo>
                    <a:pt x="1918" y="20"/>
                    <a:pt x="2461" y="-1"/>
                    <a:pt x="3004" y="0"/>
                  </a:cubicBezTo>
                  <a:cubicBezTo>
                    <a:pt x="14933" y="0"/>
                    <a:pt x="24604" y="9670"/>
                    <a:pt x="24604" y="21600"/>
                  </a:cubicBezTo>
                  <a:cubicBezTo>
                    <a:pt x="24604" y="33529"/>
                    <a:pt x="14933" y="43200"/>
                    <a:pt x="3004" y="43200"/>
                  </a:cubicBezTo>
                  <a:cubicBezTo>
                    <a:pt x="1998" y="43200"/>
                    <a:pt x="995" y="43129"/>
                    <a:pt x="-1" y="42990"/>
                  </a:cubicBezTo>
                </a:path>
                <a:path w="24604" h="43200" stroke="0" extrusionOk="0">
                  <a:moveTo>
                    <a:pt x="1377" y="61"/>
                  </a:moveTo>
                  <a:cubicBezTo>
                    <a:pt x="1918" y="20"/>
                    <a:pt x="2461" y="-1"/>
                    <a:pt x="3004" y="0"/>
                  </a:cubicBezTo>
                  <a:cubicBezTo>
                    <a:pt x="14933" y="0"/>
                    <a:pt x="24604" y="9670"/>
                    <a:pt x="24604" y="21600"/>
                  </a:cubicBezTo>
                  <a:cubicBezTo>
                    <a:pt x="24604" y="33529"/>
                    <a:pt x="14933" y="43200"/>
                    <a:pt x="3004" y="43200"/>
                  </a:cubicBezTo>
                  <a:cubicBezTo>
                    <a:pt x="1998" y="43200"/>
                    <a:pt x="995" y="43129"/>
                    <a:pt x="-1" y="42990"/>
                  </a:cubicBezTo>
                  <a:lnTo>
                    <a:pt x="3004" y="21600"/>
                  </a:lnTo>
                  <a:close/>
                </a:path>
              </a:pathLst>
            </a:custGeom>
            <a:noFill/>
            <a:ln w="28575">
              <a:solidFill>
                <a:srgbClr val="FF5050"/>
              </a:solidFill>
              <a:round/>
              <a:tailEnd type="triangle" w="lg" len="med"/>
            </a:ln>
          </p:spPr>
          <p:txBody>
            <a:bodyPr wrap="none" anchor="ctr"/>
            <a:lstStyle/>
            <a:p>
              <a:endParaRPr lang="en-US">
                <a:latin typeface="Arial" panose="020B0604020202020204"/>
                <a:cs typeface="Arial" panose="020B0604020202020204"/>
              </a:endParaRPr>
            </a:p>
          </p:txBody>
        </p:sp>
        <p:sp>
          <p:nvSpPr>
            <p:cNvPr id="29735" name="Arc 56"/>
            <p:cNvSpPr/>
            <p:nvPr>
              <p:custDataLst>
                <p:tags r:id="rId29"/>
              </p:custDataLst>
            </p:nvPr>
          </p:nvSpPr>
          <p:spPr bwMode="auto">
            <a:xfrm>
              <a:off x="2645" y="2963"/>
              <a:ext cx="201" cy="407"/>
            </a:xfrm>
            <a:custGeom>
              <a:avLst/>
              <a:gdLst>
                <a:gd name="T0" fmla="*/ 0 w 24854"/>
                <a:gd name="T1" fmla="*/ 0 h 43200"/>
                <a:gd name="T2" fmla="*/ 0 w 24854"/>
                <a:gd name="T3" fmla="*/ 0 h 43200"/>
                <a:gd name="T4" fmla="*/ 0 w 24854"/>
                <a:gd name="T5" fmla="*/ 0 h 43200"/>
                <a:gd name="T6" fmla="*/ 0 60000 65536"/>
                <a:gd name="T7" fmla="*/ 0 60000 65536"/>
                <a:gd name="T8" fmla="*/ 0 60000 65536"/>
                <a:gd name="T9" fmla="*/ 0 w 24854"/>
                <a:gd name="T10" fmla="*/ 0 h 43200"/>
                <a:gd name="T11" fmla="*/ 24854 w 24854"/>
                <a:gd name="T12" fmla="*/ 43200 h 43200"/>
              </a:gdLst>
              <a:ahLst/>
              <a:cxnLst>
                <a:cxn ang="T6">
                  <a:pos x="T0" y="T1"/>
                </a:cxn>
                <a:cxn ang="T7">
                  <a:pos x="T2" y="T3"/>
                </a:cxn>
                <a:cxn ang="T8">
                  <a:pos x="T4" y="T5"/>
                </a:cxn>
              </a:cxnLst>
              <a:rect l="T9" t="T10" r="T11" b="T12"/>
              <a:pathLst>
                <a:path w="24854" h="43200" fill="none" extrusionOk="0">
                  <a:moveTo>
                    <a:pt x="3338" y="0"/>
                  </a:moveTo>
                  <a:cubicBezTo>
                    <a:pt x="15235" y="46"/>
                    <a:pt x="24854" y="9703"/>
                    <a:pt x="24854" y="21600"/>
                  </a:cubicBezTo>
                  <a:cubicBezTo>
                    <a:pt x="24854" y="33529"/>
                    <a:pt x="15183" y="43200"/>
                    <a:pt x="3254" y="43200"/>
                  </a:cubicBezTo>
                  <a:cubicBezTo>
                    <a:pt x="2164" y="43200"/>
                    <a:pt x="1076" y="43117"/>
                    <a:pt x="-1" y="42953"/>
                  </a:cubicBezTo>
                </a:path>
                <a:path w="24854" h="43200" stroke="0" extrusionOk="0">
                  <a:moveTo>
                    <a:pt x="3338" y="0"/>
                  </a:moveTo>
                  <a:cubicBezTo>
                    <a:pt x="15235" y="46"/>
                    <a:pt x="24854" y="9703"/>
                    <a:pt x="24854" y="21600"/>
                  </a:cubicBezTo>
                  <a:cubicBezTo>
                    <a:pt x="24854" y="33529"/>
                    <a:pt x="15183" y="43200"/>
                    <a:pt x="3254" y="43200"/>
                  </a:cubicBezTo>
                  <a:cubicBezTo>
                    <a:pt x="2164" y="43200"/>
                    <a:pt x="1076" y="43117"/>
                    <a:pt x="-1" y="42953"/>
                  </a:cubicBezTo>
                  <a:lnTo>
                    <a:pt x="3254" y="21600"/>
                  </a:lnTo>
                  <a:close/>
                </a:path>
              </a:pathLst>
            </a:custGeom>
            <a:noFill/>
            <a:ln w="28575">
              <a:solidFill>
                <a:srgbClr val="FF5050"/>
              </a:solidFill>
              <a:round/>
              <a:tailEnd type="triangle" w="lg" len="med"/>
            </a:ln>
          </p:spPr>
          <p:txBody>
            <a:bodyPr wrap="none" anchor="ctr"/>
            <a:lstStyle/>
            <a:p>
              <a:endParaRPr lang="en-US">
                <a:latin typeface="Arial" panose="020B0604020202020204"/>
                <a:cs typeface="Arial" panose="020B0604020202020204"/>
              </a:endParaRPr>
            </a:p>
          </p:txBody>
        </p:sp>
        <p:sp>
          <p:nvSpPr>
            <p:cNvPr id="29736" name="Rectangle 81"/>
            <p:cNvSpPr>
              <a:spLocks noChangeArrowheads="1"/>
            </p:cNvSpPr>
            <p:nvPr>
              <p:custDataLst>
                <p:tags r:id="rId30"/>
              </p:custDataLst>
            </p:nvPr>
          </p:nvSpPr>
          <p:spPr bwMode="auto">
            <a:xfrm>
              <a:off x="194" y="3032"/>
              <a:ext cx="887" cy="280"/>
            </a:xfrm>
            <a:prstGeom prst="rect">
              <a:avLst/>
            </a:prstGeom>
            <a:noFill/>
            <a:ln w="9525">
              <a:noFill/>
              <a:miter lim="800000"/>
            </a:ln>
          </p:spPr>
          <p:txBody>
            <a:bodyPr>
              <a:spAutoFit/>
            </a:bodyPr>
            <a:lstStyle/>
            <a:p>
              <a:pPr algn="l"/>
              <a:r>
                <a:rPr lang="en-US" sz="2300" b="1">
                  <a:latin typeface="Arial" panose="020B0604020202020204"/>
                  <a:cs typeface="Arial" panose="020B0604020202020204"/>
                </a:rPr>
                <a:t>∆</a:t>
              </a:r>
              <a:r>
                <a:rPr lang="en-US" sz="2300" b="1" i="1">
                  <a:latin typeface="Arial" panose="020B0604020202020204"/>
                  <a:cs typeface="Arial" panose="020B0604020202020204"/>
                </a:rPr>
                <a:t>Q</a:t>
              </a:r>
              <a:r>
                <a:rPr lang="en-US" sz="2300">
                  <a:latin typeface="Arial" panose="020B0604020202020204"/>
                  <a:cs typeface="Arial" panose="020B0604020202020204"/>
                </a:rPr>
                <a:t> =400</a:t>
              </a:r>
            </a:p>
          </p:txBody>
        </p:sp>
        <p:sp>
          <p:nvSpPr>
            <p:cNvPr id="29737" name="Rectangle 87"/>
            <p:cNvSpPr>
              <a:spLocks noChangeArrowheads="1"/>
            </p:cNvSpPr>
            <p:nvPr>
              <p:custDataLst>
                <p:tags r:id="rId31"/>
              </p:custDataLst>
            </p:nvPr>
          </p:nvSpPr>
          <p:spPr bwMode="auto">
            <a:xfrm>
              <a:off x="2860" y="3028"/>
              <a:ext cx="1222" cy="280"/>
            </a:xfrm>
            <a:prstGeom prst="rect">
              <a:avLst/>
            </a:prstGeom>
            <a:noFill/>
            <a:ln w="9525">
              <a:noFill/>
              <a:miter lim="800000"/>
            </a:ln>
          </p:spPr>
          <p:txBody>
            <a:bodyPr>
              <a:spAutoFit/>
            </a:bodyPr>
            <a:lstStyle/>
            <a:p>
              <a:r>
                <a:rPr lang="en-US" sz="2300" b="1">
                  <a:latin typeface="Arial" panose="020B0604020202020204"/>
                  <a:cs typeface="Arial" panose="020B0604020202020204"/>
                </a:rPr>
                <a:t>∆TC</a:t>
              </a:r>
              <a:r>
                <a:rPr lang="en-US" sz="2300">
                  <a:latin typeface="Arial" panose="020B0604020202020204"/>
                  <a:cs typeface="Arial" panose="020B0604020202020204"/>
                </a:rPr>
                <a:t> = 2000</a:t>
              </a:r>
            </a:p>
          </p:txBody>
        </p:sp>
      </p:grpSp>
      <p:grpSp>
        <p:nvGrpSpPr>
          <p:cNvPr id="11" name="Group 93"/>
          <p:cNvGrpSpPr/>
          <p:nvPr/>
        </p:nvGrpSpPr>
        <p:grpSpPr bwMode="auto">
          <a:xfrm>
            <a:off x="307975" y="5310188"/>
            <a:ext cx="6186488" cy="668337"/>
            <a:chOff x="194" y="3345"/>
            <a:chExt cx="3897" cy="421"/>
          </a:xfrm>
        </p:grpSpPr>
        <p:sp>
          <p:nvSpPr>
            <p:cNvPr id="29730" name="Arc 59"/>
            <p:cNvSpPr/>
            <p:nvPr>
              <p:custDataLst>
                <p:tags r:id="rId24"/>
              </p:custDataLst>
            </p:nvPr>
          </p:nvSpPr>
          <p:spPr bwMode="auto">
            <a:xfrm flipH="1">
              <a:off x="1105" y="3359"/>
              <a:ext cx="205" cy="407"/>
            </a:xfrm>
            <a:custGeom>
              <a:avLst/>
              <a:gdLst>
                <a:gd name="T0" fmla="*/ 0 w 24604"/>
                <a:gd name="T1" fmla="*/ 0 h 43200"/>
                <a:gd name="T2" fmla="*/ 0 w 24604"/>
                <a:gd name="T3" fmla="*/ 0 h 43200"/>
                <a:gd name="T4" fmla="*/ 0 w 24604"/>
                <a:gd name="T5" fmla="*/ 0 h 43200"/>
                <a:gd name="T6" fmla="*/ 0 60000 65536"/>
                <a:gd name="T7" fmla="*/ 0 60000 65536"/>
                <a:gd name="T8" fmla="*/ 0 60000 65536"/>
                <a:gd name="T9" fmla="*/ 0 w 24604"/>
                <a:gd name="T10" fmla="*/ 0 h 43200"/>
                <a:gd name="T11" fmla="*/ 24604 w 24604"/>
                <a:gd name="T12" fmla="*/ 43200 h 43200"/>
              </a:gdLst>
              <a:ahLst/>
              <a:cxnLst>
                <a:cxn ang="T6">
                  <a:pos x="T0" y="T1"/>
                </a:cxn>
                <a:cxn ang="T7">
                  <a:pos x="T2" y="T3"/>
                </a:cxn>
                <a:cxn ang="T8">
                  <a:pos x="T4" y="T5"/>
                </a:cxn>
              </a:cxnLst>
              <a:rect l="T9" t="T10" r="T11" b="T12"/>
              <a:pathLst>
                <a:path w="24604" h="43200" fill="none" extrusionOk="0">
                  <a:moveTo>
                    <a:pt x="1377" y="61"/>
                  </a:moveTo>
                  <a:cubicBezTo>
                    <a:pt x="1918" y="20"/>
                    <a:pt x="2461" y="-1"/>
                    <a:pt x="3004" y="0"/>
                  </a:cubicBezTo>
                  <a:cubicBezTo>
                    <a:pt x="14933" y="0"/>
                    <a:pt x="24604" y="9670"/>
                    <a:pt x="24604" y="21600"/>
                  </a:cubicBezTo>
                  <a:cubicBezTo>
                    <a:pt x="24604" y="33529"/>
                    <a:pt x="14933" y="43200"/>
                    <a:pt x="3004" y="43200"/>
                  </a:cubicBezTo>
                  <a:cubicBezTo>
                    <a:pt x="1998" y="43200"/>
                    <a:pt x="995" y="43129"/>
                    <a:pt x="-1" y="42990"/>
                  </a:cubicBezTo>
                </a:path>
                <a:path w="24604" h="43200" stroke="0" extrusionOk="0">
                  <a:moveTo>
                    <a:pt x="1377" y="61"/>
                  </a:moveTo>
                  <a:cubicBezTo>
                    <a:pt x="1918" y="20"/>
                    <a:pt x="2461" y="-1"/>
                    <a:pt x="3004" y="0"/>
                  </a:cubicBezTo>
                  <a:cubicBezTo>
                    <a:pt x="14933" y="0"/>
                    <a:pt x="24604" y="9670"/>
                    <a:pt x="24604" y="21600"/>
                  </a:cubicBezTo>
                  <a:cubicBezTo>
                    <a:pt x="24604" y="33529"/>
                    <a:pt x="14933" y="43200"/>
                    <a:pt x="3004" y="43200"/>
                  </a:cubicBezTo>
                  <a:cubicBezTo>
                    <a:pt x="1998" y="43200"/>
                    <a:pt x="995" y="43129"/>
                    <a:pt x="-1" y="42990"/>
                  </a:cubicBezTo>
                  <a:lnTo>
                    <a:pt x="3004" y="21600"/>
                  </a:lnTo>
                  <a:close/>
                </a:path>
              </a:pathLst>
            </a:custGeom>
            <a:noFill/>
            <a:ln w="28575">
              <a:solidFill>
                <a:srgbClr val="FF5050"/>
              </a:solidFill>
              <a:round/>
              <a:tailEnd type="triangle" w="lg" len="med"/>
            </a:ln>
          </p:spPr>
          <p:txBody>
            <a:bodyPr wrap="none" anchor="ctr"/>
            <a:lstStyle/>
            <a:p>
              <a:endParaRPr lang="en-US">
                <a:latin typeface="Arial" panose="020B0604020202020204"/>
                <a:cs typeface="Arial" panose="020B0604020202020204"/>
              </a:endParaRPr>
            </a:p>
          </p:txBody>
        </p:sp>
        <p:sp>
          <p:nvSpPr>
            <p:cNvPr id="29731" name="Arc 62"/>
            <p:cNvSpPr/>
            <p:nvPr>
              <p:custDataLst>
                <p:tags r:id="rId25"/>
              </p:custDataLst>
            </p:nvPr>
          </p:nvSpPr>
          <p:spPr bwMode="auto">
            <a:xfrm>
              <a:off x="2652" y="3345"/>
              <a:ext cx="201" cy="407"/>
            </a:xfrm>
            <a:custGeom>
              <a:avLst/>
              <a:gdLst>
                <a:gd name="T0" fmla="*/ 0 w 24854"/>
                <a:gd name="T1" fmla="*/ 0 h 43200"/>
                <a:gd name="T2" fmla="*/ 0 w 24854"/>
                <a:gd name="T3" fmla="*/ 0 h 43200"/>
                <a:gd name="T4" fmla="*/ 0 w 24854"/>
                <a:gd name="T5" fmla="*/ 0 h 43200"/>
                <a:gd name="T6" fmla="*/ 0 60000 65536"/>
                <a:gd name="T7" fmla="*/ 0 60000 65536"/>
                <a:gd name="T8" fmla="*/ 0 60000 65536"/>
                <a:gd name="T9" fmla="*/ 0 w 24854"/>
                <a:gd name="T10" fmla="*/ 0 h 43200"/>
                <a:gd name="T11" fmla="*/ 24854 w 24854"/>
                <a:gd name="T12" fmla="*/ 43200 h 43200"/>
              </a:gdLst>
              <a:ahLst/>
              <a:cxnLst>
                <a:cxn ang="T6">
                  <a:pos x="T0" y="T1"/>
                </a:cxn>
                <a:cxn ang="T7">
                  <a:pos x="T2" y="T3"/>
                </a:cxn>
                <a:cxn ang="T8">
                  <a:pos x="T4" y="T5"/>
                </a:cxn>
              </a:cxnLst>
              <a:rect l="T9" t="T10" r="T11" b="T12"/>
              <a:pathLst>
                <a:path w="24854" h="43200" fill="none" extrusionOk="0">
                  <a:moveTo>
                    <a:pt x="3338" y="0"/>
                  </a:moveTo>
                  <a:cubicBezTo>
                    <a:pt x="15235" y="46"/>
                    <a:pt x="24854" y="9703"/>
                    <a:pt x="24854" y="21600"/>
                  </a:cubicBezTo>
                  <a:cubicBezTo>
                    <a:pt x="24854" y="33529"/>
                    <a:pt x="15183" y="43200"/>
                    <a:pt x="3254" y="43200"/>
                  </a:cubicBezTo>
                  <a:cubicBezTo>
                    <a:pt x="2164" y="43200"/>
                    <a:pt x="1076" y="43117"/>
                    <a:pt x="-1" y="42953"/>
                  </a:cubicBezTo>
                </a:path>
                <a:path w="24854" h="43200" stroke="0" extrusionOk="0">
                  <a:moveTo>
                    <a:pt x="3338" y="0"/>
                  </a:moveTo>
                  <a:cubicBezTo>
                    <a:pt x="15235" y="46"/>
                    <a:pt x="24854" y="9703"/>
                    <a:pt x="24854" y="21600"/>
                  </a:cubicBezTo>
                  <a:cubicBezTo>
                    <a:pt x="24854" y="33529"/>
                    <a:pt x="15183" y="43200"/>
                    <a:pt x="3254" y="43200"/>
                  </a:cubicBezTo>
                  <a:cubicBezTo>
                    <a:pt x="2164" y="43200"/>
                    <a:pt x="1076" y="43117"/>
                    <a:pt x="-1" y="42953"/>
                  </a:cubicBezTo>
                  <a:lnTo>
                    <a:pt x="3254" y="21600"/>
                  </a:lnTo>
                  <a:close/>
                </a:path>
              </a:pathLst>
            </a:custGeom>
            <a:noFill/>
            <a:ln w="28575">
              <a:solidFill>
                <a:srgbClr val="FF5050"/>
              </a:solidFill>
              <a:round/>
              <a:tailEnd type="triangle" w="lg" len="med"/>
            </a:ln>
          </p:spPr>
          <p:txBody>
            <a:bodyPr wrap="none" anchor="ctr"/>
            <a:lstStyle/>
            <a:p>
              <a:endParaRPr lang="en-US">
                <a:latin typeface="Arial" panose="020B0604020202020204"/>
                <a:cs typeface="Arial" panose="020B0604020202020204"/>
              </a:endParaRPr>
            </a:p>
          </p:txBody>
        </p:sp>
        <p:sp>
          <p:nvSpPr>
            <p:cNvPr id="29732" name="Rectangle 82"/>
            <p:cNvSpPr>
              <a:spLocks noChangeArrowheads="1"/>
            </p:cNvSpPr>
            <p:nvPr>
              <p:custDataLst>
                <p:tags r:id="rId26"/>
              </p:custDataLst>
            </p:nvPr>
          </p:nvSpPr>
          <p:spPr bwMode="auto">
            <a:xfrm>
              <a:off x="194" y="3421"/>
              <a:ext cx="894" cy="279"/>
            </a:xfrm>
            <a:prstGeom prst="rect">
              <a:avLst/>
            </a:prstGeom>
            <a:noFill/>
            <a:ln w="9525">
              <a:noFill/>
              <a:miter lim="800000"/>
            </a:ln>
          </p:spPr>
          <p:txBody>
            <a:bodyPr>
              <a:spAutoFit/>
            </a:bodyPr>
            <a:lstStyle/>
            <a:p>
              <a:pPr algn="r"/>
              <a:r>
                <a:rPr lang="en-US" sz="2300" b="1">
                  <a:latin typeface="Arial" panose="020B0604020202020204"/>
                  <a:cs typeface="Arial" panose="020B0604020202020204"/>
                </a:rPr>
                <a:t>∆</a:t>
              </a:r>
              <a:r>
                <a:rPr lang="en-US" sz="2300" b="1" i="1">
                  <a:latin typeface="Arial" panose="020B0604020202020204"/>
                  <a:cs typeface="Arial" panose="020B0604020202020204"/>
                </a:rPr>
                <a:t>Q</a:t>
              </a:r>
              <a:r>
                <a:rPr lang="en-US" sz="2300">
                  <a:latin typeface="Arial" panose="020B0604020202020204"/>
                  <a:cs typeface="Arial" panose="020B0604020202020204"/>
                </a:rPr>
                <a:t> = 200</a:t>
              </a:r>
            </a:p>
          </p:txBody>
        </p:sp>
        <p:sp>
          <p:nvSpPr>
            <p:cNvPr id="29733" name="Rectangle 88"/>
            <p:cNvSpPr>
              <a:spLocks noChangeArrowheads="1"/>
            </p:cNvSpPr>
            <p:nvPr>
              <p:custDataLst>
                <p:tags r:id="rId27"/>
              </p:custDataLst>
            </p:nvPr>
          </p:nvSpPr>
          <p:spPr bwMode="auto">
            <a:xfrm>
              <a:off x="2869" y="3411"/>
              <a:ext cx="1222" cy="280"/>
            </a:xfrm>
            <a:prstGeom prst="rect">
              <a:avLst/>
            </a:prstGeom>
            <a:noFill/>
            <a:ln w="9525">
              <a:noFill/>
              <a:miter lim="800000"/>
            </a:ln>
          </p:spPr>
          <p:txBody>
            <a:bodyPr>
              <a:spAutoFit/>
            </a:bodyPr>
            <a:lstStyle/>
            <a:p>
              <a:r>
                <a:rPr lang="en-US" sz="2300" b="1">
                  <a:latin typeface="Arial" panose="020B0604020202020204"/>
                  <a:cs typeface="Arial" panose="020B0604020202020204"/>
                </a:rPr>
                <a:t>∆TC</a:t>
              </a:r>
              <a:r>
                <a:rPr lang="en-US" sz="2300">
                  <a:latin typeface="Arial" panose="020B0604020202020204"/>
                  <a:cs typeface="Arial" panose="020B0604020202020204"/>
                </a:rPr>
                <a:t> = 2000</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2951"/>
                                        </p:tgtEl>
                                        <p:attrNameLst>
                                          <p:attrName>style.visibility</p:attrName>
                                        </p:attrNameLst>
                                      </p:cBhvr>
                                      <p:to>
                                        <p:strVal val="visible"/>
                                      </p:to>
                                    </p:set>
                                    <p:animEffect transition="in" filter="wipe(left)">
                                      <p:cBhvr>
                                        <p:cTn id="11" dur="500"/>
                                        <p:tgtEl>
                                          <p:spTgt spid="8295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4"/>
                                        </p:tgtEl>
                                      </p:cBhvr>
                                    </p:animEffect>
                                    <p:set>
                                      <p:cBhvr>
                                        <p:cTn id="16" dur="1" fill="hold">
                                          <p:stCondLst>
                                            <p:cond delay="499"/>
                                          </p:stCondLst>
                                        </p:cTn>
                                        <p:tgtEl>
                                          <p:spTgt spid="4"/>
                                        </p:tgtEl>
                                        <p:attrNameLst>
                                          <p:attrName>style.visibility</p:attrName>
                                        </p:attrNameLst>
                                      </p:cBhvr>
                                      <p:to>
                                        <p:strVal val="hidden"/>
                                      </p:to>
                                    </p:set>
                                  </p:childTnLst>
                                </p:cTn>
                              </p:par>
                            </p:childTnLst>
                          </p:cTn>
                        </p:par>
                        <p:par>
                          <p:cTn id="17" fill="hold">
                            <p:stCondLst>
                              <p:cond delay="500"/>
                            </p:stCondLst>
                            <p:childTnLst>
                              <p:par>
                                <p:cTn id="18" presetID="18" presetClass="entr" presetSubtype="6"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strips(downRight)">
                                      <p:cBhvr>
                                        <p:cTn id="20" dur="500"/>
                                        <p:tgtEl>
                                          <p:spTgt spid="7"/>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82950"/>
                                        </p:tgtEl>
                                        <p:attrNameLst>
                                          <p:attrName>style.visibility</p:attrName>
                                        </p:attrNameLst>
                                      </p:cBhvr>
                                      <p:to>
                                        <p:strVal val="visible"/>
                                      </p:to>
                                    </p:set>
                                    <p:animEffect transition="in" filter="wipe(left)">
                                      <p:cBhvr>
                                        <p:cTn id="24" dur="500"/>
                                        <p:tgtEl>
                                          <p:spTgt spid="8295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7"/>
                                        </p:tgtEl>
                                      </p:cBhvr>
                                    </p:animEffect>
                                    <p:set>
                                      <p:cBhvr>
                                        <p:cTn id="29" dur="1" fill="hold">
                                          <p:stCondLst>
                                            <p:cond delay="499"/>
                                          </p:stCondLst>
                                        </p:cTn>
                                        <p:tgtEl>
                                          <p:spTgt spid="7"/>
                                        </p:tgtEl>
                                        <p:attrNameLst>
                                          <p:attrName>style.visibility</p:attrName>
                                        </p:attrNameLst>
                                      </p:cBhvr>
                                      <p:to>
                                        <p:strVal val="hidden"/>
                                      </p:to>
                                    </p:set>
                                  </p:childTnLst>
                                </p:cTn>
                              </p:par>
                            </p:childTnLst>
                          </p:cTn>
                        </p:par>
                        <p:par>
                          <p:cTn id="30" fill="hold">
                            <p:stCondLst>
                              <p:cond delay="500"/>
                            </p:stCondLst>
                            <p:childTnLst>
                              <p:par>
                                <p:cTn id="31" presetID="18" presetClass="entr" presetSubtype="6"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strips(downRight)">
                                      <p:cBhvr>
                                        <p:cTn id="33" dur="500"/>
                                        <p:tgtEl>
                                          <p:spTgt spid="9"/>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82949"/>
                                        </p:tgtEl>
                                        <p:attrNameLst>
                                          <p:attrName>style.visibility</p:attrName>
                                        </p:attrNameLst>
                                      </p:cBhvr>
                                      <p:to>
                                        <p:strVal val="visible"/>
                                      </p:to>
                                    </p:set>
                                    <p:animEffect transition="in" filter="wipe(left)">
                                      <p:cBhvr>
                                        <p:cTn id="37" dur="500"/>
                                        <p:tgtEl>
                                          <p:spTgt spid="8294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9"/>
                                        </p:tgtEl>
                                      </p:cBhvr>
                                    </p:animEffect>
                                    <p:set>
                                      <p:cBhvr>
                                        <p:cTn id="42" dur="1" fill="hold">
                                          <p:stCondLst>
                                            <p:cond delay="499"/>
                                          </p:stCondLst>
                                        </p:cTn>
                                        <p:tgtEl>
                                          <p:spTgt spid="9"/>
                                        </p:tgtEl>
                                        <p:attrNameLst>
                                          <p:attrName>style.visibility</p:attrName>
                                        </p:attrNameLst>
                                      </p:cBhvr>
                                      <p:to>
                                        <p:strVal val="hidden"/>
                                      </p:to>
                                    </p:set>
                                  </p:childTnLst>
                                </p:cTn>
                              </p:par>
                            </p:childTnLst>
                          </p:cTn>
                        </p:par>
                        <p:par>
                          <p:cTn id="43" fill="hold">
                            <p:stCondLst>
                              <p:cond delay="500"/>
                            </p:stCondLst>
                            <p:childTnLst>
                              <p:par>
                                <p:cTn id="44" presetID="18" presetClass="entr" presetSubtype="6" fill="hold"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strips(downRight)">
                                      <p:cBhvr>
                                        <p:cTn id="46" dur="500"/>
                                        <p:tgtEl>
                                          <p:spTgt spid="10"/>
                                        </p:tgtEl>
                                      </p:cBhvr>
                                    </p:animEffect>
                                  </p:childTnLst>
                                </p:cTn>
                              </p:par>
                            </p:childTnLst>
                          </p:cTn>
                        </p:par>
                        <p:par>
                          <p:cTn id="47" fill="hold">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82948"/>
                                        </p:tgtEl>
                                        <p:attrNameLst>
                                          <p:attrName>style.visibility</p:attrName>
                                        </p:attrNameLst>
                                      </p:cBhvr>
                                      <p:to>
                                        <p:strVal val="visible"/>
                                      </p:to>
                                    </p:set>
                                    <p:animEffect transition="in" filter="wipe(left)">
                                      <p:cBhvr>
                                        <p:cTn id="50" dur="500"/>
                                        <p:tgtEl>
                                          <p:spTgt spid="8294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nodeType="clickEffect">
                                  <p:stCondLst>
                                    <p:cond delay="0"/>
                                  </p:stCondLst>
                                  <p:childTnLst>
                                    <p:animEffect transition="out" filter="fade">
                                      <p:cBhvr>
                                        <p:cTn id="54" dur="500"/>
                                        <p:tgtEl>
                                          <p:spTgt spid="10"/>
                                        </p:tgtEl>
                                      </p:cBhvr>
                                    </p:animEffect>
                                    <p:set>
                                      <p:cBhvr>
                                        <p:cTn id="55" dur="1" fill="hold">
                                          <p:stCondLst>
                                            <p:cond delay="499"/>
                                          </p:stCondLst>
                                        </p:cTn>
                                        <p:tgtEl>
                                          <p:spTgt spid="10"/>
                                        </p:tgtEl>
                                        <p:attrNameLst>
                                          <p:attrName>style.visibility</p:attrName>
                                        </p:attrNameLst>
                                      </p:cBhvr>
                                      <p:to>
                                        <p:strVal val="hidden"/>
                                      </p:to>
                                    </p:set>
                                  </p:childTnLst>
                                </p:cTn>
                              </p:par>
                            </p:childTnLst>
                          </p:cTn>
                        </p:par>
                        <p:par>
                          <p:cTn id="56" fill="hold">
                            <p:stCondLst>
                              <p:cond delay="500"/>
                            </p:stCondLst>
                            <p:childTnLst>
                              <p:par>
                                <p:cTn id="57" presetID="18" presetClass="entr" presetSubtype="6" fill="hold" nodeType="after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strips(downRight)">
                                      <p:cBhvr>
                                        <p:cTn id="59" dur="500"/>
                                        <p:tgtEl>
                                          <p:spTgt spid="11"/>
                                        </p:tgtEl>
                                      </p:cBhvr>
                                    </p:animEffect>
                                  </p:childTnLst>
                                </p:cTn>
                              </p:par>
                            </p:childTnLst>
                          </p:cTn>
                        </p:par>
                        <p:par>
                          <p:cTn id="60" fill="hold">
                            <p:stCondLst>
                              <p:cond delay="1000"/>
                            </p:stCondLst>
                            <p:childTnLst>
                              <p:par>
                                <p:cTn id="61" presetID="22" presetClass="entr" presetSubtype="8" fill="hold" grpId="0" nodeType="afterEffect">
                                  <p:stCondLst>
                                    <p:cond delay="0"/>
                                  </p:stCondLst>
                                  <p:childTnLst>
                                    <p:set>
                                      <p:cBhvr>
                                        <p:cTn id="62" dur="1" fill="hold">
                                          <p:stCondLst>
                                            <p:cond delay="0"/>
                                          </p:stCondLst>
                                        </p:cTn>
                                        <p:tgtEl>
                                          <p:spTgt spid="82947"/>
                                        </p:tgtEl>
                                        <p:attrNameLst>
                                          <p:attrName>style.visibility</p:attrName>
                                        </p:attrNameLst>
                                      </p:cBhvr>
                                      <p:to>
                                        <p:strVal val="visible"/>
                                      </p:to>
                                    </p:set>
                                    <p:animEffect transition="in" filter="wipe(left)">
                                      <p:cBhvr>
                                        <p:cTn id="63" dur="500"/>
                                        <p:tgtEl>
                                          <p:spTgt spid="82947"/>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nodeType="clickEffect">
                                  <p:stCondLst>
                                    <p:cond delay="0"/>
                                  </p:stCondLst>
                                  <p:childTnLst>
                                    <p:animEffect transition="out" filter="fade">
                                      <p:cBhvr>
                                        <p:cTn id="67" dur="500"/>
                                        <p:tgtEl>
                                          <p:spTgt spid="11"/>
                                        </p:tgtEl>
                                      </p:cBhvr>
                                    </p:animEffect>
                                    <p:set>
                                      <p:cBhvr>
                                        <p:cTn id="68"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p:bldP spid="82948" grpId="0"/>
      <p:bldP spid="82949" grpId="0"/>
      <p:bldP spid="82950" grpId="0"/>
      <p:bldP spid="8295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44" cstate="print"/>
          <a:stretch>
            <a:fillRect/>
          </a:stretch>
        </p:blipFill>
        <p:spPr>
          <a:xfrm>
            <a:off x="433281" y="6286520"/>
            <a:ext cx="1495513" cy="288536"/>
          </a:xfrm>
          <a:prstGeom prst="rect">
            <a:avLst/>
          </a:prstGeom>
        </p:spPr>
      </p:pic>
      <p:sp>
        <p:nvSpPr>
          <p:cNvPr id="6" name="TextBox 5"/>
          <p:cNvSpPr txBox="1"/>
          <p:nvPr/>
        </p:nvSpPr>
        <p:spPr>
          <a:xfrm>
            <a:off x="414137" y="641967"/>
            <a:ext cx="3637280" cy="583565"/>
          </a:xfrm>
          <a:prstGeom prst="rect">
            <a:avLst/>
          </a:prstGeom>
          <a:noFill/>
        </p:spPr>
        <p:txBody>
          <a:bodyPr wrap="none" rtlCol="0">
            <a:spAutoFit/>
          </a:bodyPr>
          <a:lstStyle/>
          <a:p>
            <a:pPr algn="l"/>
            <a:r>
              <a:rPr sz="3200">
                <a:solidFill>
                  <a:srgbClr val="002060"/>
                </a:solidFill>
                <a:latin typeface="华光中雅_CNKI" panose="02000500000000000000" pitchFamily="2" charset="-122"/>
                <a:ea typeface="华光中雅_CNKI" panose="02000500000000000000" pitchFamily="2" charset="-122"/>
              </a:rPr>
              <a:t>例1: 边际成本曲线</a:t>
            </a:r>
          </a:p>
        </p:txBody>
      </p:sp>
      <p:sp>
        <p:nvSpPr>
          <p:cNvPr id="83970" name="Text Box 2"/>
          <p:cNvSpPr txBox="1">
            <a:spLocks noChangeArrowheads="1"/>
          </p:cNvSpPr>
          <p:nvPr>
            <p:custDataLst>
              <p:tags r:id="rId2"/>
            </p:custDataLst>
          </p:nvPr>
        </p:nvSpPr>
        <p:spPr bwMode="auto">
          <a:xfrm>
            <a:off x="4929188" y="1627188"/>
            <a:ext cx="3302000" cy="930910"/>
          </a:xfrm>
          <a:prstGeom prst="rect">
            <a:avLst/>
          </a:prstGeom>
          <a:noFill/>
          <a:ln w="9525">
            <a:noFill/>
            <a:miter lim="800000"/>
          </a:ln>
        </p:spPr>
        <p:txBody>
          <a:bodyPr>
            <a:spAutoFit/>
          </a:bodyPr>
          <a:lstStyle/>
          <a:p>
            <a:pPr>
              <a:lnSpc>
                <a:spcPct val="105000"/>
              </a:lnSpc>
              <a:spcBef>
                <a:spcPct val="50000"/>
              </a:spcBef>
            </a:pPr>
            <a:r>
              <a:rPr lang="en-US" sz="2600">
                <a:latin typeface="Arial" panose="020B0604020202020204"/>
                <a:cs typeface="Arial" panose="020B0604020202020204"/>
              </a:rPr>
              <a:t>MC通常随Q的上升而上升，如本例所示.</a:t>
            </a:r>
          </a:p>
        </p:txBody>
      </p:sp>
      <p:sp>
        <p:nvSpPr>
          <p:cNvPr id="2055" name="Rectangle 5"/>
          <p:cNvSpPr>
            <a:spLocks noChangeArrowheads="1"/>
          </p:cNvSpPr>
          <p:nvPr>
            <p:custDataLst>
              <p:tags r:id="rId3"/>
            </p:custDataLst>
          </p:nvPr>
        </p:nvSpPr>
        <p:spPr bwMode="auto">
          <a:xfrm>
            <a:off x="1611313" y="5635625"/>
            <a:ext cx="1244600" cy="581025"/>
          </a:xfrm>
          <a:prstGeom prst="rect">
            <a:avLst/>
          </a:prstGeom>
          <a:noFill/>
          <a:ln w="9525">
            <a:noFill/>
            <a:miter lim="800000"/>
          </a:ln>
        </p:spPr>
        <p:txBody>
          <a:bodyPr lIns="0" rIns="182880"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11,000</a:t>
            </a:r>
          </a:p>
        </p:txBody>
      </p:sp>
      <p:sp>
        <p:nvSpPr>
          <p:cNvPr id="2056" name="Rectangle 6"/>
          <p:cNvSpPr>
            <a:spLocks noChangeArrowheads="1"/>
          </p:cNvSpPr>
          <p:nvPr>
            <p:custDataLst>
              <p:tags r:id="rId4"/>
            </p:custDataLst>
          </p:nvPr>
        </p:nvSpPr>
        <p:spPr bwMode="auto">
          <a:xfrm>
            <a:off x="1611313" y="5054600"/>
            <a:ext cx="1244600" cy="581025"/>
          </a:xfrm>
          <a:prstGeom prst="rect">
            <a:avLst/>
          </a:prstGeom>
          <a:noFill/>
          <a:ln w="9525">
            <a:noFill/>
            <a:miter lim="800000"/>
          </a:ln>
        </p:spPr>
        <p:txBody>
          <a:bodyPr lIns="0" rIns="182880"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9,000</a:t>
            </a:r>
          </a:p>
        </p:txBody>
      </p:sp>
      <p:sp>
        <p:nvSpPr>
          <p:cNvPr id="2057" name="Rectangle 7"/>
          <p:cNvSpPr>
            <a:spLocks noChangeArrowheads="1"/>
          </p:cNvSpPr>
          <p:nvPr>
            <p:custDataLst>
              <p:tags r:id="rId5"/>
            </p:custDataLst>
          </p:nvPr>
        </p:nvSpPr>
        <p:spPr bwMode="auto">
          <a:xfrm>
            <a:off x="1611313" y="4414838"/>
            <a:ext cx="1244600" cy="639762"/>
          </a:xfrm>
          <a:prstGeom prst="rect">
            <a:avLst/>
          </a:prstGeom>
          <a:noFill/>
          <a:ln w="9525">
            <a:noFill/>
            <a:miter lim="800000"/>
          </a:ln>
        </p:spPr>
        <p:txBody>
          <a:bodyPr lIns="0" rIns="182880"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7,000</a:t>
            </a:r>
          </a:p>
        </p:txBody>
      </p:sp>
      <p:sp>
        <p:nvSpPr>
          <p:cNvPr id="2058" name="Rectangle 8"/>
          <p:cNvSpPr>
            <a:spLocks noChangeArrowheads="1"/>
          </p:cNvSpPr>
          <p:nvPr>
            <p:custDataLst>
              <p:tags r:id="rId6"/>
            </p:custDataLst>
          </p:nvPr>
        </p:nvSpPr>
        <p:spPr bwMode="auto">
          <a:xfrm>
            <a:off x="1611313" y="3760788"/>
            <a:ext cx="1244600" cy="654050"/>
          </a:xfrm>
          <a:prstGeom prst="rect">
            <a:avLst/>
          </a:prstGeom>
          <a:noFill/>
          <a:ln w="9525">
            <a:noFill/>
            <a:miter lim="800000"/>
          </a:ln>
        </p:spPr>
        <p:txBody>
          <a:bodyPr lIns="0" rIns="182880"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5,000</a:t>
            </a:r>
          </a:p>
        </p:txBody>
      </p:sp>
      <p:sp>
        <p:nvSpPr>
          <p:cNvPr id="2059" name="Rectangle 9"/>
          <p:cNvSpPr>
            <a:spLocks noChangeArrowheads="1"/>
          </p:cNvSpPr>
          <p:nvPr>
            <p:custDataLst>
              <p:tags r:id="rId7"/>
            </p:custDataLst>
          </p:nvPr>
        </p:nvSpPr>
        <p:spPr bwMode="auto">
          <a:xfrm>
            <a:off x="1611313" y="3121025"/>
            <a:ext cx="1244600" cy="639763"/>
          </a:xfrm>
          <a:prstGeom prst="rect">
            <a:avLst/>
          </a:prstGeom>
          <a:noFill/>
          <a:ln w="9525">
            <a:noFill/>
            <a:miter lim="800000"/>
          </a:ln>
        </p:spPr>
        <p:txBody>
          <a:bodyPr lIns="0" rIns="182880"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3,000</a:t>
            </a:r>
          </a:p>
        </p:txBody>
      </p:sp>
      <p:sp>
        <p:nvSpPr>
          <p:cNvPr id="2060" name="Rectangle 10"/>
          <p:cNvSpPr>
            <a:spLocks noChangeArrowheads="1"/>
          </p:cNvSpPr>
          <p:nvPr>
            <p:custDataLst>
              <p:tags r:id="rId8"/>
            </p:custDataLst>
          </p:nvPr>
        </p:nvSpPr>
        <p:spPr bwMode="auto">
          <a:xfrm>
            <a:off x="1611313" y="2441575"/>
            <a:ext cx="1244600" cy="679450"/>
          </a:xfrm>
          <a:prstGeom prst="rect">
            <a:avLst/>
          </a:prstGeom>
          <a:noFill/>
          <a:ln w="9525">
            <a:noFill/>
            <a:miter lim="800000"/>
          </a:ln>
        </p:spPr>
        <p:txBody>
          <a:bodyPr lIns="0" rIns="182880"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1,000</a:t>
            </a:r>
          </a:p>
        </p:txBody>
      </p:sp>
      <p:sp>
        <p:nvSpPr>
          <p:cNvPr id="2061" name="Rectangle 11"/>
          <p:cNvSpPr>
            <a:spLocks noChangeArrowheads="1"/>
          </p:cNvSpPr>
          <p:nvPr>
            <p:custDataLst>
              <p:tags r:id="rId9"/>
            </p:custDataLst>
          </p:nvPr>
        </p:nvSpPr>
        <p:spPr bwMode="auto">
          <a:xfrm>
            <a:off x="1611313" y="1128713"/>
            <a:ext cx="1244600" cy="1312862"/>
          </a:xfrm>
          <a:prstGeom prst="rect">
            <a:avLst/>
          </a:prstGeom>
          <a:noFill/>
          <a:ln w="9525">
            <a:noFill/>
            <a:miter lim="800000"/>
          </a:ln>
        </p:spPr>
        <p:txBody>
          <a:bodyPr lIns="0" rIns="0" anchor="ctr"/>
          <a:lstStyle/>
          <a:p>
            <a:pPr algn="ctr">
              <a:lnSpc>
                <a:spcPct val="105000"/>
              </a:lnSpc>
              <a:spcBef>
                <a:spcPct val="45000"/>
              </a:spcBef>
              <a:buClr>
                <a:srgbClr val="00B85C"/>
              </a:buClr>
              <a:buSzPct val="120000"/>
              <a:buFont typeface="Wingdings" panose="05000000000000000000" pitchFamily="2" charset="2"/>
              <a:buNone/>
            </a:pPr>
            <a:r>
              <a:rPr lang="en-US" sz="2400" i="1">
                <a:latin typeface="Arial" panose="020B0604020202020204"/>
                <a:cs typeface="Arial" panose="020B0604020202020204"/>
              </a:rPr>
              <a:t>TC</a:t>
            </a:r>
          </a:p>
        </p:txBody>
      </p:sp>
      <p:grpSp>
        <p:nvGrpSpPr>
          <p:cNvPr id="3" name="Group 12"/>
          <p:cNvGrpSpPr/>
          <p:nvPr/>
        </p:nvGrpSpPr>
        <p:grpSpPr bwMode="auto">
          <a:xfrm>
            <a:off x="2855913" y="2798763"/>
            <a:ext cx="1146175" cy="3095625"/>
            <a:chOff x="1799" y="1966"/>
            <a:chExt cx="722" cy="1950"/>
          </a:xfrm>
        </p:grpSpPr>
        <p:sp>
          <p:nvSpPr>
            <p:cNvPr id="2089" name="Rectangle 13"/>
            <p:cNvSpPr>
              <a:spLocks noChangeArrowheads="1"/>
            </p:cNvSpPr>
            <p:nvPr>
              <p:custDataLst>
                <p:tags r:id="rId37"/>
              </p:custDataLst>
            </p:nvPr>
          </p:nvSpPr>
          <p:spPr bwMode="auto">
            <a:xfrm>
              <a:off x="1799" y="3550"/>
              <a:ext cx="722" cy="366"/>
            </a:xfrm>
            <a:prstGeom prst="rect">
              <a:avLst/>
            </a:prstGeom>
            <a:noFill/>
            <a:ln w="9525">
              <a:noFill/>
              <a:miter lim="800000"/>
            </a:ln>
          </p:spPr>
          <p:txBody>
            <a:bodyPr lIns="0" rIns="182880"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10.00</a:t>
              </a:r>
            </a:p>
          </p:txBody>
        </p:sp>
        <p:sp>
          <p:nvSpPr>
            <p:cNvPr id="2090" name="Rectangle 14"/>
            <p:cNvSpPr>
              <a:spLocks noChangeArrowheads="1"/>
            </p:cNvSpPr>
            <p:nvPr>
              <p:custDataLst>
                <p:tags r:id="rId38"/>
              </p:custDataLst>
            </p:nvPr>
          </p:nvSpPr>
          <p:spPr bwMode="auto">
            <a:xfrm>
              <a:off x="1799" y="3184"/>
              <a:ext cx="722" cy="366"/>
            </a:xfrm>
            <a:prstGeom prst="rect">
              <a:avLst/>
            </a:prstGeom>
            <a:noFill/>
            <a:ln w="9525">
              <a:noFill/>
              <a:miter lim="800000"/>
            </a:ln>
          </p:spPr>
          <p:txBody>
            <a:bodyPr lIns="0" rIns="182880"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5.00</a:t>
              </a:r>
            </a:p>
          </p:txBody>
        </p:sp>
        <p:sp>
          <p:nvSpPr>
            <p:cNvPr id="2091" name="Rectangle 15"/>
            <p:cNvSpPr>
              <a:spLocks noChangeArrowheads="1"/>
            </p:cNvSpPr>
            <p:nvPr>
              <p:custDataLst>
                <p:tags r:id="rId39"/>
              </p:custDataLst>
            </p:nvPr>
          </p:nvSpPr>
          <p:spPr bwMode="auto">
            <a:xfrm>
              <a:off x="1799" y="2781"/>
              <a:ext cx="722" cy="403"/>
            </a:xfrm>
            <a:prstGeom prst="rect">
              <a:avLst/>
            </a:prstGeom>
            <a:noFill/>
            <a:ln w="9525">
              <a:noFill/>
              <a:miter lim="800000"/>
            </a:ln>
          </p:spPr>
          <p:txBody>
            <a:bodyPr lIns="0" rIns="182880"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3.33</a:t>
              </a:r>
            </a:p>
          </p:txBody>
        </p:sp>
        <p:sp>
          <p:nvSpPr>
            <p:cNvPr id="2092" name="Rectangle 16"/>
            <p:cNvSpPr>
              <a:spLocks noChangeArrowheads="1"/>
            </p:cNvSpPr>
            <p:nvPr>
              <p:custDataLst>
                <p:tags r:id="rId40"/>
              </p:custDataLst>
            </p:nvPr>
          </p:nvSpPr>
          <p:spPr bwMode="auto">
            <a:xfrm>
              <a:off x="1799" y="2369"/>
              <a:ext cx="722" cy="412"/>
            </a:xfrm>
            <a:prstGeom prst="rect">
              <a:avLst/>
            </a:prstGeom>
            <a:noFill/>
            <a:ln w="9525">
              <a:noFill/>
              <a:miter lim="800000"/>
            </a:ln>
          </p:spPr>
          <p:txBody>
            <a:bodyPr lIns="0" rIns="182880"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2.50</a:t>
              </a:r>
            </a:p>
          </p:txBody>
        </p:sp>
        <p:sp>
          <p:nvSpPr>
            <p:cNvPr id="2093" name="Rectangle 17"/>
            <p:cNvSpPr>
              <a:spLocks noChangeArrowheads="1"/>
            </p:cNvSpPr>
            <p:nvPr>
              <p:custDataLst>
                <p:tags r:id="rId41"/>
              </p:custDataLst>
            </p:nvPr>
          </p:nvSpPr>
          <p:spPr bwMode="auto">
            <a:xfrm>
              <a:off x="1799" y="1966"/>
              <a:ext cx="722" cy="403"/>
            </a:xfrm>
            <a:prstGeom prst="rect">
              <a:avLst/>
            </a:prstGeom>
            <a:noFill/>
            <a:ln w="9525">
              <a:noFill/>
              <a:miter lim="800000"/>
            </a:ln>
          </p:spPr>
          <p:txBody>
            <a:bodyPr lIns="0" rIns="182880"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2.00</a:t>
              </a:r>
            </a:p>
          </p:txBody>
        </p:sp>
      </p:grpSp>
      <p:sp>
        <p:nvSpPr>
          <p:cNvPr id="2063" name="Rectangle 18"/>
          <p:cNvSpPr>
            <a:spLocks noChangeArrowheads="1"/>
          </p:cNvSpPr>
          <p:nvPr>
            <p:custDataLst>
              <p:tags r:id="rId10"/>
            </p:custDataLst>
          </p:nvPr>
        </p:nvSpPr>
        <p:spPr bwMode="auto">
          <a:xfrm>
            <a:off x="2855913" y="2441575"/>
            <a:ext cx="1146175" cy="679450"/>
          </a:xfrm>
          <a:prstGeom prst="rect">
            <a:avLst/>
          </a:prstGeom>
          <a:noFill/>
          <a:ln w="9525">
            <a:noFill/>
            <a:miter lim="800000"/>
          </a:ln>
        </p:spPr>
        <p:txBody>
          <a:bodyPr lIns="0" rIns="182880" anchor="ctr"/>
          <a:lstStyle/>
          <a:p>
            <a:pPr algn="r">
              <a:lnSpc>
                <a:spcPct val="105000"/>
              </a:lnSpc>
              <a:spcBef>
                <a:spcPct val="45000"/>
              </a:spcBef>
              <a:buClr>
                <a:srgbClr val="00B85C"/>
              </a:buClr>
              <a:buSzPct val="120000"/>
              <a:buFont typeface="Wingdings" panose="05000000000000000000" pitchFamily="2" charset="2"/>
              <a:buNone/>
            </a:pPr>
            <a:endParaRPr lang="en-US" sz="2300">
              <a:latin typeface="Arial" panose="020B0604020202020204"/>
              <a:cs typeface="Arial" panose="020B0604020202020204"/>
            </a:endParaRPr>
          </a:p>
        </p:txBody>
      </p:sp>
      <p:sp>
        <p:nvSpPr>
          <p:cNvPr id="2064" name="Rectangle 19"/>
          <p:cNvSpPr>
            <a:spLocks noChangeArrowheads="1"/>
          </p:cNvSpPr>
          <p:nvPr>
            <p:custDataLst>
              <p:tags r:id="rId11"/>
            </p:custDataLst>
          </p:nvPr>
        </p:nvSpPr>
        <p:spPr bwMode="auto">
          <a:xfrm>
            <a:off x="2855913" y="1128713"/>
            <a:ext cx="1146175" cy="1312862"/>
          </a:xfrm>
          <a:prstGeom prst="rect">
            <a:avLst/>
          </a:prstGeom>
          <a:noFill/>
          <a:ln w="9525">
            <a:noFill/>
            <a:miter lim="800000"/>
          </a:ln>
        </p:spPr>
        <p:txBody>
          <a:bodyPr lIns="0" rIns="0" anchor="ctr"/>
          <a:lstStyle/>
          <a:p>
            <a:pPr algn="ctr">
              <a:lnSpc>
                <a:spcPct val="105000"/>
              </a:lnSpc>
              <a:spcBef>
                <a:spcPct val="45000"/>
              </a:spcBef>
              <a:buClr>
                <a:srgbClr val="00B85C"/>
              </a:buClr>
              <a:buSzPct val="120000"/>
              <a:buFont typeface="Wingdings" panose="05000000000000000000" pitchFamily="2" charset="2"/>
              <a:buNone/>
            </a:pPr>
            <a:r>
              <a:rPr lang="en-US" sz="2400" i="1">
                <a:latin typeface="Arial" panose="020B0604020202020204"/>
                <a:cs typeface="Arial" panose="020B0604020202020204"/>
              </a:rPr>
              <a:t>MC</a:t>
            </a:r>
          </a:p>
        </p:txBody>
      </p:sp>
      <p:sp>
        <p:nvSpPr>
          <p:cNvPr id="2065" name="Rectangle 20"/>
          <p:cNvSpPr>
            <a:spLocks noChangeArrowheads="1"/>
          </p:cNvSpPr>
          <p:nvPr>
            <p:custDataLst>
              <p:tags r:id="rId12"/>
            </p:custDataLst>
          </p:nvPr>
        </p:nvSpPr>
        <p:spPr bwMode="auto">
          <a:xfrm>
            <a:off x="330200" y="5635625"/>
            <a:ext cx="1281113" cy="581025"/>
          </a:xfrm>
          <a:prstGeom prst="rect">
            <a:avLst/>
          </a:prstGeom>
          <a:noFill/>
          <a:ln w="9525">
            <a:noFill/>
            <a:miter lim="800000"/>
          </a:ln>
        </p:spPr>
        <p:txBody>
          <a:bodyPr lIns="0" rIns="228600"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3000</a:t>
            </a:r>
          </a:p>
        </p:txBody>
      </p:sp>
      <p:sp>
        <p:nvSpPr>
          <p:cNvPr id="2066" name="Rectangle 21"/>
          <p:cNvSpPr>
            <a:spLocks noChangeArrowheads="1"/>
          </p:cNvSpPr>
          <p:nvPr>
            <p:custDataLst>
              <p:tags r:id="rId13"/>
            </p:custDataLst>
          </p:nvPr>
        </p:nvSpPr>
        <p:spPr bwMode="auto">
          <a:xfrm>
            <a:off x="330200" y="5054600"/>
            <a:ext cx="1281113" cy="581025"/>
          </a:xfrm>
          <a:prstGeom prst="rect">
            <a:avLst/>
          </a:prstGeom>
          <a:noFill/>
          <a:ln w="9525">
            <a:noFill/>
            <a:miter lim="800000"/>
          </a:ln>
        </p:spPr>
        <p:txBody>
          <a:bodyPr lIns="0" rIns="228600"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2800</a:t>
            </a:r>
          </a:p>
        </p:txBody>
      </p:sp>
      <p:sp>
        <p:nvSpPr>
          <p:cNvPr id="2067" name="Rectangle 22"/>
          <p:cNvSpPr>
            <a:spLocks noChangeArrowheads="1"/>
          </p:cNvSpPr>
          <p:nvPr>
            <p:custDataLst>
              <p:tags r:id="rId14"/>
            </p:custDataLst>
          </p:nvPr>
        </p:nvSpPr>
        <p:spPr bwMode="auto">
          <a:xfrm>
            <a:off x="330200" y="4414838"/>
            <a:ext cx="1281113" cy="639762"/>
          </a:xfrm>
          <a:prstGeom prst="rect">
            <a:avLst/>
          </a:prstGeom>
          <a:noFill/>
          <a:ln w="9525">
            <a:noFill/>
            <a:miter lim="800000"/>
          </a:ln>
        </p:spPr>
        <p:txBody>
          <a:bodyPr lIns="0" rIns="228600"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2400</a:t>
            </a:r>
          </a:p>
        </p:txBody>
      </p:sp>
      <p:sp>
        <p:nvSpPr>
          <p:cNvPr id="2068" name="Rectangle 23"/>
          <p:cNvSpPr>
            <a:spLocks noChangeArrowheads="1"/>
          </p:cNvSpPr>
          <p:nvPr>
            <p:custDataLst>
              <p:tags r:id="rId15"/>
            </p:custDataLst>
          </p:nvPr>
        </p:nvSpPr>
        <p:spPr bwMode="auto">
          <a:xfrm>
            <a:off x="330200" y="3760788"/>
            <a:ext cx="1281113" cy="654050"/>
          </a:xfrm>
          <a:prstGeom prst="rect">
            <a:avLst/>
          </a:prstGeom>
          <a:noFill/>
          <a:ln w="9525">
            <a:noFill/>
            <a:miter lim="800000"/>
          </a:ln>
        </p:spPr>
        <p:txBody>
          <a:bodyPr lIns="0" rIns="228600"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1800</a:t>
            </a:r>
          </a:p>
        </p:txBody>
      </p:sp>
      <p:sp>
        <p:nvSpPr>
          <p:cNvPr id="2069" name="Rectangle 24"/>
          <p:cNvSpPr>
            <a:spLocks noChangeArrowheads="1"/>
          </p:cNvSpPr>
          <p:nvPr>
            <p:custDataLst>
              <p:tags r:id="rId16"/>
            </p:custDataLst>
          </p:nvPr>
        </p:nvSpPr>
        <p:spPr bwMode="auto">
          <a:xfrm>
            <a:off x="330200" y="3121025"/>
            <a:ext cx="1281113" cy="639763"/>
          </a:xfrm>
          <a:prstGeom prst="rect">
            <a:avLst/>
          </a:prstGeom>
          <a:noFill/>
          <a:ln w="9525">
            <a:noFill/>
            <a:miter lim="800000"/>
          </a:ln>
        </p:spPr>
        <p:txBody>
          <a:bodyPr lIns="0" rIns="228600"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1000</a:t>
            </a:r>
          </a:p>
        </p:txBody>
      </p:sp>
      <p:sp>
        <p:nvSpPr>
          <p:cNvPr id="2070" name="Rectangle 25"/>
          <p:cNvSpPr>
            <a:spLocks noChangeArrowheads="1"/>
          </p:cNvSpPr>
          <p:nvPr>
            <p:custDataLst>
              <p:tags r:id="rId17"/>
            </p:custDataLst>
          </p:nvPr>
        </p:nvSpPr>
        <p:spPr bwMode="auto">
          <a:xfrm>
            <a:off x="330200" y="2441575"/>
            <a:ext cx="1281113" cy="679450"/>
          </a:xfrm>
          <a:prstGeom prst="rect">
            <a:avLst/>
          </a:prstGeom>
          <a:noFill/>
          <a:ln w="9525">
            <a:noFill/>
            <a:miter lim="800000"/>
          </a:ln>
        </p:spPr>
        <p:txBody>
          <a:bodyPr lIns="0" rIns="228600"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0</a:t>
            </a:r>
          </a:p>
        </p:txBody>
      </p:sp>
      <p:sp>
        <p:nvSpPr>
          <p:cNvPr id="2071" name="Rectangle 26"/>
          <p:cNvSpPr>
            <a:spLocks noChangeArrowheads="1"/>
          </p:cNvSpPr>
          <p:nvPr>
            <p:custDataLst>
              <p:tags r:id="rId18"/>
            </p:custDataLst>
          </p:nvPr>
        </p:nvSpPr>
        <p:spPr bwMode="auto">
          <a:xfrm>
            <a:off x="330200" y="1128713"/>
            <a:ext cx="1281113" cy="1312862"/>
          </a:xfrm>
          <a:prstGeom prst="rect">
            <a:avLst/>
          </a:prstGeom>
          <a:noFill/>
          <a:ln w="9525">
            <a:noFill/>
            <a:miter lim="800000"/>
          </a:ln>
        </p:spPr>
        <p:txBody>
          <a:bodyPr lIns="0" rIns="0" anchor="ctr"/>
          <a:lstStyle/>
          <a:p>
            <a:pPr algn="ctr">
              <a:lnSpc>
                <a:spcPct val="105000"/>
              </a:lnSpc>
              <a:spcBef>
                <a:spcPct val="45000"/>
              </a:spcBef>
              <a:buClr>
                <a:srgbClr val="00B85C"/>
              </a:buClr>
              <a:buSzPct val="120000"/>
              <a:buFont typeface="Wingdings" panose="05000000000000000000" pitchFamily="2" charset="2"/>
              <a:buNone/>
            </a:pPr>
            <a:r>
              <a:rPr lang="en-US" sz="2400" b="1" i="1">
                <a:latin typeface="Arial" panose="020B0604020202020204"/>
                <a:cs typeface="Arial" panose="020B0604020202020204"/>
              </a:rPr>
              <a:t>Q</a:t>
            </a:r>
            <a:r>
              <a:rPr lang="en-US" sz="2400">
                <a:latin typeface="Arial" panose="020B0604020202020204"/>
                <a:cs typeface="Arial" panose="020B0604020202020204"/>
              </a:rPr>
              <a:t/>
            </a:r>
            <a:br>
              <a:rPr lang="en-US" sz="2400">
                <a:latin typeface="Arial" panose="020B0604020202020204"/>
                <a:cs typeface="Arial" panose="020B0604020202020204"/>
              </a:rPr>
            </a:br>
            <a:r>
              <a:rPr lang="en-US" sz="2400">
                <a:latin typeface="Arial" panose="020B0604020202020204"/>
                <a:cs typeface="Arial" panose="020B0604020202020204"/>
              </a:rPr>
              <a:t>(</a:t>
            </a:r>
            <a:r>
              <a:rPr lang="en-US" sz="2400" smtClean="0">
                <a:ln>
                  <a:noFill/>
                </a:ln>
                <a:effectLst/>
                <a:latin typeface="Arial" panose="020B0604020202020204" pitchFamily="34" charset="0"/>
                <a:sym typeface="+mn-ea"/>
              </a:rPr>
              <a:t>小麦</a:t>
            </a:r>
            <a:r>
              <a:rPr lang="zh-CN" altLang="en-US" sz="2400" smtClean="0">
                <a:ln>
                  <a:noFill/>
                </a:ln>
                <a:effectLst/>
                <a:latin typeface="Arial" panose="020B0604020202020204" pitchFamily="34" charset="0"/>
                <a:sym typeface="+mn-ea"/>
              </a:rPr>
              <a:t>的产量</a:t>
            </a:r>
            <a:r>
              <a:rPr lang="en-US" sz="2400">
                <a:latin typeface="Arial" panose="020B0604020202020204"/>
                <a:cs typeface="Arial" panose="020B0604020202020204"/>
              </a:rPr>
              <a:t>)</a:t>
            </a:r>
          </a:p>
        </p:txBody>
      </p:sp>
      <p:sp>
        <p:nvSpPr>
          <p:cNvPr id="2072" name="Line 27"/>
          <p:cNvSpPr>
            <a:spLocks noChangeShapeType="1"/>
          </p:cNvSpPr>
          <p:nvPr>
            <p:custDataLst>
              <p:tags r:id="rId19"/>
            </p:custDataLst>
          </p:nvPr>
        </p:nvSpPr>
        <p:spPr bwMode="auto">
          <a:xfrm>
            <a:off x="330200" y="1128713"/>
            <a:ext cx="0" cy="1312862"/>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073" name="Line 28"/>
          <p:cNvSpPr>
            <a:spLocks noChangeShapeType="1"/>
          </p:cNvSpPr>
          <p:nvPr>
            <p:custDataLst>
              <p:tags r:id="rId20"/>
            </p:custDataLst>
          </p:nvPr>
        </p:nvSpPr>
        <p:spPr bwMode="auto">
          <a:xfrm>
            <a:off x="4002088" y="1128713"/>
            <a:ext cx="0" cy="1312862"/>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074" name="Line 29"/>
          <p:cNvSpPr>
            <a:spLocks noChangeShapeType="1"/>
          </p:cNvSpPr>
          <p:nvPr>
            <p:custDataLst>
              <p:tags r:id="rId21"/>
            </p:custDataLst>
          </p:nvPr>
        </p:nvSpPr>
        <p:spPr bwMode="auto">
          <a:xfrm>
            <a:off x="330200" y="1128713"/>
            <a:ext cx="3671888" cy="0"/>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075" name="Line 30"/>
          <p:cNvSpPr>
            <a:spLocks noChangeShapeType="1"/>
          </p:cNvSpPr>
          <p:nvPr>
            <p:custDataLst>
              <p:tags r:id="rId22"/>
            </p:custDataLst>
          </p:nvPr>
        </p:nvSpPr>
        <p:spPr bwMode="auto">
          <a:xfrm>
            <a:off x="330200" y="2441575"/>
            <a:ext cx="0" cy="679450"/>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076" name="Line 31"/>
          <p:cNvSpPr>
            <a:spLocks noChangeShapeType="1"/>
          </p:cNvSpPr>
          <p:nvPr>
            <p:custDataLst>
              <p:tags r:id="rId23"/>
            </p:custDataLst>
          </p:nvPr>
        </p:nvSpPr>
        <p:spPr bwMode="auto">
          <a:xfrm>
            <a:off x="4002088" y="2441575"/>
            <a:ext cx="0" cy="679450"/>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077" name="Line 32"/>
          <p:cNvSpPr>
            <a:spLocks noChangeShapeType="1"/>
          </p:cNvSpPr>
          <p:nvPr>
            <p:custDataLst>
              <p:tags r:id="rId24"/>
            </p:custDataLst>
          </p:nvPr>
        </p:nvSpPr>
        <p:spPr bwMode="auto">
          <a:xfrm>
            <a:off x="330200" y="3121025"/>
            <a:ext cx="0" cy="639763"/>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078" name="Line 33"/>
          <p:cNvSpPr>
            <a:spLocks noChangeShapeType="1"/>
          </p:cNvSpPr>
          <p:nvPr>
            <p:custDataLst>
              <p:tags r:id="rId25"/>
            </p:custDataLst>
          </p:nvPr>
        </p:nvSpPr>
        <p:spPr bwMode="auto">
          <a:xfrm>
            <a:off x="4002088" y="3121025"/>
            <a:ext cx="0" cy="639763"/>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079" name="Line 34"/>
          <p:cNvSpPr>
            <a:spLocks noChangeShapeType="1"/>
          </p:cNvSpPr>
          <p:nvPr>
            <p:custDataLst>
              <p:tags r:id="rId26"/>
            </p:custDataLst>
          </p:nvPr>
        </p:nvSpPr>
        <p:spPr bwMode="auto">
          <a:xfrm>
            <a:off x="330200" y="3760788"/>
            <a:ext cx="0" cy="654050"/>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080" name="Line 35"/>
          <p:cNvSpPr>
            <a:spLocks noChangeShapeType="1"/>
          </p:cNvSpPr>
          <p:nvPr>
            <p:custDataLst>
              <p:tags r:id="rId27"/>
            </p:custDataLst>
          </p:nvPr>
        </p:nvSpPr>
        <p:spPr bwMode="auto">
          <a:xfrm>
            <a:off x="4002088" y="3760788"/>
            <a:ext cx="0" cy="654050"/>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081" name="Line 36"/>
          <p:cNvSpPr>
            <a:spLocks noChangeShapeType="1"/>
          </p:cNvSpPr>
          <p:nvPr>
            <p:custDataLst>
              <p:tags r:id="rId28"/>
            </p:custDataLst>
          </p:nvPr>
        </p:nvSpPr>
        <p:spPr bwMode="auto">
          <a:xfrm>
            <a:off x="330200" y="4414838"/>
            <a:ext cx="0" cy="639762"/>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082" name="Line 37"/>
          <p:cNvSpPr>
            <a:spLocks noChangeShapeType="1"/>
          </p:cNvSpPr>
          <p:nvPr>
            <p:custDataLst>
              <p:tags r:id="rId29"/>
            </p:custDataLst>
          </p:nvPr>
        </p:nvSpPr>
        <p:spPr bwMode="auto">
          <a:xfrm>
            <a:off x="4002088" y="4414838"/>
            <a:ext cx="0" cy="639762"/>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083" name="Line 38"/>
          <p:cNvSpPr>
            <a:spLocks noChangeShapeType="1"/>
          </p:cNvSpPr>
          <p:nvPr>
            <p:custDataLst>
              <p:tags r:id="rId30"/>
            </p:custDataLst>
          </p:nvPr>
        </p:nvSpPr>
        <p:spPr bwMode="auto">
          <a:xfrm>
            <a:off x="330200" y="5054600"/>
            <a:ext cx="0" cy="581025"/>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084" name="Line 39"/>
          <p:cNvSpPr>
            <a:spLocks noChangeShapeType="1"/>
          </p:cNvSpPr>
          <p:nvPr>
            <p:custDataLst>
              <p:tags r:id="rId31"/>
            </p:custDataLst>
          </p:nvPr>
        </p:nvSpPr>
        <p:spPr bwMode="auto">
          <a:xfrm>
            <a:off x="4002088" y="5054600"/>
            <a:ext cx="0" cy="581025"/>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085" name="Line 40"/>
          <p:cNvSpPr>
            <a:spLocks noChangeShapeType="1"/>
          </p:cNvSpPr>
          <p:nvPr>
            <p:custDataLst>
              <p:tags r:id="rId32"/>
            </p:custDataLst>
          </p:nvPr>
        </p:nvSpPr>
        <p:spPr bwMode="auto">
          <a:xfrm>
            <a:off x="330200" y="5635625"/>
            <a:ext cx="0" cy="581025"/>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086" name="Line 41"/>
          <p:cNvSpPr>
            <a:spLocks noChangeShapeType="1"/>
          </p:cNvSpPr>
          <p:nvPr>
            <p:custDataLst>
              <p:tags r:id="rId33"/>
            </p:custDataLst>
          </p:nvPr>
        </p:nvSpPr>
        <p:spPr bwMode="auto">
          <a:xfrm>
            <a:off x="4002088" y="5635625"/>
            <a:ext cx="0" cy="581025"/>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087" name="Line 42"/>
          <p:cNvSpPr>
            <a:spLocks noChangeShapeType="1"/>
          </p:cNvSpPr>
          <p:nvPr>
            <p:custDataLst>
              <p:tags r:id="rId34"/>
            </p:custDataLst>
          </p:nvPr>
        </p:nvSpPr>
        <p:spPr bwMode="auto">
          <a:xfrm>
            <a:off x="330200" y="6216650"/>
            <a:ext cx="3671888" cy="0"/>
          </a:xfrm>
          <a:prstGeom prst="line">
            <a:avLst/>
          </a:prstGeom>
          <a:noFill/>
          <a:ln w="28575" cap="sq">
            <a:noFill/>
            <a:round/>
          </a:ln>
        </p:spPr>
        <p:txBody>
          <a:bodyPr/>
          <a:lstStyle/>
          <a:p>
            <a:endParaRPr lang="en-US">
              <a:latin typeface="Arial" panose="020B0604020202020204"/>
              <a:cs typeface="Arial" panose="020B0604020202020204"/>
            </a:endParaRPr>
          </a:p>
        </p:txBody>
      </p:sp>
      <p:sp>
        <p:nvSpPr>
          <p:cNvPr id="2088" name="Line 43"/>
          <p:cNvSpPr>
            <a:spLocks noChangeShapeType="1"/>
          </p:cNvSpPr>
          <p:nvPr>
            <p:custDataLst>
              <p:tags r:id="rId35"/>
            </p:custDataLst>
          </p:nvPr>
        </p:nvSpPr>
        <p:spPr bwMode="auto">
          <a:xfrm>
            <a:off x="330200" y="2441575"/>
            <a:ext cx="3671888"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graphicFrame>
        <p:nvGraphicFramePr>
          <p:cNvPr id="83971" name="Object 3"/>
          <p:cNvGraphicFramePr>
            <a:graphicFrameLocks noChangeAspect="1"/>
          </p:cNvGraphicFramePr>
          <p:nvPr>
            <p:custDataLst>
              <p:tags r:id="rId36"/>
            </p:custDataLst>
          </p:nvPr>
        </p:nvGraphicFramePr>
        <p:xfrm>
          <a:off x="4013200" y="903288"/>
          <a:ext cx="4916488" cy="5438775"/>
        </p:xfrm>
        <a:graphic>
          <a:graphicData uri="http://schemas.openxmlformats.org/presentationml/2006/ole">
            <mc:AlternateContent xmlns:mc="http://schemas.openxmlformats.org/markup-compatibility/2006">
              <mc:Choice xmlns:v="urn:schemas-microsoft-com:vml" Requires="v">
                <p:oleObj spid="_x0000_s2061" name="Worksheet" r:id="rId45" imgW="3797935" imgH="4201160" progId="Excel.Sheet.8">
                  <p:embed/>
                </p:oleObj>
              </mc:Choice>
              <mc:Fallback>
                <p:oleObj name="Worksheet" r:id="rId45" imgW="3797935" imgH="4201160" progId="Excel.Sheet.8">
                  <p:embed/>
                  <p:pic>
                    <p:nvPicPr>
                      <p:cNvPr id="0" name="图片 2"/>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4013200" y="903288"/>
                        <a:ext cx="4916488" cy="543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3970"/>
                                        </p:tgtEl>
                                        <p:attrNameLst>
                                          <p:attrName>style.visibility</p:attrName>
                                        </p:attrNameLst>
                                      </p:cBhvr>
                                      <p:to>
                                        <p:strVal val="visible"/>
                                      </p:to>
                                    </p:set>
                                    <p:animEffect transition="in" filter="wipe(left)">
                                      <p:cBhvr>
                                        <p:cTn id="7" dur="500"/>
                                        <p:tgtEl>
                                          <p:spTgt spid="839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3971"/>
                                        </p:tgtEl>
                                        <p:attrNameLst>
                                          <p:attrName>style.visibility</p:attrName>
                                        </p:attrNameLst>
                                      </p:cBhvr>
                                      <p:to>
                                        <p:strVal val="visible"/>
                                      </p:to>
                                    </p:set>
                                    <p:animEffect transition="in" filter="fade">
                                      <p:cBhvr>
                                        <p:cTn id="12" dur="500"/>
                                        <p:tgtEl>
                                          <p:spTgt spid="83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p:bldOleChart spid="8397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3" cstate="print"/>
          <a:stretch>
            <a:fillRect/>
          </a:stretch>
        </p:blipFill>
        <p:spPr>
          <a:xfrm>
            <a:off x="433281" y="6286520"/>
            <a:ext cx="1495513" cy="288536"/>
          </a:xfrm>
          <a:prstGeom prst="rect">
            <a:avLst/>
          </a:prstGeom>
        </p:spPr>
      </p:pic>
      <p:sp>
        <p:nvSpPr>
          <p:cNvPr id="6" name="TextBox 5"/>
          <p:cNvSpPr txBox="1"/>
          <p:nvPr/>
        </p:nvSpPr>
        <p:spPr>
          <a:xfrm>
            <a:off x="414137" y="641967"/>
            <a:ext cx="3840480" cy="583565"/>
          </a:xfrm>
          <a:prstGeom prst="rect">
            <a:avLst/>
          </a:prstGeom>
          <a:noFill/>
        </p:spPr>
        <p:txBody>
          <a:bodyPr wrap="none" rtlCol="0">
            <a:spAutoFit/>
          </a:bodyPr>
          <a:lstStyle/>
          <a:p>
            <a:pPr algn="l"/>
            <a:r>
              <a:rPr sz="3200" dirty="0">
                <a:solidFill>
                  <a:srgbClr val="002060"/>
                </a:solidFill>
                <a:latin typeface="华光中雅_CNKI" panose="02000500000000000000" pitchFamily="2" charset="-122"/>
                <a:ea typeface="华光中雅_CNKI" panose="02000500000000000000" pitchFamily="2" charset="-122"/>
              </a:rPr>
              <a:t>为什么边际成本重要</a:t>
            </a:r>
          </a:p>
        </p:txBody>
      </p:sp>
      <p:sp>
        <p:nvSpPr>
          <p:cNvPr id="4" name="TextBox 15"/>
          <p:cNvSpPr txBox="1"/>
          <p:nvPr/>
        </p:nvSpPr>
        <p:spPr>
          <a:xfrm>
            <a:off x="971600" y="1701860"/>
            <a:ext cx="7313365" cy="2861310"/>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400">
                <a:solidFill>
                  <a:srgbClr val="002060"/>
                </a:solidFill>
                <a:latin typeface="微软雅黑" panose="020B0503020204020204" pitchFamily="34" charset="-122"/>
                <a:ea typeface="微软雅黑" panose="020B0503020204020204" pitchFamily="34" charset="-122"/>
              </a:rPr>
              <a:t>农场主是理性的，并打算最大化他的利润。为了增加利润，他应该种植更多还是更少的小麦 ?</a:t>
            </a:r>
          </a:p>
          <a:p>
            <a:pPr marL="342900" indent="-342900">
              <a:lnSpc>
                <a:spcPct val="150000"/>
              </a:lnSpc>
              <a:buFont typeface="Wingdings" panose="05000000000000000000" pitchFamily="2" charset="2"/>
              <a:buChar char="Ø"/>
            </a:pPr>
            <a:r>
              <a:rPr lang="zh-CN" altLang="en-US" sz="2400">
                <a:solidFill>
                  <a:srgbClr val="002060"/>
                </a:solidFill>
                <a:latin typeface="微软雅黑" panose="020B0503020204020204" pitchFamily="34" charset="-122"/>
                <a:ea typeface="微软雅黑" panose="020B0503020204020204" pitchFamily="34" charset="-122"/>
              </a:rPr>
              <a:t>为回答这个问题，农场主需要</a:t>
            </a:r>
            <a:r>
              <a:rPr lang="zh-CN" altLang="en-US" sz="2400" smtClean="0">
                <a:solidFill>
                  <a:srgbClr val="002060"/>
                </a:solidFill>
                <a:latin typeface="微软雅黑" panose="020B0503020204020204" pitchFamily="34" charset="-122"/>
                <a:ea typeface="微软雅黑" panose="020B0503020204020204" pitchFamily="34" charset="-122"/>
              </a:rPr>
              <a:t>“考虑边际条件”。</a:t>
            </a:r>
            <a:endParaRPr lang="zh-CN" altLang="en-US" sz="240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400">
                <a:solidFill>
                  <a:srgbClr val="002060"/>
                </a:solidFill>
                <a:latin typeface="微软雅黑" panose="020B0503020204020204" pitchFamily="34" charset="-122"/>
                <a:ea typeface="微软雅黑" panose="020B0503020204020204" pitchFamily="34" charset="-122"/>
                <a:sym typeface="+mn-ea"/>
              </a:rPr>
              <a:t>如果多种植额外单位小麦的成本(MC) 小于出售它的收益，那增加产量将会增加</a:t>
            </a:r>
            <a:r>
              <a:rPr lang="zh-CN" altLang="en-US" sz="2400" smtClean="0">
                <a:solidFill>
                  <a:srgbClr val="002060"/>
                </a:solidFill>
                <a:latin typeface="微软雅黑" panose="020B0503020204020204" pitchFamily="34" charset="-122"/>
                <a:ea typeface="微软雅黑" panose="020B0503020204020204" pitchFamily="34" charset="-122"/>
                <a:sym typeface="+mn-ea"/>
              </a:rPr>
              <a:t>利润。</a:t>
            </a:r>
            <a:endParaRPr lang="zh-CN" altLang="en-US" sz="2400">
              <a:solidFill>
                <a:srgbClr val="002060"/>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3" cstate="print"/>
          <a:stretch>
            <a:fillRect/>
          </a:stretch>
        </p:blipFill>
        <p:spPr>
          <a:xfrm>
            <a:off x="433281" y="6286520"/>
            <a:ext cx="1495513" cy="288536"/>
          </a:xfrm>
          <a:prstGeom prst="rect">
            <a:avLst/>
          </a:prstGeom>
        </p:spPr>
      </p:pic>
      <p:sp>
        <p:nvSpPr>
          <p:cNvPr id="6" name="TextBox 5"/>
          <p:cNvSpPr txBox="1"/>
          <p:nvPr/>
        </p:nvSpPr>
        <p:spPr>
          <a:xfrm>
            <a:off x="414137" y="641967"/>
            <a:ext cx="3840480" cy="583565"/>
          </a:xfrm>
          <a:prstGeom prst="rect">
            <a:avLst/>
          </a:prstGeom>
          <a:noFill/>
        </p:spPr>
        <p:txBody>
          <a:bodyPr wrap="none" rtlCol="0">
            <a:spAutoFit/>
          </a:bodyPr>
          <a:lstStyle/>
          <a:p>
            <a:pPr algn="l"/>
            <a:r>
              <a:rPr sz="3200" dirty="0">
                <a:solidFill>
                  <a:srgbClr val="002060"/>
                </a:solidFill>
                <a:latin typeface="华光中雅_CNKI" panose="02000500000000000000" pitchFamily="2" charset="-122"/>
                <a:ea typeface="华光中雅_CNKI" panose="02000500000000000000" pitchFamily="2" charset="-122"/>
              </a:rPr>
              <a:t>固定成本与可变成本</a:t>
            </a:r>
          </a:p>
        </p:txBody>
      </p:sp>
      <p:sp>
        <p:nvSpPr>
          <p:cNvPr id="4" name="TextBox 15"/>
          <p:cNvSpPr txBox="1"/>
          <p:nvPr/>
        </p:nvSpPr>
        <p:spPr>
          <a:xfrm>
            <a:off x="611505" y="1355725"/>
            <a:ext cx="8152765" cy="4246245"/>
          </a:xfrm>
          <a:prstGeom prst="rect">
            <a:avLst/>
          </a:prstGeom>
          <a:noFill/>
        </p:spPr>
        <p:txBody>
          <a:bodyPr wrap="square" rtlCol="0">
            <a:spAutoFit/>
          </a:bodyPr>
          <a:lstStyle/>
          <a:p>
            <a:pPr indent="0">
              <a:lnSpc>
                <a:spcPct val="150000"/>
              </a:lnSpc>
              <a:buFont typeface="Wingdings" panose="05000000000000000000" pitchFamily="2" charset="2"/>
              <a:buNone/>
            </a:pPr>
            <a:r>
              <a:rPr lang="en-US" altLang="zh-CN" sz="2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固定成本(FC)</a:t>
            </a:r>
            <a:r>
              <a:rPr lang="en-US" altLang="zh-CN" sz="24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 不随着产量变动而变动的成本</a:t>
            </a:r>
          </a:p>
          <a:p>
            <a:pPr indent="0">
              <a:lnSpc>
                <a:spcPct val="150000"/>
              </a:lnSpc>
              <a:buFont typeface="Wingdings" panose="05000000000000000000" pitchFamily="2" charset="2"/>
              <a:buNone/>
            </a:pPr>
            <a:r>
              <a:rPr lang="en-US" altLang="zh-CN" sz="24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对</a:t>
            </a:r>
            <a:r>
              <a:rPr lang="zh-CN" altLang="en-US" sz="24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农场主</a:t>
            </a:r>
            <a:r>
              <a:rPr lang="en-US" altLang="zh-CN" sz="24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而言，FC = 1000</a:t>
            </a:r>
            <a:r>
              <a:rPr lang="zh-CN" altLang="en-US" sz="24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是他</a:t>
            </a:r>
            <a:r>
              <a:rPr lang="zh-CN" altLang="en-US" sz="24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租用</a:t>
            </a:r>
            <a:r>
              <a:rPr lang="en-US" altLang="zh-CN" sz="24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土地的价格</a:t>
            </a:r>
          </a:p>
          <a:p>
            <a:pPr indent="0">
              <a:lnSpc>
                <a:spcPct val="150000"/>
              </a:lnSpc>
              <a:buFont typeface="Wingdings" panose="05000000000000000000" pitchFamily="2" charset="2"/>
              <a:buNone/>
            </a:pPr>
            <a:r>
              <a:rPr lang="en-US" altLang="zh-CN" sz="24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其他例子</a:t>
            </a:r>
            <a:r>
              <a:rPr lang="zh-CN" altLang="en-US" sz="24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设备成本</a:t>
            </a:r>
            <a:r>
              <a:rPr lang="en-US" altLang="zh-CN" sz="240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贷款</a:t>
            </a:r>
            <a:r>
              <a:rPr lang="zh-CN" altLang="en-US" sz="240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本息等。</a:t>
            </a:r>
            <a:endParaRPr lang="en-US" altLang="zh-CN" sz="240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50000"/>
              </a:lnSpc>
              <a:buFont typeface="Wingdings" panose="05000000000000000000" pitchFamily="2" charset="2"/>
              <a:buNone/>
            </a:pPr>
            <a:r>
              <a:rPr lang="en-US" altLang="zh-CN" sz="28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可变成本(VC)</a:t>
            </a:r>
            <a:r>
              <a:rPr lang="zh-CN" altLang="en-US" sz="240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随着产量变动而变动的成本</a:t>
            </a:r>
          </a:p>
          <a:p>
            <a:pPr indent="0">
              <a:lnSpc>
                <a:spcPct val="150000"/>
              </a:lnSpc>
              <a:buFont typeface="Wingdings" panose="05000000000000000000" pitchFamily="2" charset="2"/>
              <a:buNone/>
            </a:pPr>
            <a:r>
              <a:rPr lang="en-US" altLang="zh-CN" sz="240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对</a:t>
            </a:r>
            <a:r>
              <a:rPr lang="zh-CN" altLang="en-US" sz="24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农场主而言</a:t>
            </a:r>
            <a:r>
              <a:rPr lang="en-US" altLang="zh-CN" sz="24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，VC=他支付给工人的工资</a:t>
            </a:r>
          </a:p>
          <a:p>
            <a:pPr indent="0">
              <a:lnSpc>
                <a:spcPct val="150000"/>
              </a:lnSpc>
              <a:buFont typeface="Wingdings" panose="05000000000000000000" pitchFamily="2" charset="2"/>
              <a:buNone/>
            </a:pPr>
            <a:r>
              <a:rPr lang="en-US" altLang="zh-CN" sz="24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其他例子</a:t>
            </a:r>
            <a:r>
              <a:rPr lang="zh-CN" altLang="en-US" sz="24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原材料的成本</a:t>
            </a:r>
          </a:p>
          <a:p>
            <a:pPr indent="0">
              <a:lnSpc>
                <a:spcPct val="150000"/>
              </a:lnSpc>
              <a:buFont typeface="Wingdings" panose="05000000000000000000" pitchFamily="2" charset="2"/>
              <a:buNone/>
            </a:pPr>
            <a:r>
              <a:rPr lang="en-US" altLang="zh-CN" sz="2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总</a:t>
            </a:r>
            <a:r>
              <a:rPr lang="zh-CN" altLang="en-US" sz="2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成本</a:t>
            </a:r>
            <a:r>
              <a:rPr lang="en-US" altLang="zh-CN" sz="2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(TC)</a:t>
            </a:r>
            <a:r>
              <a:rPr lang="en-US" altLang="zh-CN" sz="24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 = FC + VC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down)">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wipe(down)">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wipe(down)">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wipe(down)">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wipe(down)">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wipe(down)">
                                      <p:cBhvr>
                                        <p:cTn id="4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134">
            <a:lum/>
          </a:blip>
          <a:srcRect/>
          <a:stretch>
            <a:fillRect/>
          </a:stretch>
        </a:blipFill>
        <a:effectLst/>
      </p:bgPr>
    </p:bg>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135" cstate="print"/>
          <a:stretch>
            <a:fillRect/>
          </a:stretch>
        </p:blipFill>
        <p:spPr>
          <a:xfrm>
            <a:off x="433281" y="6286520"/>
            <a:ext cx="1495513" cy="288536"/>
          </a:xfrm>
          <a:prstGeom prst="rect">
            <a:avLst/>
          </a:prstGeom>
        </p:spPr>
      </p:pic>
      <p:sp>
        <p:nvSpPr>
          <p:cNvPr id="33796" name="Rectangle 2"/>
          <p:cNvSpPr>
            <a:spLocks noChangeArrowheads="1"/>
          </p:cNvSpPr>
          <p:nvPr>
            <p:custDataLst>
              <p:tags r:id="rId2"/>
            </p:custDataLst>
          </p:nvPr>
        </p:nvSpPr>
        <p:spPr bwMode="auto">
          <a:xfrm>
            <a:off x="3817938" y="454025"/>
            <a:ext cx="5030787" cy="5940425"/>
          </a:xfrm>
          <a:prstGeom prst="rect">
            <a:avLst/>
          </a:prstGeom>
          <a:solidFill>
            <a:srgbClr val="CCFFCC"/>
          </a:solidFill>
          <a:ln w="0">
            <a:solidFill>
              <a:srgbClr val="000000"/>
            </a:solidFill>
            <a:miter lim="800000"/>
          </a:ln>
        </p:spPr>
        <p:txBody>
          <a:bodyPr/>
          <a:lstStyle/>
          <a:p>
            <a:endParaRPr lang="en-US">
              <a:latin typeface="Arial" panose="020B0604020202020204"/>
              <a:cs typeface="Arial" panose="020B0604020202020204"/>
            </a:endParaRPr>
          </a:p>
        </p:txBody>
      </p:sp>
      <p:sp>
        <p:nvSpPr>
          <p:cNvPr id="33797" name="AutoShape 3"/>
          <p:cNvSpPr>
            <a:spLocks noChangeAspect="1" noChangeArrowheads="1" noTextEdit="1"/>
          </p:cNvSpPr>
          <p:nvPr>
            <p:custDataLst>
              <p:tags r:id="rId3"/>
            </p:custDataLst>
          </p:nvPr>
        </p:nvSpPr>
        <p:spPr bwMode="auto">
          <a:xfrm>
            <a:off x="3763963" y="400050"/>
            <a:ext cx="5148262" cy="6048375"/>
          </a:xfrm>
          <a:prstGeom prst="rect">
            <a:avLst/>
          </a:prstGeom>
          <a:noFill/>
          <a:ln w="9525">
            <a:noFill/>
            <a:miter lim="800000"/>
          </a:ln>
        </p:spPr>
        <p:txBody>
          <a:bodyPr/>
          <a:lstStyle/>
          <a:p>
            <a:endParaRPr lang="en-US">
              <a:latin typeface="Arial" panose="020B0604020202020204"/>
              <a:cs typeface="Arial" panose="020B0604020202020204"/>
            </a:endParaRPr>
          </a:p>
        </p:txBody>
      </p:sp>
      <p:sp>
        <p:nvSpPr>
          <p:cNvPr id="33798" name="Rectangle 4"/>
          <p:cNvSpPr>
            <a:spLocks noChangeArrowheads="1"/>
          </p:cNvSpPr>
          <p:nvPr>
            <p:custDataLst>
              <p:tags r:id="rId4"/>
            </p:custDataLst>
          </p:nvPr>
        </p:nvSpPr>
        <p:spPr bwMode="auto">
          <a:xfrm>
            <a:off x="5180013" y="785813"/>
            <a:ext cx="3463925" cy="4548187"/>
          </a:xfrm>
          <a:prstGeom prst="rect">
            <a:avLst/>
          </a:prstGeom>
          <a:solidFill>
            <a:srgbClr val="FFFFFF"/>
          </a:solidFill>
          <a:ln w="9525">
            <a:noFill/>
            <a:miter lim="800000"/>
          </a:ln>
        </p:spPr>
        <p:txBody>
          <a:bodyPr/>
          <a:lstStyle/>
          <a:p>
            <a:endParaRPr lang="en-US">
              <a:latin typeface="Arial" panose="020B0604020202020204"/>
              <a:cs typeface="Arial" panose="020B0604020202020204"/>
            </a:endParaRPr>
          </a:p>
        </p:txBody>
      </p:sp>
      <p:grpSp>
        <p:nvGrpSpPr>
          <p:cNvPr id="2" name="Group 5"/>
          <p:cNvGrpSpPr/>
          <p:nvPr/>
        </p:nvGrpSpPr>
        <p:grpSpPr bwMode="auto">
          <a:xfrm>
            <a:off x="5126038" y="668338"/>
            <a:ext cx="3560762" cy="4140200"/>
            <a:chOff x="3229" y="421"/>
            <a:chExt cx="2243" cy="2608"/>
          </a:xfrm>
        </p:grpSpPr>
        <p:sp>
          <p:nvSpPr>
            <p:cNvPr id="33926" name="Freeform 6"/>
            <p:cNvSpPr/>
            <p:nvPr>
              <p:custDataLst>
                <p:tags r:id="rId123"/>
              </p:custDataLst>
            </p:nvPr>
          </p:nvSpPr>
          <p:spPr bwMode="auto">
            <a:xfrm>
              <a:off x="3263" y="421"/>
              <a:ext cx="2209" cy="2581"/>
            </a:xfrm>
            <a:custGeom>
              <a:avLst/>
              <a:gdLst>
                <a:gd name="T0" fmla="*/ 0 w 327"/>
                <a:gd name="T1" fmla="*/ 5378905 h 382"/>
                <a:gd name="T2" fmla="*/ 576779 w 327"/>
                <a:gd name="T3" fmla="*/ 4857983 h 382"/>
                <a:gd name="T4" fmla="*/ 1153605 w 327"/>
                <a:gd name="T5" fmla="*/ 4478583 h 382"/>
                <a:gd name="T6" fmla="*/ 1730701 w 327"/>
                <a:gd name="T7" fmla="*/ 4182491 h 382"/>
                <a:gd name="T8" fmla="*/ 2307479 w 327"/>
                <a:gd name="T9" fmla="*/ 3815732 h 382"/>
                <a:gd name="T10" fmla="*/ 2869788 w 327"/>
                <a:gd name="T11" fmla="*/ 3294761 h 382"/>
                <a:gd name="T12" fmla="*/ 3446566 w 327"/>
                <a:gd name="T13" fmla="*/ 2548643 h 382"/>
                <a:gd name="T14" fmla="*/ 4023346 w 327"/>
                <a:gd name="T15" fmla="*/ 1492237 h 382"/>
                <a:gd name="T16" fmla="*/ 4600442 w 327"/>
                <a:gd name="T17" fmla="*/ 0 h 3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7"/>
                <a:gd name="T28" fmla="*/ 0 h 382"/>
                <a:gd name="T29" fmla="*/ 327 w 327"/>
                <a:gd name="T30" fmla="*/ 382 h 3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7" h="382">
                  <a:moveTo>
                    <a:pt x="0" y="382"/>
                  </a:moveTo>
                  <a:lnTo>
                    <a:pt x="41" y="345"/>
                  </a:lnTo>
                  <a:lnTo>
                    <a:pt x="82" y="318"/>
                  </a:lnTo>
                  <a:lnTo>
                    <a:pt x="123" y="297"/>
                  </a:lnTo>
                  <a:lnTo>
                    <a:pt x="164" y="271"/>
                  </a:lnTo>
                  <a:lnTo>
                    <a:pt x="204" y="234"/>
                  </a:lnTo>
                  <a:lnTo>
                    <a:pt x="245" y="181"/>
                  </a:lnTo>
                  <a:lnTo>
                    <a:pt x="286" y="106"/>
                  </a:lnTo>
                  <a:lnTo>
                    <a:pt x="327" y="0"/>
                  </a:lnTo>
                </a:path>
              </a:pathLst>
            </a:custGeom>
            <a:noFill/>
            <a:ln w="22225">
              <a:solidFill>
                <a:srgbClr val="008000"/>
              </a:solidFill>
              <a:round/>
            </a:ln>
          </p:spPr>
          <p:txBody>
            <a:bodyPr/>
            <a:lstStyle/>
            <a:p>
              <a:endParaRPr lang="en-US">
                <a:latin typeface="Arial" panose="020B0604020202020204"/>
                <a:cs typeface="Arial" panose="020B0604020202020204"/>
              </a:endParaRPr>
            </a:p>
          </p:txBody>
        </p:sp>
        <p:sp>
          <p:nvSpPr>
            <p:cNvPr id="33927" name="Oval 7"/>
            <p:cNvSpPr>
              <a:spLocks noChangeArrowheads="1"/>
            </p:cNvSpPr>
            <p:nvPr>
              <p:custDataLst>
                <p:tags r:id="rId124"/>
              </p:custDataLst>
            </p:nvPr>
          </p:nvSpPr>
          <p:spPr bwMode="auto">
            <a:xfrm>
              <a:off x="3229" y="2968"/>
              <a:ext cx="61" cy="61"/>
            </a:xfrm>
            <a:prstGeom prst="ellipse">
              <a:avLst/>
            </a:prstGeom>
            <a:solidFill>
              <a:srgbClr val="008000"/>
            </a:solidFill>
            <a:ln w="11113">
              <a:solidFill>
                <a:srgbClr val="008000"/>
              </a:solidFill>
              <a:round/>
            </a:ln>
          </p:spPr>
          <p:txBody>
            <a:bodyPr/>
            <a:lstStyle/>
            <a:p>
              <a:endParaRPr lang="en-US">
                <a:latin typeface="Arial" panose="020B0604020202020204"/>
                <a:cs typeface="Arial" panose="020B0604020202020204"/>
              </a:endParaRPr>
            </a:p>
          </p:txBody>
        </p:sp>
        <p:sp>
          <p:nvSpPr>
            <p:cNvPr id="33928" name="Oval 8"/>
            <p:cNvSpPr>
              <a:spLocks noChangeArrowheads="1"/>
            </p:cNvSpPr>
            <p:nvPr>
              <p:custDataLst>
                <p:tags r:id="rId125"/>
              </p:custDataLst>
            </p:nvPr>
          </p:nvSpPr>
          <p:spPr bwMode="auto">
            <a:xfrm>
              <a:off x="3506" y="2718"/>
              <a:ext cx="61" cy="61"/>
            </a:xfrm>
            <a:prstGeom prst="ellipse">
              <a:avLst/>
            </a:prstGeom>
            <a:solidFill>
              <a:srgbClr val="008000"/>
            </a:solidFill>
            <a:ln w="11113">
              <a:solidFill>
                <a:srgbClr val="008000"/>
              </a:solidFill>
              <a:round/>
            </a:ln>
          </p:spPr>
          <p:txBody>
            <a:bodyPr/>
            <a:lstStyle/>
            <a:p>
              <a:endParaRPr lang="en-US">
                <a:latin typeface="Arial" panose="020B0604020202020204"/>
                <a:cs typeface="Arial" panose="020B0604020202020204"/>
              </a:endParaRPr>
            </a:p>
          </p:txBody>
        </p:sp>
        <p:sp>
          <p:nvSpPr>
            <p:cNvPr id="33929" name="Oval 9"/>
            <p:cNvSpPr>
              <a:spLocks noChangeArrowheads="1"/>
            </p:cNvSpPr>
            <p:nvPr>
              <p:custDataLst>
                <p:tags r:id="rId126"/>
              </p:custDataLst>
            </p:nvPr>
          </p:nvSpPr>
          <p:spPr bwMode="auto">
            <a:xfrm>
              <a:off x="3783" y="2535"/>
              <a:ext cx="61" cy="61"/>
            </a:xfrm>
            <a:prstGeom prst="ellipse">
              <a:avLst/>
            </a:prstGeom>
            <a:solidFill>
              <a:srgbClr val="008000"/>
            </a:solidFill>
            <a:ln w="11113">
              <a:solidFill>
                <a:srgbClr val="008000"/>
              </a:solidFill>
              <a:round/>
            </a:ln>
          </p:spPr>
          <p:txBody>
            <a:bodyPr/>
            <a:lstStyle/>
            <a:p>
              <a:endParaRPr lang="en-US">
                <a:latin typeface="Arial" panose="020B0604020202020204"/>
                <a:cs typeface="Arial" panose="020B0604020202020204"/>
              </a:endParaRPr>
            </a:p>
          </p:txBody>
        </p:sp>
        <p:sp>
          <p:nvSpPr>
            <p:cNvPr id="33930" name="Oval 10"/>
            <p:cNvSpPr>
              <a:spLocks noChangeArrowheads="1"/>
            </p:cNvSpPr>
            <p:nvPr>
              <p:custDataLst>
                <p:tags r:id="rId127"/>
              </p:custDataLst>
            </p:nvPr>
          </p:nvSpPr>
          <p:spPr bwMode="auto">
            <a:xfrm>
              <a:off x="4060" y="2394"/>
              <a:ext cx="61" cy="60"/>
            </a:xfrm>
            <a:prstGeom prst="ellipse">
              <a:avLst/>
            </a:prstGeom>
            <a:solidFill>
              <a:srgbClr val="008000"/>
            </a:solidFill>
            <a:ln w="11113">
              <a:solidFill>
                <a:srgbClr val="008000"/>
              </a:solidFill>
              <a:round/>
            </a:ln>
          </p:spPr>
          <p:txBody>
            <a:bodyPr/>
            <a:lstStyle/>
            <a:p>
              <a:endParaRPr lang="en-US">
                <a:latin typeface="Arial" panose="020B0604020202020204"/>
                <a:cs typeface="Arial" panose="020B0604020202020204"/>
              </a:endParaRPr>
            </a:p>
          </p:txBody>
        </p:sp>
        <p:sp>
          <p:nvSpPr>
            <p:cNvPr id="33931" name="Oval 11"/>
            <p:cNvSpPr>
              <a:spLocks noChangeArrowheads="1"/>
            </p:cNvSpPr>
            <p:nvPr>
              <p:custDataLst>
                <p:tags r:id="rId128"/>
              </p:custDataLst>
            </p:nvPr>
          </p:nvSpPr>
          <p:spPr bwMode="auto">
            <a:xfrm>
              <a:off x="4337" y="2218"/>
              <a:ext cx="61" cy="61"/>
            </a:xfrm>
            <a:prstGeom prst="ellipse">
              <a:avLst/>
            </a:prstGeom>
            <a:solidFill>
              <a:srgbClr val="008000"/>
            </a:solidFill>
            <a:ln w="11113">
              <a:solidFill>
                <a:srgbClr val="008000"/>
              </a:solidFill>
              <a:round/>
            </a:ln>
          </p:spPr>
          <p:txBody>
            <a:bodyPr/>
            <a:lstStyle/>
            <a:p>
              <a:endParaRPr lang="en-US">
                <a:latin typeface="Arial" panose="020B0604020202020204"/>
                <a:cs typeface="Arial" panose="020B0604020202020204"/>
              </a:endParaRPr>
            </a:p>
          </p:txBody>
        </p:sp>
        <p:sp>
          <p:nvSpPr>
            <p:cNvPr id="33932" name="Oval 12"/>
            <p:cNvSpPr>
              <a:spLocks noChangeArrowheads="1"/>
            </p:cNvSpPr>
            <p:nvPr>
              <p:custDataLst>
                <p:tags r:id="rId129"/>
              </p:custDataLst>
            </p:nvPr>
          </p:nvSpPr>
          <p:spPr bwMode="auto">
            <a:xfrm>
              <a:off x="4607" y="1968"/>
              <a:ext cx="61" cy="61"/>
            </a:xfrm>
            <a:prstGeom prst="ellipse">
              <a:avLst/>
            </a:prstGeom>
            <a:solidFill>
              <a:srgbClr val="008000"/>
            </a:solidFill>
            <a:ln w="11113">
              <a:solidFill>
                <a:srgbClr val="008000"/>
              </a:solidFill>
              <a:round/>
            </a:ln>
          </p:spPr>
          <p:txBody>
            <a:bodyPr/>
            <a:lstStyle/>
            <a:p>
              <a:endParaRPr lang="en-US">
                <a:latin typeface="Arial" panose="020B0604020202020204"/>
                <a:cs typeface="Arial" panose="020B0604020202020204"/>
              </a:endParaRPr>
            </a:p>
          </p:txBody>
        </p:sp>
        <p:sp>
          <p:nvSpPr>
            <p:cNvPr id="33933" name="Oval 13"/>
            <p:cNvSpPr>
              <a:spLocks noChangeArrowheads="1"/>
            </p:cNvSpPr>
            <p:nvPr>
              <p:custDataLst>
                <p:tags r:id="rId130"/>
              </p:custDataLst>
            </p:nvPr>
          </p:nvSpPr>
          <p:spPr bwMode="auto">
            <a:xfrm>
              <a:off x="4884" y="1610"/>
              <a:ext cx="61" cy="61"/>
            </a:xfrm>
            <a:prstGeom prst="ellipse">
              <a:avLst/>
            </a:prstGeom>
            <a:solidFill>
              <a:srgbClr val="008000"/>
            </a:solidFill>
            <a:ln w="11113">
              <a:solidFill>
                <a:srgbClr val="008000"/>
              </a:solidFill>
              <a:round/>
            </a:ln>
          </p:spPr>
          <p:txBody>
            <a:bodyPr/>
            <a:lstStyle/>
            <a:p>
              <a:endParaRPr lang="en-US">
                <a:latin typeface="Arial" panose="020B0604020202020204"/>
                <a:cs typeface="Arial" panose="020B0604020202020204"/>
              </a:endParaRPr>
            </a:p>
          </p:txBody>
        </p:sp>
        <p:sp>
          <p:nvSpPr>
            <p:cNvPr id="33934" name="Oval 14"/>
            <p:cNvSpPr>
              <a:spLocks noChangeArrowheads="1"/>
            </p:cNvSpPr>
            <p:nvPr>
              <p:custDataLst>
                <p:tags r:id="rId131"/>
              </p:custDataLst>
            </p:nvPr>
          </p:nvSpPr>
          <p:spPr bwMode="auto">
            <a:xfrm>
              <a:off x="5161" y="1103"/>
              <a:ext cx="61" cy="61"/>
            </a:xfrm>
            <a:prstGeom prst="ellipse">
              <a:avLst/>
            </a:prstGeom>
            <a:solidFill>
              <a:srgbClr val="008000"/>
            </a:solidFill>
            <a:ln w="11113">
              <a:solidFill>
                <a:srgbClr val="008000"/>
              </a:solidFill>
              <a:round/>
            </a:ln>
          </p:spPr>
          <p:txBody>
            <a:bodyPr/>
            <a:lstStyle/>
            <a:p>
              <a:endParaRPr lang="en-US">
                <a:latin typeface="Arial" panose="020B0604020202020204"/>
                <a:cs typeface="Arial" panose="020B0604020202020204"/>
              </a:endParaRPr>
            </a:p>
          </p:txBody>
        </p:sp>
      </p:grpSp>
      <p:sp>
        <p:nvSpPr>
          <p:cNvPr id="33800" name="Rectangle 15"/>
          <p:cNvSpPr>
            <a:spLocks noGrp="1" noChangeArrowheads="1"/>
          </p:cNvSpPr>
          <p:nvPr>
            <p:ph type="title" idx="4294967295"/>
            <p:custDataLst>
              <p:tags r:id="rId5"/>
            </p:custDataLst>
          </p:nvPr>
        </p:nvSpPr>
        <p:spPr>
          <a:xfrm>
            <a:off x="323215" y="548323"/>
            <a:ext cx="8229600" cy="612775"/>
          </a:xfrm>
        </p:spPr>
        <p:txBody>
          <a:bodyPr/>
          <a:lstStyle/>
          <a:p>
            <a:pPr algn="l" eaLnBrk="1" hangingPunct="1">
              <a:buClrTx/>
              <a:buSzTx/>
              <a:buFontTx/>
            </a:pPr>
            <a:r>
              <a:rPr sz="3200" dirty="0">
                <a:latin typeface="华光中雅_CNKI" panose="02000500000000000000" pitchFamily="2" charset="-122"/>
                <a:ea typeface="华光中雅_CNKI" panose="02000500000000000000" pitchFamily="2" charset="-122"/>
                <a:cs typeface="+mn-cs"/>
              </a:rPr>
              <a:t>例2:成本</a:t>
            </a:r>
          </a:p>
        </p:txBody>
      </p:sp>
      <p:sp>
        <p:nvSpPr>
          <p:cNvPr id="33801" name="Rectangle 16"/>
          <p:cNvSpPr>
            <a:spLocks noChangeArrowheads="1"/>
          </p:cNvSpPr>
          <p:nvPr>
            <p:custDataLst>
              <p:tags r:id="rId6"/>
            </p:custDataLst>
          </p:nvPr>
        </p:nvSpPr>
        <p:spPr bwMode="auto">
          <a:xfrm>
            <a:off x="368300" y="5648643"/>
            <a:ext cx="538163" cy="539750"/>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7</a:t>
            </a:r>
          </a:p>
        </p:txBody>
      </p:sp>
      <p:sp>
        <p:nvSpPr>
          <p:cNvPr id="33802" name="Rectangle 17"/>
          <p:cNvSpPr>
            <a:spLocks noChangeArrowheads="1"/>
          </p:cNvSpPr>
          <p:nvPr>
            <p:custDataLst>
              <p:tags r:id="rId7"/>
            </p:custDataLst>
          </p:nvPr>
        </p:nvSpPr>
        <p:spPr bwMode="auto">
          <a:xfrm>
            <a:off x="368300" y="5112068"/>
            <a:ext cx="538163" cy="536575"/>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6</a:t>
            </a:r>
          </a:p>
        </p:txBody>
      </p:sp>
      <p:sp>
        <p:nvSpPr>
          <p:cNvPr id="33803" name="Rectangle 18"/>
          <p:cNvSpPr>
            <a:spLocks noChangeArrowheads="1"/>
          </p:cNvSpPr>
          <p:nvPr>
            <p:custDataLst>
              <p:tags r:id="rId8"/>
            </p:custDataLst>
          </p:nvPr>
        </p:nvSpPr>
        <p:spPr bwMode="auto">
          <a:xfrm>
            <a:off x="368300" y="4572318"/>
            <a:ext cx="538163" cy="539750"/>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5</a:t>
            </a:r>
          </a:p>
        </p:txBody>
      </p:sp>
      <p:sp>
        <p:nvSpPr>
          <p:cNvPr id="33804" name="Rectangle 19"/>
          <p:cNvSpPr>
            <a:spLocks noChangeArrowheads="1"/>
          </p:cNvSpPr>
          <p:nvPr>
            <p:custDataLst>
              <p:tags r:id="rId9"/>
            </p:custDataLst>
          </p:nvPr>
        </p:nvSpPr>
        <p:spPr bwMode="auto">
          <a:xfrm>
            <a:off x="368300" y="4034155"/>
            <a:ext cx="538163" cy="538163"/>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4</a:t>
            </a:r>
          </a:p>
        </p:txBody>
      </p:sp>
      <p:sp>
        <p:nvSpPr>
          <p:cNvPr id="33805" name="Rectangle 20"/>
          <p:cNvSpPr>
            <a:spLocks noChangeArrowheads="1"/>
          </p:cNvSpPr>
          <p:nvPr>
            <p:custDataLst>
              <p:tags r:id="rId10"/>
            </p:custDataLst>
          </p:nvPr>
        </p:nvSpPr>
        <p:spPr bwMode="auto">
          <a:xfrm>
            <a:off x="368300" y="3494405"/>
            <a:ext cx="538163" cy="539750"/>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3</a:t>
            </a:r>
          </a:p>
        </p:txBody>
      </p:sp>
      <p:sp>
        <p:nvSpPr>
          <p:cNvPr id="33806" name="Rectangle 21"/>
          <p:cNvSpPr>
            <a:spLocks noChangeArrowheads="1"/>
          </p:cNvSpPr>
          <p:nvPr>
            <p:custDataLst>
              <p:tags r:id="rId11"/>
            </p:custDataLst>
          </p:nvPr>
        </p:nvSpPr>
        <p:spPr bwMode="auto">
          <a:xfrm>
            <a:off x="368300" y="2956243"/>
            <a:ext cx="538163" cy="538162"/>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2</a:t>
            </a:r>
          </a:p>
        </p:txBody>
      </p:sp>
      <p:sp>
        <p:nvSpPr>
          <p:cNvPr id="33807" name="Rectangle 22"/>
          <p:cNvSpPr>
            <a:spLocks noChangeArrowheads="1"/>
          </p:cNvSpPr>
          <p:nvPr>
            <p:custDataLst>
              <p:tags r:id="rId12"/>
            </p:custDataLst>
          </p:nvPr>
        </p:nvSpPr>
        <p:spPr bwMode="auto">
          <a:xfrm>
            <a:off x="368300" y="2418080"/>
            <a:ext cx="538163" cy="538163"/>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a:t>
            </a:r>
          </a:p>
        </p:txBody>
      </p:sp>
      <p:grpSp>
        <p:nvGrpSpPr>
          <p:cNvPr id="3" name="Group 23"/>
          <p:cNvGrpSpPr/>
          <p:nvPr/>
        </p:nvGrpSpPr>
        <p:grpSpPr bwMode="auto">
          <a:xfrm>
            <a:off x="2676525" y="1879918"/>
            <a:ext cx="917575" cy="4308475"/>
            <a:chOff x="1686" y="985"/>
            <a:chExt cx="578" cy="2714"/>
          </a:xfrm>
        </p:grpSpPr>
        <p:sp>
          <p:nvSpPr>
            <p:cNvPr id="33918" name="Rectangle 24"/>
            <p:cNvSpPr>
              <a:spLocks noChangeArrowheads="1"/>
            </p:cNvSpPr>
            <p:nvPr>
              <p:custDataLst>
                <p:tags r:id="rId115"/>
              </p:custDataLst>
            </p:nvPr>
          </p:nvSpPr>
          <p:spPr bwMode="auto">
            <a:xfrm>
              <a:off x="1686" y="3359"/>
              <a:ext cx="578" cy="340"/>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620</a:t>
              </a:r>
            </a:p>
          </p:txBody>
        </p:sp>
        <p:sp>
          <p:nvSpPr>
            <p:cNvPr id="33919" name="Rectangle 25"/>
            <p:cNvSpPr>
              <a:spLocks noChangeArrowheads="1"/>
            </p:cNvSpPr>
            <p:nvPr>
              <p:custDataLst>
                <p:tags r:id="rId116"/>
              </p:custDataLst>
            </p:nvPr>
          </p:nvSpPr>
          <p:spPr bwMode="auto">
            <a:xfrm>
              <a:off x="1686" y="3021"/>
              <a:ext cx="578" cy="338"/>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480</a:t>
              </a:r>
            </a:p>
          </p:txBody>
        </p:sp>
        <p:sp>
          <p:nvSpPr>
            <p:cNvPr id="33920" name="Rectangle 26"/>
            <p:cNvSpPr>
              <a:spLocks noChangeArrowheads="1"/>
            </p:cNvSpPr>
            <p:nvPr>
              <p:custDataLst>
                <p:tags r:id="rId117"/>
              </p:custDataLst>
            </p:nvPr>
          </p:nvSpPr>
          <p:spPr bwMode="auto">
            <a:xfrm>
              <a:off x="1686" y="2681"/>
              <a:ext cx="578" cy="340"/>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380</a:t>
              </a:r>
            </a:p>
          </p:txBody>
        </p:sp>
        <p:sp>
          <p:nvSpPr>
            <p:cNvPr id="33921" name="Rectangle 27"/>
            <p:cNvSpPr>
              <a:spLocks noChangeArrowheads="1"/>
            </p:cNvSpPr>
            <p:nvPr>
              <p:custDataLst>
                <p:tags r:id="rId118"/>
              </p:custDataLst>
            </p:nvPr>
          </p:nvSpPr>
          <p:spPr bwMode="auto">
            <a:xfrm>
              <a:off x="1686" y="2342"/>
              <a:ext cx="578" cy="339"/>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310</a:t>
              </a:r>
            </a:p>
          </p:txBody>
        </p:sp>
        <p:sp>
          <p:nvSpPr>
            <p:cNvPr id="33922" name="Rectangle 28"/>
            <p:cNvSpPr>
              <a:spLocks noChangeArrowheads="1"/>
            </p:cNvSpPr>
            <p:nvPr>
              <p:custDataLst>
                <p:tags r:id="rId119"/>
              </p:custDataLst>
            </p:nvPr>
          </p:nvSpPr>
          <p:spPr bwMode="auto">
            <a:xfrm>
              <a:off x="1686" y="2002"/>
              <a:ext cx="578" cy="340"/>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260</a:t>
              </a:r>
            </a:p>
          </p:txBody>
        </p:sp>
        <p:sp>
          <p:nvSpPr>
            <p:cNvPr id="33923" name="Rectangle 29"/>
            <p:cNvSpPr>
              <a:spLocks noChangeArrowheads="1"/>
            </p:cNvSpPr>
            <p:nvPr>
              <p:custDataLst>
                <p:tags r:id="rId120"/>
              </p:custDataLst>
            </p:nvPr>
          </p:nvSpPr>
          <p:spPr bwMode="auto">
            <a:xfrm>
              <a:off x="1686" y="1663"/>
              <a:ext cx="578" cy="339"/>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220</a:t>
              </a:r>
            </a:p>
          </p:txBody>
        </p:sp>
        <p:sp>
          <p:nvSpPr>
            <p:cNvPr id="33924" name="Rectangle 30"/>
            <p:cNvSpPr>
              <a:spLocks noChangeArrowheads="1"/>
            </p:cNvSpPr>
            <p:nvPr>
              <p:custDataLst>
                <p:tags r:id="rId121"/>
              </p:custDataLst>
            </p:nvPr>
          </p:nvSpPr>
          <p:spPr bwMode="auto">
            <a:xfrm>
              <a:off x="1686" y="1324"/>
              <a:ext cx="578" cy="339"/>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170</a:t>
              </a:r>
            </a:p>
          </p:txBody>
        </p:sp>
        <p:sp>
          <p:nvSpPr>
            <p:cNvPr id="33925" name="Rectangle 31"/>
            <p:cNvSpPr>
              <a:spLocks noChangeArrowheads="1"/>
            </p:cNvSpPr>
            <p:nvPr>
              <p:custDataLst>
                <p:tags r:id="rId122"/>
              </p:custDataLst>
            </p:nvPr>
          </p:nvSpPr>
          <p:spPr bwMode="auto">
            <a:xfrm>
              <a:off x="1686" y="985"/>
              <a:ext cx="578" cy="339"/>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100</a:t>
              </a:r>
            </a:p>
          </p:txBody>
        </p:sp>
      </p:grpSp>
      <p:grpSp>
        <p:nvGrpSpPr>
          <p:cNvPr id="7" name="Group 32"/>
          <p:cNvGrpSpPr/>
          <p:nvPr/>
        </p:nvGrpSpPr>
        <p:grpSpPr bwMode="auto">
          <a:xfrm>
            <a:off x="1881188" y="1879918"/>
            <a:ext cx="795337" cy="4308475"/>
            <a:chOff x="1185" y="985"/>
            <a:chExt cx="501" cy="2714"/>
          </a:xfrm>
        </p:grpSpPr>
        <p:sp>
          <p:nvSpPr>
            <p:cNvPr id="33910" name="Rectangle 33"/>
            <p:cNvSpPr>
              <a:spLocks noChangeArrowheads="1"/>
            </p:cNvSpPr>
            <p:nvPr>
              <p:custDataLst>
                <p:tags r:id="rId107"/>
              </p:custDataLst>
            </p:nvPr>
          </p:nvSpPr>
          <p:spPr bwMode="auto">
            <a:xfrm>
              <a:off x="1185" y="3359"/>
              <a:ext cx="501" cy="340"/>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520</a:t>
              </a:r>
            </a:p>
          </p:txBody>
        </p:sp>
        <p:sp>
          <p:nvSpPr>
            <p:cNvPr id="33911" name="Rectangle 34"/>
            <p:cNvSpPr>
              <a:spLocks noChangeArrowheads="1"/>
            </p:cNvSpPr>
            <p:nvPr>
              <p:custDataLst>
                <p:tags r:id="rId108"/>
              </p:custDataLst>
            </p:nvPr>
          </p:nvSpPr>
          <p:spPr bwMode="auto">
            <a:xfrm>
              <a:off x="1185" y="3021"/>
              <a:ext cx="501" cy="338"/>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380</a:t>
              </a:r>
            </a:p>
          </p:txBody>
        </p:sp>
        <p:sp>
          <p:nvSpPr>
            <p:cNvPr id="33912" name="Rectangle 35"/>
            <p:cNvSpPr>
              <a:spLocks noChangeArrowheads="1"/>
            </p:cNvSpPr>
            <p:nvPr>
              <p:custDataLst>
                <p:tags r:id="rId109"/>
              </p:custDataLst>
            </p:nvPr>
          </p:nvSpPr>
          <p:spPr bwMode="auto">
            <a:xfrm>
              <a:off x="1185" y="2681"/>
              <a:ext cx="501" cy="340"/>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280</a:t>
              </a:r>
            </a:p>
          </p:txBody>
        </p:sp>
        <p:sp>
          <p:nvSpPr>
            <p:cNvPr id="33913" name="Rectangle 36"/>
            <p:cNvSpPr>
              <a:spLocks noChangeArrowheads="1"/>
            </p:cNvSpPr>
            <p:nvPr>
              <p:custDataLst>
                <p:tags r:id="rId110"/>
              </p:custDataLst>
            </p:nvPr>
          </p:nvSpPr>
          <p:spPr bwMode="auto">
            <a:xfrm>
              <a:off x="1185" y="2342"/>
              <a:ext cx="501" cy="339"/>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210</a:t>
              </a:r>
            </a:p>
          </p:txBody>
        </p:sp>
        <p:sp>
          <p:nvSpPr>
            <p:cNvPr id="33914" name="Rectangle 37"/>
            <p:cNvSpPr>
              <a:spLocks noChangeArrowheads="1"/>
            </p:cNvSpPr>
            <p:nvPr>
              <p:custDataLst>
                <p:tags r:id="rId111"/>
              </p:custDataLst>
            </p:nvPr>
          </p:nvSpPr>
          <p:spPr bwMode="auto">
            <a:xfrm>
              <a:off x="1185" y="2002"/>
              <a:ext cx="501" cy="340"/>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160</a:t>
              </a:r>
            </a:p>
          </p:txBody>
        </p:sp>
        <p:sp>
          <p:nvSpPr>
            <p:cNvPr id="33915" name="Rectangle 38"/>
            <p:cNvSpPr>
              <a:spLocks noChangeArrowheads="1"/>
            </p:cNvSpPr>
            <p:nvPr>
              <p:custDataLst>
                <p:tags r:id="rId112"/>
              </p:custDataLst>
            </p:nvPr>
          </p:nvSpPr>
          <p:spPr bwMode="auto">
            <a:xfrm>
              <a:off x="1185" y="1663"/>
              <a:ext cx="501" cy="339"/>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120</a:t>
              </a:r>
            </a:p>
          </p:txBody>
        </p:sp>
        <p:sp>
          <p:nvSpPr>
            <p:cNvPr id="33916" name="Rectangle 39"/>
            <p:cNvSpPr>
              <a:spLocks noChangeArrowheads="1"/>
            </p:cNvSpPr>
            <p:nvPr>
              <p:custDataLst>
                <p:tags r:id="rId113"/>
              </p:custDataLst>
            </p:nvPr>
          </p:nvSpPr>
          <p:spPr bwMode="auto">
            <a:xfrm>
              <a:off x="1185" y="1324"/>
              <a:ext cx="501" cy="339"/>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70</a:t>
              </a:r>
            </a:p>
          </p:txBody>
        </p:sp>
        <p:sp>
          <p:nvSpPr>
            <p:cNvPr id="33917" name="Rectangle 40"/>
            <p:cNvSpPr>
              <a:spLocks noChangeArrowheads="1"/>
            </p:cNvSpPr>
            <p:nvPr>
              <p:custDataLst>
                <p:tags r:id="rId114"/>
              </p:custDataLst>
            </p:nvPr>
          </p:nvSpPr>
          <p:spPr bwMode="auto">
            <a:xfrm>
              <a:off x="1185" y="985"/>
              <a:ext cx="501" cy="339"/>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0</a:t>
              </a:r>
            </a:p>
          </p:txBody>
        </p:sp>
      </p:grpSp>
      <p:grpSp>
        <p:nvGrpSpPr>
          <p:cNvPr id="8" name="Group 41"/>
          <p:cNvGrpSpPr/>
          <p:nvPr/>
        </p:nvGrpSpPr>
        <p:grpSpPr bwMode="auto">
          <a:xfrm>
            <a:off x="906463" y="1879918"/>
            <a:ext cx="974725" cy="4308475"/>
            <a:chOff x="571" y="985"/>
            <a:chExt cx="614" cy="2714"/>
          </a:xfrm>
        </p:grpSpPr>
        <p:sp>
          <p:nvSpPr>
            <p:cNvPr id="33902" name="Rectangle 42"/>
            <p:cNvSpPr>
              <a:spLocks noChangeArrowheads="1"/>
            </p:cNvSpPr>
            <p:nvPr>
              <p:custDataLst>
                <p:tags r:id="rId99"/>
              </p:custDataLst>
            </p:nvPr>
          </p:nvSpPr>
          <p:spPr bwMode="auto">
            <a:xfrm>
              <a:off x="571" y="3359"/>
              <a:ext cx="614" cy="340"/>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100</a:t>
              </a:r>
            </a:p>
          </p:txBody>
        </p:sp>
        <p:sp>
          <p:nvSpPr>
            <p:cNvPr id="33903" name="Rectangle 43"/>
            <p:cNvSpPr>
              <a:spLocks noChangeArrowheads="1"/>
            </p:cNvSpPr>
            <p:nvPr>
              <p:custDataLst>
                <p:tags r:id="rId100"/>
              </p:custDataLst>
            </p:nvPr>
          </p:nvSpPr>
          <p:spPr bwMode="auto">
            <a:xfrm>
              <a:off x="571" y="3021"/>
              <a:ext cx="614" cy="338"/>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100</a:t>
              </a:r>
            </a:p>
          </p:txBody>
        </p:sp>
        <p:sp>
          <p:nvSpPr>
            <p:cNvPr id="33904" name="Rectangle 44"/>
            <p:cNvSpPr>
              <a:spLocks noChangeArrowheads="1"/>
            </p:cNvSpPr>
            <p:nvPr>
              <p:custDataLst>
                <p:tags r:id="rId101"/>
              </p:custDataLst>
            </p:nvPr>
          </p:nvSpPr>
          <p:spPr bwMode="auto">
            <a:xfrm>
              <a:off x="571" y="2681"/>
              <a:ext cx="614" cy="340"/>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100</a:t>
              </a:r>
            </a:p>
          </p:txBody>
        </p:sp>
        <p:sp>
          <p:nvSpPr>
            <p:cNvPr id="33905" name="Rectangle 45"/>
            <p:cNvSpPr>
              <a:spLocks noChangeArrowheads="1"/>
            </p:cNvSpPr>
            <p:nvPr>
              <p:custDataLst>
                <p:tags r:id="rId102"/>
              </p:custDataLst>
            </p:nvPr>
          </p:nvSpPr>
          <p:spPr bwMode="auto">
            <a:xfrm>
              <a:off x="571" y="2342"/>
              <a:ext cx="614" cy="339"/>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100</a:t>
              </a:r>
            </a:p>
          </p:txBody>
        </p:sp>
        <p:sp>
          <p:nvSpPr>
            <p:cNvPr id="33906" name="Rectangle 46"/>
            <p:cNvSpPr>
              <a:spLocks noChangeArrowheads="1"/>
            </p:cNvSpPr>
            <p:nvPr>
              <p:custDataLst>
                <p:tags r:id="rId103"/>
              </p:custDataLst>
            </p:nvPr>
          </p:nvSpPr>
          <p:spPr bwMode="auto">
            <a:xfrm>
              <a:off x="571" y="2002"/>
              <a:ext cx="614" cy="340"/>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100</a:t>
              </a:r>
            </a:p>
          </p:txBody>
        </p:sp>
        <p:sp>
          <p:nvSpPr>
            <p:cNvPr id="33907" name="Rectangle 47"/>
            <p:cNvSpPr>
              <a:spLocks noChangeArrowheads="1"/>
            </p:cNvSpPr>
            <p:nvPr>
              <p:custDataLst>
                <p:tags r:id="rId104"/>
              </p:custDataLst>
            </p:nvPr>
          </p:nvSpPr>
          <p:spPr bwMode="auto">
            <a:xfrm>
              <a:off x="571" y="1663"/>
              <a:ext cx="614" cy="339"/>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100</a:t>
              </a:r>
            </a:p>
          </p:txBody>
        </p:sp>
        <p:sp>
          <p:nvSpPr>
            <p:cNvPr id="33908" name="Rectangle 48"/>
            <p:cNvSpPr>
              <a:spLocks noChangeArrowheads="1"/>
            </p:cNvSpPr>
            <p:nvPr>
              <p:custDataLst>
                <p:tags r:id="rId105"/>
              </p:custDataLst>
            </p:nvPr>
          </p:nvSpPr>
          <p:spPr bwMode="auto">
            <a:xfrm>
              <a:off x="571" y="1324"/>
              <a:ext cx="614" cy="339"/>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100</a:t>
              </a:r>
            </a:p>
          </p:txBody>
        </p:sp>
        <p:sp>
          <p:nvSpPr>
            <p:cNvPr id="33909" name="Rectangle 49"/>
            <p:cNvSpPr>
              <a:spLocks noChangeArrowheads="1"/>
            </p:cNvSpPr>
            <p:nvPr>
              <p:custDataLst>
                <p:tags r:id="rId106"/>
              </p:custDataLst>
            </p:nvPr>
          </p:nvSpPr>
          <p:spPr bwMode="auto">
            <a:xfrm>
              <a:off x="571" y="985"/>
              <a:ext cx="614" cy="339"/>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100</a:t>
              </a:r>
            </a:p>
          </p:txBody>
        </p:sp>
      </p:grpSp>
      <p:sp>
        <p:nvSpPr>
          <p:cNvPr id="33811" name="Rectangle 50"/>
          <p:cNvSpPr>
            <a:spLocks noChangeArrowheads="1"/>
          </p:cNvSpPr>
          <p:nvPr>
            <p:custDataLst>
              <p:tags r:id="rId13"/>
            </p:custDataLst>
          </p:nvPr>
        </p:nvSpPr>
        <p:spPr bwMode="auto">
          <a:xfrm>
            <a:off x="368300" y="1879918"/>
            <a:ext cx="538163" cy="538162"/>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0</a:t>
            </a:r>
          </a:p>
        </p:txBody>
      </p:sp>
      <p:sp>
        <p:nvSpPr>
          <p:cNvPr id="33812" name="Rectangle 51"/>
          <p:cNvSpPr>
            <a:spLocks noChangeArrowheads="1"/>
          </p:cNvSpPr>
          <p:nvPr>
            <p:custDataLst>
              <p:tags r:id="rId14"/>
            </p:custDataLst>
          </p:nvPr>
        </p:nvSpPr>
        <p:spPr bwMode="auto">
          <a:xfrm>
            <a:off x="2676525" y="1340168"/>
            <a:ext cx="917575" cy="539750"/>
          </a:xfrm>
          <a:prstGeom prst="rect">
            <a:avLst/>
          </a:prstGeom>
          <a:noFill/>
          <a:ln w="9525">
            <a:noFill/>
            <a:miter lim="800000"/>
          </a:ln>
        </p:spPr>
        <p:txBody>
          <a:bodyPr/>
          <a:lstStyle/>
          <a:p>
            <a:pPr algn="ctr">
              <a:lnSpc>
                <a:spcPct val="105000"/>
              </a:lnSpc>
              <a:spcBef>
                <a:spcPct val="45000"/>
              </a:spcBef>
              <a:buClr>
                <a:srgbClr val="00B85C"/>
              </a:buClr>
              <a:buSzPct val="120000"/>
              <a:buFont typeface="Wingdings" panose="05000000000000000000" pitchFamily="2" charset="2"/>
              <a:buNone/>
            </a:pPr>
            <a:r>
              <a:rPr lang="en-US" sz="2400" i="1">
                <a:latin typeface="Arial" panose="020B0604020202020204"/>
                <a:cs typeface="Arial" panose="020B0604020202020204"/>
              </a:rPr>
              <a:t>TC</a:t>
            </a:r>
          </a:p>
        </p:txBody>
      </p:sp>
      <p:sp>
        <p:nvSpPr>
          <p:cNvPr id="33813" name="Rectangle 52"/>
          <p:cNvSpPr>
            <a:spLocks noChangeArrowheads="1"/>
          </p:cNvSpPr>
          <p:nvPr>
            <p:custDataLst>
              <p:tags r:id="rId15"/>
            </p:custDataLst>
          </p:nvPr>
        </p:nvSpPr>
        <p:spPr bwMode="auto">
          <a:xfrm>
            <a:off x="1881188" y="1340168"/>
            <a:ext cx="795337" cy="539750"/>
          </a:xfrm>
          <a:prstGeom prst="rect">
            <a:avLst/>
          </a:prstGeom>
          <a:noFill/>
          <a:ln w="9525">
            <a:noFill/>
            <a:miter lim="800000"/>
          </a:ln>
        </p:spPr>
        <p:txBody>
          <a:bodyPr/>
          <a:lstStyle/>
          <a:p>
            <a:pPr algn="ctr">
              <a:lnSpc>
                <a:spcPct val="105000"/>
              </a:lnSpc>
              <a:spcBef>
                <a:spcPct val="45000"/>
              </a:spcBef>
              <a:buClr>
                <a:srgbClr val="00B85C"/>
              </a:buClr>
              <a:buSzPct val="120000"/>
              <a:buFont typeface="Wingdings" panose="05000000000000000000" pitchFamily="2" charset="2"/>
              <a:buNone/>
            </a:pPr>
            <a:r>
              <a:rPr lang="en-US" sz="2400" i="1">
                <a:latin typeface="Arial" panose="020B0604020202020204"/>
                <a:cs typeface="Arial" panose="020B0604020202020204"/>
              </a:rPr>
              <a:t>VC</a:t>
            </a:r>
          </a:p>
        </p:txBody>
      </p:sp>
      <p:sp>
        <p:nvSpPr>
          <p:cNvPr id="33814" name="Rectangle 53"/>
          <p:cNvSpPr>
            <a:spLocks noChangeArrowheads="1"/>
          </p:cNvSpPr>
          <p:nvPr>
            <p:custDataLst>
              <p:tags r:id="rId16"/>
            </p:custDataLst>
          </p:nvPr>
        </p:nvSpPr>
        <p:spPr bwMode="auto">
          <a:xfrm>
            <a:off x="906463" y="1340168"/>
            <a:ext cx="974725" cy="539750"/>
          </a:xfrm>
          <a:prstGeom prst="rect">
            <a:avLst/>
          </a:prstGeom>
          <a:noFill/>
          <a:ln w="9525">
            <a:noFill/>
            <a:miter lim="800000"/>
          </a:ln>
        </p:spPr>
        <p:txBody>
          <a:bodyPr/>
          <a:lstStyle/>
          <a:p>
            <a:pPr algn="ctr">
              <a:lnSpc>
                <a:spcPct val="105000"/>
              </a:lnSpc>
              <a:spcBef>
                <a:spcPct val="45000"/>
              </a:spcBef>
              <a:buClr>
                <a:srgbClr val="00B85C"/>
              </a:buClr>
              <a:buSzPct val="120000"/>
              <a:buFont typeface="Wingdings" panose="05000000000000000000" pitchFamily="2" charset="2"/>
              <a:buNone/>
            </a:pPr>
            <a:r>
              <a:rPr lang="en-US" sz="2400" i="1">
                <a:latin typeface="Arial" panose="020B0604020202020204"/>
                <a:cs typeface="Arial" panose="020B0604020202020204"/>
              </a:rPr>
              <a:t>FC</a:t>
            </a:r>
          </a:p>
        </p:txBody>
      </p:sp>
      <p:sp>
        <p:nvSpPr>
          <p:cNvPr id="33815" name="Rectangle 54"/>
          <p:cNvSpPr>
            <a:spLocks noChangeArrowheads="1"/>
          </p:cNvSpPr>
          <p:nvPr>
            <p:custDataLst>
              <p:tags r:id="rId17"/>
            </p:custDataLst>
          </p:nvPr>
        </p:nvSpPr>
        <p:spPr bwMode="auto">
          <a:xfrm>
            <a:off x="368300" y="1340168"/>
            <a:ext cx="538163" cy="539750"/>
          </a:xfrm>
          <a:prstGeom prst="rect">
            <a:avLst/>
          </a:prstGeom>
          <a:noFill/>
          <a:ln w="9525">
            <a:noFill/>
            <a:miter lim="800000"/>
          </a:ln>
        </p:spPr>
        <p:txBody>
          <a:bodyPr/>
          <a:lstStyle/>
          <a:p>
            <a:pPr algn="ctr">
              <a:lnSpc>
                <a:spcPct val="105000"/>
              </a:lnSpc>
              <a:spcBef>
                <a:spcPct val="45000"/>
              </a:spcBef>
              <a:buClr>
                <a:srgbClr val="00B85C"/>
              </a:buClr>
              <a:buSzPct val="120000"/>
              <a:buFont typeface="Wingdings" panose="05000000000000000000" pitchFamily="2" charset="2"/>
              <a:buNone/>
            </a:pPr>
            <a:r>
              <a:rPr lang="en-US" sz="2400" b="1" i="1">
                <a:latin typeface="Arial" panose="020B0604020202020204"/>
                <a:cs typeface="Arial" panose="020B0604020202020204"/>
              </a:rPr>
              <a:t>Q</a:t>
            </a:r>
          </a:p>
        </p:txBody>
      </p:sp>
      <p:sp>
        <p:nvSpPr>
          <p:cNvPr id="33816" name="Line 55"/>
          <p:cNvSpPr>
            <a:spLocks noChangeShapeType="1"/>
          </p:cNvSpPr>
          <p:nvPr>
            <p:custDataLst>
              <p:tags r:id="rId18"/>
            </p:custDataLst>
          </p:nvPr>
        </p:nvSpPr>
        <p:spPr bwMode="auto">
          <a:xfrm>
            <a:off x="368300" y="1340168"/>
            <a:ext cx="3225800" cy="0"/>
          </a:xfrm>
          <a:prstGeom prst="line">
            <a:avLst/>
          </a:prstGeom>
          <a:noFill/>
          <a:ln w="12700" cap="sq">
            <a:solidFill>
              <a:schemeClr val="tx1"/>
            </a:solidFill>
            <a:round/>
          </a:ln>
        </p:spPr>
        <p:txBody>
          <a:bodyPr/>
          <a:lstStyle/>
          <a:p>
            <a:endParaRPr lang="en-US">
              <a:latin typeface="Arial" panose="020B0604020202020204"/>
              <a:cs typeface="Arial" panose="020B0604020202020204"/>
            </a:endParaRPr>
          </a:p>
        </p:txBody>
      </p:sp>
      <p:sp>
        <p:nvSpPr>
          <p:cNvPr id="33817" name="Line 56"/>
          <p:cNvSpPr>
            <a:spLocks noChangeShapeType="1"/>
          </p:cNvSpPr>
          <p:nvPr>
            <p:custDataLst>
              <p:tags r:id="rId19"/>
            </p:custDataLst>
          </p:nvPr>
        </p:nvSpPr>
        <p:spPr bwMode="auto">
          <a:xfrm>
            <a:off x="368300" y="1879918"/>
            <a:ext cx="3225800"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33818" name="Line 57"/>
          <p:cNvSpPr>
            <a:spLocks noChangeShapeType="1"/>
          </p:cNvSpPr>
          <p:nvPr>
            <p:custDataLst>
              <p:tags r:id="rId20"/>
            </p:custDataLst>
          </p:nvPr>
        </p:nvSpPr>
        <p:spPr bwMode="auto">
          <a:xfrm>
            <a:off x="368300" y="2418080"/>
            <a:ext cx="3225800"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33819" name="Line 58"/>
          <p:cNvSpPr>
            <a:spLocks noChangeShapeType="1"/>
          </p:cNvSpPr>
          <p:nvPr>
            <p:custDataLst>
              <p:tags r:id="rId21"/>
            </p:custDataLst>
          </p:nvPr>
        </p:nvSpPr>
        <p:spPr bwMode="auto">
          <a:xfrm>
            <a:off x="368300" y="2956243"/>
            <a:ext cx="3225800"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33820" name="Line 59"/>
          <p:cNvSpPr>
            <a:spLocks noChangeShapeType="1"/>
          </p:cNvSpPr>
          <p:nvPr>
            <p:custDataLst>
              <p:tags r:id="rId22"/>
            </p:custDataLst>
          </p:nvPr>
        </p:nvSpPr>
        <p:spPr bwMode="auto">
          <a:xfrm>
            <a:off x="368300" y="3494405"/>
            <a:ext cx="3225800"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33821" name="Line 60"/>
          <p:cNvSpPr>
            <a:spLocks noChangeShapeType="1"/>
          </p:cNvSpPr>
          <p:nvPr>
            <p:custDataLst>
              <p:tags r:id="rId23"/>
            </p:custDataLst>
          </p:nvPr>
        </p:nvSpPr>
        <p:spPr bwMode="auto">
          <a:xfrm>
            <a:off x="368300" y="4034155"/>
            <a:ext cx="3225800"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33822" name="Line 61"/>
          <p:cNvSpPr>
            <a:spLocks noChangeShapeType="1"/>
          </p:cNvSpPr>
          <p:nvPr>
            <p:custDataLst>
              <p:tags r:id="rId24"/>
            </p:custDataLst>
          </p:nvPr>
        </p:nvSpPr>
        <p:spPr bwMode="auto">
          <a:xfrm>
            <a:off x="368300" y="4572318"/>
            <a:ext cx="3225800"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33823" name="Line 62"/>
          <p:cNvSpPr>
            <a:spLocks noChangeShapeType="1"/>
          </p:cNvSpPr>
          <p:nvPr>
            <p:custDataLst>
              <p:tags r:id="rId25"/>
            </p:custDataLst>
          </p:nvPr>
        </p:nvSpPr>
        <p:spPr bwMode="auto">
          <a:xfrm>
            <a:off x="368300" y="5112068"/>
            <a:ext cx="3225800"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33824" name="Line 63"/>
          <p:cNvSpPr>
            <a:spLocks noChangeShapeType="1"/>
          </p:cNvSpPr>
          <p:nvPr>
            <p:custDataLst>
              <p:tags r:id="rId26"/>
            </p:custDataLst>
          </p:nvPr>
        </p:nvSpPr>
        <p:spPr bwMode="auto">
          <a:xfrm>
            <a:off x="368300" y="5648643"/>
            <a:ext cx="3225800"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33825" name="Line 64"/>
          <p:cNvSpPr>
            <a:spLocks noChangeShapeType="1"/>
          </p:cNvSpPr>
          <p:nvPr>
            <p:custDataLst>
              <p:tags r:id="rId27"/>
            </p:custDataLst>
          </p:nvPr>
        </p:nvSpPr>
        <p:spPr bwMode="auto">
          <a:xfrm>
            <a:off x="368300" y="6188393"/>
            <a:ext cx="3225800" cy="0"/>
          </a:xfrm>
          <a:prstGeom prst="line">
            <a:avLst/>
          </a:prstGeom>
          <a:noFill/>
          <a:ln w="12700" cap="sq">
            <a:solidFill>
              <a:schemeClr val="tx1"/>
            </a:solidFill>
            <a:round/>
          </a:ln>
        </p:spPr>
        <p:txBody>
          <a:bodyPr/>
          <a:lstStyle/>
          <a:p>
            <a:endParaRPr lang="en-US">
              <a:latin typeface="Arial" panose="020B0604020202020204"/>
              <a:cs typeface="Arial" panose="020B0604020202020204"/>
            </a:endParaRPr>
          </a:p>
        </p:txBody>
      </p:sp>
      <p:sp>
        <p:nvSpPr>
          <p:cNvPr id="33826" name="Line 65"/>
          <p:cNvSpPr>
            <a:spLocks noChangeShapeType="1"/>
          </p:cNvSpPr>
          <p:nvPr>
            <p:custDataLst>
              <p:tags r:id="rId28"/>
            </p:custDataLst>
          </p:nvPr>
        </p:nvSpPr>
        <p:spPr bwMode="auto">
          <a:xfrm>
            <a:off x="368300" y="1340168"/>
            <a:ext cx="0" cy="4848225"/>
          </a:xfrm>
          <a:prstGeom prst="line">
            <a:avLst/>
          </a:prstGeom>
          <a:noFill/>
          <a:ln w="12700" cap="sq">
            <a:solidFill>
              <a:schemeClr val="tx1"/>
            </a:solidFill>
            <a:round/>
          </a:ln>
        </p:spPr>
        <p:txBody>
          <a:bodyPr/>
          <a:lstStyle/>
          <a:p>
            <a:endParaRPr lang="en-US">
              <a:latin typeface="Arial" panose="020B0604020202020204"/>
              <a:cs typeface="Arial" panose="020B0604020202020204"/>
            </a:endParaRPr>
          </a:p>
        </p:txBody>
      </p:sp>
      <p:sp>
        <p:nvSpPr>
          <p:cNvPr id="33827" name="Line 66"/>
          <p:cNvSpPr>
            <a:spLocks noChangeShapeType="1"/>
          </p:cNvSpPr>
          <p:nvPr>
            <p:custDataLst>
              <p:tags r:id="rId29"/>
            </p:custDataLst>
          </p:nvPr>
        </p:nvSpPr>
        <p:spPr bwMode="auto">
          <a:xfrm>
            <a:off x="906463" y="1340168"/>
            <a:ext cx="0" cy="4848225"/>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33828" name="Line 67"/>
          <p:cNvSpPr>
            <a:spLocks noChangeShapeType="1"/>
          </p:cNvSpPr>
          <p:nvPr>
            <p:custDataLst>
              <p:tags r:id="rId30"/>
            </p:custDataLst>
          </p:nvPr>
        </p:nvSpPr>
        <p:spPr bwMode="auto">
          <a:xfrm>
            <a:off x="1881188" y="1340168"/>
            <a:ext cx="0" cy="4848225"/>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33829" name="Line 68"/>
          <p:cNvSpPr>
            <a:spLocks noChangeShapeType="1"/>
          </p:cNvSpPr>
          <p:nvPr>
            <p:custDataLst>
              <p:tags r:id="rId31"/>
            </p:custDataLst>
          </p:nvPr>
        </p:nvSpPr>
        <p:spPr bwMode="auto">
          <a:xfrm>
            <a:off x="2676525" y="1340168"/>
            <a:ext cx="0" cy="4848225"/>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33830" name="Line 69"/>
          <p:cNvSpPr>
            <a:spLocks noChangeShapeType="1"/>
          </p:cNvSpPr>
          <p:nvPr>
            <p:custDataLst>
              <p:tags r:id="rId32"/>
            </p:custDataLst>
          </p:nvPr>
        </p:nvSpPr>
        <p:spPr bwMode="auto">
          <a:xfrm>
            <a:off x="3594100" y="1340168"/>
            <a:ext cx="0" cy="4848225"/>
          </a:xfrm>
          <a:prstGeom prst="line">
            <a:avLst/>
          </a:prstGeom>
          <a:noFill/>
          <a:ln w="12700" cap="sq">
            <a:solidFill>
              <a:schemeClr val="tx1"/>
            </a:solidFill>
            <a:round/>
          </a:ln>
        </p:spPr>
        <p:txBody>
          <a:bodyPr/>
          <a:lstStyle/>
          <a:p>
            <a:endParaRPr lang="en-US">
              <a:latin typeface="Arial" panose="020B0604020202020204"/>
              <a:cs typeface="Arial" panose="020B0604020202020204"/>
            </a:endParaRPr>
          </a:p>
        </p:txBody>
      </p:sp>
      <p:sp>
        <p:nvSpPr>
          <p:cNvPr id="33832" name="Line 71"/>
          <p:cNvSpPr>
            <a:spLocks noChangeShapeType="1"/>
          </p:cNvSpPr>
          <p:nvPr>
            <p:custDataLst>
              <p:tags r:id="rId33"/>
            </p:custDataLst>
          </p:nvPr>
        </p:nvSpPr>
        <p:spPr bwMode="auto">
          <a:xfrm>
            <a:off x="5180013" y="785813"/>
            <a:ext cx="1587" cy="4548187"/>
          </a:xfrm>
          <a:prstGeom prst="line">
            <a:avLst/>
          </a:prstGeom>
          <a:noFill/>
          <a:ln w="22225">
            <a:solidFill>
              <a:srgbClr val="000000"/>
            </a:solidFill>
            <a:round/>
          </a:ln>
        </p:spPr>
        <p:txBody>
          <a:bodyPr/>
          <a:lstStyle/>
          <a:p>
            <a:endParaRPr lang="en-US">
              <a:latin typeface="Arial" panose="020B0604020202020204"/>
              <a:cs typeface="Arial" panose="020B0604020202020204"/>
            </a:endParaRPr>
          </a:p>
        </p:txBody>
      </p:sp>
      <p:sp>
        <p:nvSpPr>
          <p:cNvPr id="33833" name="Line 72"/>
          <p:cNvSpPr>
            <a:spLocks noChangeShapeType="1"/>
          </p:cNvSpPr>
          <p:nvPr>
            <p:custDataLst>
              <p:tags r:id="rId34"/>
            </p:custDataLst>
          </p:nvPr>
        </p:nvSpPr>
        <p:spPr bwMode="auto">
          <a:xfrm>
            <a:off x="5094288" y="5334000"/>
            <a:ext cx="85725" cy="1588"/>
          </a:xfrm>
          <a:prstGeom prst="line">
            <a:avLst/>
          </a:prstGeom>
          <a:noFill/>
          <a:ln w="22225">
            <a:solidFill>
              <a:srgbClr val="000000"/>
            </a:solidFill>
            <a:round/>
          </a:ln>
        </p:spPr>
        <p:txBody>
          <a:bodyPr/>
          <a:lstStyle/>
          <a:p>
            <a:endParaRPr lang="en-US">
              <a:latin typeface="Arial" panose="020B0604020202020204"/>
              <a:cs typeface="Arial" panose="020B0604020202020204"/>
            </a:endParaRPr>
          </a:p>
        </p:txBody>
      </p:sp>
      <p:sp>
        <p:nvSpPr>
          <p:cNvPr id="33834" name="Line 73"/>
          <p:cNvSpPr>
            <a:spLocks noChangeShapeType="1"/>
          </p:cNvSpPr>
          <p:nvPr>
            <p:custDataLst>
              <p:tags r:id="rId35"/>
            </p:custDataLst>
          </p:nvPr>
        </p:nvSpPr>
        <p:spPr bwMode="auto">
          <a:xfrm>
            <a:off x="5094288" y="4765675"/>
            <a:ext cx="85725" cy="1588"/>
          </a:xfrm>
          <a:prstGeom prst="line">
            <a:avLst/>
          </a:prstGeom>
          <a:noFill/>
          <a:ln w="22225">
            <a:solidFill>
              <a:srgbClr val="000000"/>
            </a:solidFill>
            <a:round/>
          </a:ln>
        </p:spPr>
        <p:txBody>
          <a:bodyPr/>
          <a:lstStyle/>
          <a:p>
            <a:endParaRPr lang="en-US">
              <a:latin typeface="Arial" panose="020B0604020202020204"/>
              <a:cs typeface="Arial" panose="020B0604020202020204"/>
            </a:endParaRPr>
          </a:p>
        </p:txBody>
      </p:sp>
      <p:sp>
        <p:nvSpPr>
          <p:cNvPr id="33835" name="Line 74"/>
          <p:cNvSpPr>
            <a:spLocks noChangeShapeType="1"/>
          </p:cNvSpPr>
          <p:nvPr>
            <p:custDataLst>
              <p:tags r:id="rId36"/>
            </p:custDataLst>
          </p:nvPr>
        </p:nvSpPr>
        <p:spPr bwMode="auto">
          <a:xfrm>
            <a:off x="5094288" y="4195763"/>
            <a:ext cx="85725" cy="1587"/>
          </a:xfrm>
          <a:prstGeom prst="line">
            <a:avLst/>
          </a:prstGeom>
          <a:noFill/>
          <a:ln w="22225">
            <a:solidFill>
              <a:srgbClr val="000000"/>
            </a:solidFill>
            <a:round/>
          </a:ln>
        </p:spPr>
        <p:txBody>
          <a:bodyPr/>
          <a:lstStyle/>
          <a:p>
            <a:endParaRPr lang="en-US">
              <a:latin typeface="Arial" panose="020B0604020202020204"/>
              <a:cs typeface="Arial" panose="020B0604020202020204"/>
            </a:endParaRPr>
          </a:p>
        </p:txBody>
      </p:sp>
      <p:sp>
        <p:nvSpPr>
          <p:cNvPr id="33836" name="Line 75"/>
          <p:cNvSpPr>
            <a:spLocks noChangeShapeType="1"/>
          </p:cNvSpPr>
          <p:nvPr>
            <p:custDataLst>
              <p:tags r:id="rId37"/>
            </p:custDataLst>
          </p:nvPr>
        </p:nvSpPr>
        <p:spPr bwMode="auto">
          <a:xfrm>
            <a:off x="5094288" y="3627438"/>
            <a:ext cx="85725" cy="1587"/>
          </a:xfrm>
          <a:prstGeom prst="line">
            <a:avLst/>
          </a:prstGeom>
          <a:noFill/>
          <a:ln w="22225">
            <a:solidFill>
              <a:srgbClr val="000000"/>
            </a:solidFill>
            <a:round/>
          </a:ln>
        </p:spPr>
        <p:txBody>
          <a:bodyPr/>
          <a:lstStyle/>
          <a:p>
            <a:endParaRPr lang="en-US">
              <a:latin typeface="Arial" panose="020B0604020202020204"/>
              <a:cs typeface="Arial" panose="020B0604020202020204"/>
            </a:endParaRPr>
          </a:p>
        </p:txBody>
      </p:sp>
      <p:sp>
        <p:nvSpPr>
          <p:cNvPr id="33837" name="Line 76"/>
          <p:cNvSpPr>
            <a:spLocks noChangeShapeType="1"/>
          </p:cNvSpPr>
          <p:nvPr>
            <p:custDataLst>
              <p:tags r:id="rId38"/>
            </p:custDataLst>
          </p:nvPr>
        </p:nvSpPr>
        <p:spPr bwMode="auto">
          <a:xfrm>
            <a:off x="5094288" y="3059113"/>
            <a:ext cx="85725" cy="1587"/>
          </a:xfrm>
          <a:prstGeom prst="line">
            <a:avLst/>
          </a:prstGeom>
          <a:noFill/>
          <a:ln w="22225">
            <a:solidFill>
              <a:srgbClr val="000000"/>
            </a:solidFill>
            <a:round/>
          </a:ln>
        </p:spPr>
        <p:txBody>
          <a:bodyPr/>
          <a:lstStyle/>
          <a:p>
            <a:endParaRPr lang="en-US">
              <a:latin typeface="Arial" panose="020B0604020202020204"/>
              <a:cs typeface="Arial" panose="020B0604020202020204"/>
            </a:endParaRPr>
          </a:p>
        </p:txBody>
      </p:sp>
      <p:sp>
        <p:nvSpPr>
          <p:cNvPr id="33838" name="Line 77"/>
          <p:cNvSpPr>
            <a:spLocks noChangeShapeType="1"/>
          </p:cNvSpPr>
          <p:nvPr>
            <p:custDataLst>
              <p:tags r:id="rId39"/>
            </p:custDataLst>
          </p:nvPr>
        </p:nvSpPr>
        <p:spPr bwMode="auto">
          <a:xfrm>
            <a:off x="5094288" y="2490788"/>
            <a:ext cx="85725" cy="1587"/>
          </a:xfrm>
          <a:prstGeom prst="line">
            <a:avLst/>
          </a:prstGeom>
          <a:noFill/>
          <a:ln w="22225">
            <a:solidFill>
              <a:srgbClr val="000000"/>
            </a:solidFill>
            <a:round/>
          </a:ln>
        </p:spPr>
        <p:txBody>
          <a:bodyPr/>
          <a:lstStyle/>
          <a:p>
            <a:endParaRPr lang="en-US">
              <a:latin typeface="Arial" panose="020B0604020202020204"/>
              <a:cs typeface="Arial" panose="020B0604020202020204"/>
            </a:endParaRPr>
          </a:p>
        </p:txBody>
      </p:sp>
      <p:sp>
        <p:nvSpPr>
          <p:cNvPr id="33839" name="Line 78"/>
          <p:cNvSpPr>
            <a:spLocks noChangeShapeType="1"/>
          </p:cNvSpPr>
          <p:nvPr>
            <p:custDataLst>
              <p:tags r:id="rId40"/>
            </p:custDataLst>
          </p:nvPr>
        </p:nvSpPr>
        <p:spPr bwMode="auto">
          <a:xfrm>
            <a:off x="5094288" y="1922463"/>
            <a:ext cx="85725" cy="1587"/>
          </a:xfrm>
          <a:prstGeom prst="line">
            <a:avLst/>
          </a:prstGeom>
          <a:noFill/>
          <a:ln w="22225">
            <a:solidFill>
              <a:srgbClr val="000000"/>
            </a:solidFill>
            <a:round/>
          </a:ln>
        </p:spPr>
        <p:txBody>
          <a:bodyPr/>
          <a:lstStyle/>
          <a:p>
            <a:endParaRPr lang="en-US">
              <a:latin typeface="Arial" panose="020B0604020202020204"/>
              <a:cs typeface="Arial" panose="020B0604020202020204"/>
            </a:endParaRPr>
          </a:p>
        </p:txBody>
      </p:sp>
      <p:sp>
        <p:nvSpPr>
          <p:cNvPr id="33840" name="Line 79"/>
          <p:cNvSpPr>
            <a:spLocks noChangeShapeType="1"/>
          </p:cNvSpPr>
          <p:nvPr>
            <p:custDataLst>
              <p:tags r:id="rId41"/>
            </p:custDataLst>
          </p:nvPr>
        </p:nvSpPr>
        <p:spPr bwMode="auto">
          <a:xfrm>
            <a:off x="5094288" y="1354138"/>
            <a:ext cx="85725" cy="1587"/>
          </a:xfrm>
          <a:prstGeom prst="line">
            <a:avLst/>
          </a:prstGeom>
          <a:noFill/>
          <a:ln w="22225">
            <a:solidFill>
              <a:srgbClr val="000000"/>
            </a:solidFill>
            <a:round/>
          </a:ln>
        </p:spPr>
        <p:txBody>
          <a:bodyPr/>
          <a:lstStyle/>
          <a:p>
            <a:endParaRPr lang="en-US">
              <a:latin typeface="Arial" panose="020B0604020202020204"/>
              <a:cs typeface="Arial" panose="020B0604020202020204"/>
            </a:endParaRPr>
          </a:p>
        </p:txBody>
      </p:sp>
      <p:sp>
        <p:nvSpPr>
          <p:cNvPr id="33841" name="Line 80"/>
          <p:cNvSpPr>
            <a:spLocks noChangeShapeType="1"/>
          </p:cNvSpPr>
          <p:nvPr>
            <p:custDataLst>
              <p:tags r:id="rId42"/>
            </p:custDataLst>
          </p:nvPr>
        </p:nvSpPr>
        <p:spPr bwMode="auto">
          <a:xfrm>
            <a:off x="5094288" y="785813"/>
            <a:ext cx="85725" cy="1587"/>
          </a:xfrm>
          <a:prstGeom prst="line">
            <a:avLst/>
          </a:prstGeom>
          <a:noFill/>
          <a:ln w="22225">
            <a:solidFill>
              <a:srgbClr val="000000"/>
            </a:solidFill>
            <a:round/>
          </a:ln>
        </p:spPr>
        <p:txBody>
          <a:bodyPr/>
          <a:lstStyle/>
          <a:p>
            <a:endParaRPr lang="en-US">
              <a:latin typeface="Arial" panose="020B0604020202020204"/>
              <a:cs typeface="Arial" panose="020B0604020202020204"/>
            </a:endParaRPr>
          </a:p>
        </p:txBody>
      </p:sp>
      <p:sp>
        <p:nvSpPr>
          <p:cNvPr id="33842" name="Line 81"/>
          <p:cNvSpPr>
            <a:spLocks noChangeShapeType="1"/>
          </p:cNvSpPr>
          <p:nvPr>
            <p:custDataLst>
              <p:tags r:id="rId43"/>
            </p:custDataLst>
          </p:nvPr>
        </p:nvSpPr>
        <p:spPr bwMode="auto">
          <a:xfrm>
            <a:off x="5180013" y="5334000"/>
            <a:ext cx="3463925" cy="1588"/>
          </a:xfrm>
          <a:prstGeom prst="line">
            <a:avLst/>
          </a:prstGeom>
          <a:noFill/>
          <a:ln w="22225">
            <a:solidFill>
              <a:srgbClr val="000000"/>
            </a:solidFill>
            <a:round/>
          </a:ln>
        </p:spPr>
        <p:txBody>
          <a:bodyPr/>
          <a:lstStyle/>
          <a:p>
            <a:endParaRPr lang="en-US">
              <a:latin typeface="Arial" panose="020B0604020202020204"/>
              <a:cs typeface="Arial" panose="020B0604020202020204"/>
            </a:endParaRPr>
          </a:p>
        </p:txBody>
      </p:sp>
      <p:sp>
        <p:nvSpPr>
          <p:cNvPr id="33843" name="Line 82"/>
          <p:cNvSpPr>
            <a:spLocks noChangeShapeType="1"/>
          </p:cNvSpPr>
          <p:nvPr>
            <p:custDataLst>
              <p:tags r:id="rId44"/>
            </p:custDataLst>
          </p:nvPr>
        </p:nvSpPr>
        <p:spPr bwMode="auto">
          <a:xfrm flipV="1">
            <a:off x="5180013" y="5334000"/>
            <a:ext cx="1587" cy="85725"/>
          </a:xfrm>
          <a:prstGeom prst="line">
            <a:avLst/>
          </a:prstGeom>
          <a:noFill/>
          <a:ln w="22225">
            <a:solidFill>
              <a:srgbClr val="000000"/>
            </a:solidFill>
            <a:round/>
          </a:ln>
        </p:spPr>
        <p:txBody>
          <a:bodyPr/>
          <a:lstStyle/>
          <a:p>
            <a:endParaRPr lang="en-US">
              <a:latin typeface="Arial" panose="020B0604020202020204"/>
              <a:cs typeface="Arial" panose="020B0604020202020204"/>
            </a:endParaRPr>
          </a:p>
        </p:txBody>
      </p:sp>
      <p:sp>
        <p:nvSpPr>
          <p:cNvPr id="33844" name="Line 83"/>
          <p:cNvSpPr>
            <a:spLocks noChangeShapeType="1"/>
          </p:cNvSpPr>
          <p:nvPr>
            <p:custDataLst>
              <p:tags r:id="rId45"/>
            </p:custDataLst>
          </p:nvPr>
        </p:nvSpPr>
        <p:spPr bwMode="auto">
          <a:xfrm flipV="1">
            <a:off x="5619750" y="5334000"/>
            <a:ext cx="1588" cy="85725"/>
          </a:xfrm>
          <a:prstGeom prst="line">
            <a:avLst/>
          </a:prstGeom>
          <a:noFill/>
          <a:ln w="22225">
            <a:solidFill>
              <a:srgbClr val="000000"/>
            </a:solidFill>
            <a:round/>
          </a:ln>
        </p:spPr>
        <p:txBody>
          <a:bodyPr/>
          <a:lstStyle/>
          <a:p>
            <a:endParaRPr lang="en-US">
              <a:latin typeface="Arial" panose="020B0604020202020204"/>
              <a:cs typeface="Arial" panose="020B0604020202020204"/>
            </a:endParaRPr>
          </a:p>
        </p:txBody>
      </p:sp>
      <p:sp>
        <p:nvSpPr>
          <p:cNvPr id="33845" name="Line 84"/>
          <p:cNvSpPr>
            <a:spLocks noChangeShapeType="1"/>
          </p:cNvSpPr>
          <p:nvPr>
            <p:custDataLst>
              <p:tags r:id="rId46"/>
            </p:custDataLst>
          </p:nvPr>
        </p:nvSpPr>
        <p:spPr bwMode="auto">
          <a:xfrm flipV="1">
            <a:off x="6059488" y="5334000"/>
            <a:ext cx="1587" cy="85725"/>
          </a:xfrm>
          <a:prstGeom prst="line">
            <a:avLst/>
          </a:prstGeom>
          <a:noFill/>
          <a:ln w="22225">
            <a:solidFill>
              <a:srgbClr val="000000"/>
            </a:solidFill>
            <a:round/>
          </a:ln>
        </p:spPr>
        <p:txBody>
          <a:bodyPr/>
          <a:lstStyle/>
          <a:p>
            <a:endParaRPr lang="en-US">
              <a:latin typeface="Arial" panose="020B0604020202020204"/>
              <a:cs typeface="Arial" panose="020B0604020202020204"/>
            </a:endParaRPr>
          </a:p>
        </p:txBody>
      </p:sp>
      <p:sp>
        <p:nvSpPr>
          <p:cNvPr id="33846" name="Line 85"/>
          <p:cNvSpPr>
            <a:spLocks noChangeShapeType="1"/>
          </p:cNvSpPr>
          <p:nvPr>
            <p:custDataLst>
              <p:tags r:id="rId47"/>
            </p:custDataLst>
          </p:nvPr>
        </p:nvSpPr>
        <p:spPr bwMode="auto">
          <a:xfrm flipV="1">
            <a:off x="6499225" y="5334000"/>
            <a:ext cx="1588" cy="85725"/>
          </a:xfrm>
          <a:prstGeom prst="line">
            <a:avLst/>
          </a:prstGeom>
          <a:noFill/>
          <a:ln w="22225">
            <a:solidFill>
              <a:srgbClr val="000000"/>
            </a:solidFill>
            <a:round/>
          </a:ln>
        </p:spPr>
        <p:txBody>
          <a:bodyPr/>
          <a:lstStyle/>
          <a:p>
            <a:endParaRPr lang="en-US">
              <a:latin typeface="Arial" panose="020B0604020202020204"/>
              <a:cs typeface="Arial" panose="020B0604020202020204"/>
            </a:endParaRPr>
          </a:p>
        </p:txBody>
      </p:sp>
      <p:sp>
        <p:nvSpPr>
          <p:cNvPr id="33847" name="Line 86"/>
          <p:cNvSpPr>
            <a:spLocks noChangeShapeType="1"/>
          </p:cNvSpPr>
          <p:nvPr>
            <p:custDataLst>
              <p:tags r:id="rId48"/>
            </p:custDataLst>
          </p:nvPr>
        </p:nvSpPr>
        <p:spPr bwMode="auto">
          <a:xfrm flipV="1">
            <a:off x="6938963" y="5334000"/>
            <a:ext cx="1587" cy="85725"/>
          </a:xfrm>
          <a:prstGeom prst="line">
            <a:avLst/>
          </a:prstGeom>
          <a:noFill/>
          <a:ln w="22225">
            <a:solidFill>
              <a:srgbClr val="000000"/>
            </a:solidFill>
            <a:round/>
          </a:ln>
        </p:spPr>
        <p:txBody>
          <a:bodyPr/>
          <a:lstStyle/>
          <a:p>
            <a:endParaRPr lang="en-US">
              <a:latin typeface="Arial" panose="020B0604020202020204"/>
              <a:cs typeface="Arial" panose="020B0604020202020204"/>
            </a:endParaRPr>
          </a:p>
        </p:txBody>
      </p:sp>
      <p:sp>
        <p:nvSpPr>
          <p:cNvPr id="33848" name="Line 87"/>
          <p:cNvSpPr>
            <a:spLocks noChangeShapeType="1"/>
          </p:cNvSpPr>
          <p:nvPr>
            <p:custDataLst>
              <p:tags r:id="rId49"/>
            </p:custDataLst>
          </p:nvPr>
        </p:nvSpPr>
        <p:spPr bwMode="auto">
          <a:xfrm flipV="1">
            <a:off x="7367588" y="5334000"/>
            <a:ext cx="1587" cy="85725"/>
          </a:xfrm>
          <a:prstGeom prst="line">
            <a:avLst/>
          </a:prstGeom>
          <a:noFill/>
          <a:ln w="22225">
            <a:solidFill>
              <a:srgbClr val="000000"/>
            </a:solidFill>
            <a:round/>
          </a:ln>
        </p:spPr>
        <p:txBody>
          <a:bodyPr/>
          <a:lstStyle/>
          <a:p>
            <a:endParaRPr lang="en-US">
              <a:latin typeface="Arial" panose="020B0604020202020204"/>
              <a:cs typeface="Arial" panose="020B0604020202020204"/>
            </a:endParaRPr>
          </a:p>
        </p:txBody>
      </p:sp>
      <p:sp>
        <p:nvSpPr>
          <p:cNvPr id="33849" name="Line 88"/>
          <p:cNvSpPr>
            <a:spLocks noChangeShapeType="1"/>
          </p:cNvSpPr>
          <p:nvPr>
            <p:custDataLst>
              <p:tags r:id="rId50"/>
            </p:custDataLst>
          </p:nvPr>
        </p:nvSpPr>
        <p:spPr bwMode="auto">
          <a:xfrm flipV="1">
            <a:off x="7807325" y="5334000"/>
            <a:ext cx="1588" cy="85725"/>
          </a:xfrm>
          <a:prstGeom prst="line">
            <a:avLst/>
          </a:prstGeom>
          <a:noFill/>
          <a:ln w="22225">
            <a:solidFill>
              <a:srgbClr val="000000"/>
            </a:solidFill>
            <a:round/>
          </a:ln>
        </p:spPr>
        <p:txBody>
          <a:bodyPr/>
          <a:lstStyle/>
          <a:p>
            <a:endParaRPr lang="en-US">
              <a:latin typeface="Arial" panose="020B0604020202020204"/>
              <a:cs typeface="Arial" panose="020B0604020202020204"/>
            </a:endParaRPr>
          </a:p>
        </p:txBody>
      </p:sp>
      <p:sp>
        <p:nvSpPr>
          <p:cNvPr id="33850" name="Line 89"/>
          <p:cNvSpPr>
            <a:spLocks noChangeShapeType="1"/>
          </p:cNvSpPr>
          <p:nvPr>
            <p:custDataLst>
              <p:tags r:id="rId51"/>
            </p:custDataLst>
          </p:nvPr>
        </p:nvSpPr>
        <p:spPr bwMode="auto">
          <a:xfrm flipV="1">
            <a:off x="8247063" y="5334000"/>
            <a:ext cx="1587" cy="85725"/>
          </a:xfrm>
          <a:prstGeom prst="line">
            <a:avLst/>
          </a:prstGeom>
          <a:noFill/>
          <a:ln w="22225">
            <a:solidFill>
              <a:srgbClr val="000000"/>
            </a:solidFill>
            <a:round/>
          </a:ln>
        </p:spPr>
        <p:txBody>
          <a:bodyPr/>
          <a:lstStyle/>
          <a:p>
            <a:endParaRPr lang="en-US">
              <a:latin typeface="Arial" panose="020B0604020202020204"/>
              <a:cs typeface="Arial" panose="020B0604020202020204"/>
            </a:endParaRPr>
          </a:p>
        </p:txBody>
      </p:sp>
      <p:grpSp>
        <p:nvGrpSpPr>
          <p:cNvPr id="9" name="Group 90"/>
          <p:cNvGrpSpPr/>
          <p:nvPr/>
        </p:nvGrpSpPr>
        <p:grpSpPr bwMode="auto">
          <a:xfrm>
            <a:off x="5126038" y="4711700"/>
            <a:ext cx="3560762" cy="96838"/>
            <a:chOff x="3229" y="2968"/>
            <a:chExt cx="2243" cy="61"/>
          </a:xfrm>
        </p:grpSpPr>
        <p:sp>
          <p:nvSpPr>
            <p:cNvPr id="33893" name="Freeform 91"/>
            <p:cNvSpPr/>
            <p:nvPr>
              <p:custDataLst>
                <p:tags r:id="rId90"/>
              </p:custDataLst>
            </p:nvPr>
          </p:nvSpPr>
          <p:spPr bwMode="auto">
            <a:xfrm>
              <a:off x="3263" y="3002"/>
              <a:ext cx="2209" cy="1"/>
            </a:xfrm>
            <a:custGeom>
              <a:avLst/>
              <a:gdLst>
                <a:gd name="T0" fmla="*/ 0 w 327"/>
                <a:gd name="T1" fmla="*/ 0 h 1"/>
                <a:gd name="T2" fmla="*/ 576779 w 327"/>
                <a:gd name="T3" fmla="*/ 0 h 1"/>
                <a:gd name="T4" fmla="*/ 1153605 w 327"/>
                <a:gd name="T5" fmla="*/ 0 h 1"/>
                <a:gd name="T6" fmla="*/ 1730701 w 327"/>
                <a:gd name="T7" fmla="*/ 0 h 1"/>
                <a:gd name="T8" fmla="*/ 2307479 w 327"/>
                <a:gd name="T9" fmla="*/ 0 h 1"/>
                <a:gd name="T10" fmla="*/ 2869788 w 327"/>
                <a:gd name="T11" fmla="*/ 0 h 1"/>
                <a:gd name="T12" fmla="*/ 3446566 w 327"/>
                <a:gd name="T13" fmla="*/ 0 h 1"/>
                <a:gd name="T14" fmla="*/ 4023346 w 327"/>
                <a:gd name="T15" fmla="*/ 0 h 1"/>
                <a:gd name="T16" fmla="*/ 4600442 w 327"/>
                <a:gd name="T17" fmla="*/ 0 h 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7"/>
                <a:gd name="T28" fmla="*/ 0 h 1"/>
                <a:gd name="T29" fmla="*/ 327 w 327"/>
                <a:gd name="T30" fmla="*/ 1 h 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7" h="1">
                  <a:moveTo>
                    <a:pt x="0" y="0"/>
                  </a:moveTo>
                  <a:lnTo>
                    <a:pt x="41" y="0"/>
                  </a:lnTo>
                  <a:lnTo>
                    <a:pt x="82" y="0"/>
                  </a:lnTo>
                  <a:lnTo>
                    <a:pt x="123" y="0"/>
                  </a:lnTo>
                  <a:lnTo>
                    <a:pt x="164" y="0"/>
                  </a:lnTo>
                  <a:lnTo>
                    <a:pt x="204" y="0"/>
                  </a:lnTo>
                  <a:lnTo>
                    <a:pt x="245" y="0"/>
                  </a:lnTo>
                  <a:lnTo>
                    <a:pt x="286" y="0"/>
                  </a:lnTo>
                  <a:lnTo>
                    <a:pt x="327" y="0"/>
                  </a:lnTo>
                </a:path>
              </a:pathLst>
            </a:custGeom>
            <a:noFill/>
            <a:ln w="22225">
              <a:solidFill>
                <a:srgbClr val="000080"/>
              </a:solidFill>
              <a:round/>
            </a:ln>
          </p:spPr>
          <p:txBody>
            <a:bodyPr/>
            <a:lstStyle/>
            <a:p>
              <a:endParaRPr lang="en-US">
                <a:latin typeface="Arial" panose="020B0604020202020204"/>
                <a:cs typeface="Arial" panose="020B0604020202020204"/>
              </a:endParaRPr>
            </a:p>
          </p:txBody>
        </p:sp>
        <p:sp>
          <p:nvSpPr>
            <p:cNvPr id="33894" name="Oval 92"/>
            <p:cNvSpPr>
              <a:spLocks noChangeArrowheads="1"/>
            </p:cNvSpPr>
            <p:nvPr>
              <p:custDataLst>
                <p:tags r:id="rId91"/>
              </p:custDataLst>
            </p:nvPr>
          </p:nvSpPr>
          <p:spPr bwMode="auto">
            <a:xfrm>
              <a:off x="3229" y="2968"/>
              <a:ext cx="61" cy="61"/>
            </a:xfrm>
            <a:prstGeom prst="ellipse">
              <a:avLst/>
            </a:prstGeom>
            <a:solidFill>
              <a:srgbClr val="000080"/>
            </a:solidFill>
            <a:ln w="11113">
              <a:solidFill>
                <a:srgbClr val="000080"/>
              </a:solidFill>
              <a:round/>
            </a:ln>
          </p:spPr>
          <p:txBody>
            <a:bodyPr/>
            <a:lstStyle/>
            <a:p>
              <a:endParaRPr lang="en-US">
                <a:latin typeface="Arial" panose="020B0604020202020204"/>
                <a:cs typeface="Arial" panose="020B0604020202020204"/>
              </a:endParaRPr>
            </a:p>
          </p:txBody>
        </p:sp>
        <p:sp>
          <p:nvSpPr>
            <p:cNvPr id="33895" name="Oval 93"/>
            <p:cNvSpPr>
              <a:spLocks noChangeArrowheads="1"/>
            </p:cNvSpPr>
            <p:nvPr>
              <p:custDataLst>
                <p:tags r:id="rId92"/>
              </p:custDataLst>
            </p:nvPr>
          </p:nvSpPr>
          <p:spPr bwMode="auto">
            <a:xfrm>
              <a:off x="3506" y="2968"/>
              <a:ext cx="61" cy="61"/>
            </a:xfrm>
            <a:prstGeom prst="ellipse">
              <a:avLst/>
            </a:prstGeom>
            <a:solidFill>
              <a:srgbClr val="000080"/>
            </a:solidFill>
            <a:ln w="11113">
              <a:solidFill>
                <a:srgbClr val="000080"/>
              </a:solidFill>
              <a:round/>
            </a:ln>
          </p:spPr>
          <p:txBody>
            <a:bodyPr/>
            <a:lstStyle/>
            <a:p>
              <a:endParaRPr lang="en-US">
                <a:latin typeface="Arial" panose="020B0604020202020204"/>
                <a:cs typeface="Arial" panose="020B0604020202020204"/>
              </a:endParaRPr>
            </a:p>
          </p:txBody>
        </p:sp>
        <p:sp>
          <p:nvSpPr>
            <p:cNvPr id="33896" name="Oval 94"/>
            <p:cNvSpPr>
              <a:spLocks noChangeArrowheads="1"/>
            </p:cNvSpPr>
            <p:nvPr>
              <p:custDataLst>
                <p:tags r:id="rId93"/>
              </p:custDataLst>
            </p:nvPr>
          </p:nvSpPr>
          <p:spPr bwMode="auto">
            <a:xfrm>
              <a:off x="3783" y="2968"/>
              <a:ext cx="61" cy="61"/>
            </a:xfrm>
            <a:prstGeom prst="ellipse">
              <a:avLst/>
            </a:prstGeom>
            <a:solidFill>
              <a:srgbClr val="000080"/>
            </a:solidFill>
            <a:ln w="11113">
              <a:solidFill>
                <a:srgbClr val="000080"/>
              </a:solidFill>
              <a:round/>
            </a:ln>
          </p:spPr>
          <p:txBody>
            <a:bodyPr/>
            <a:lstStyle/>
            <a:p>
              <a:endParaRPr lang="en-US">
                <a:latin typeface="Arial" panose="020B0604020202020204"/>
                <a:cs typeface="Arial" panose="020B0604020202020204"/>
              </a:endParaRPr>
            </a:p>
          </p:txBody>
        </p:sp>
        <p:sp>
          <p:nvSpPr>
            <p:cNvPr id="33897" name="Oval 95"/>
            <p:cNvSpPr>
              <a:spLocks noChangeArrowheads="1"/>
            </p:cNvSpPr>
            <p:nvPr>
              <p:custDataLst>
                <p:tags r:id="rId94"/>
              </p:custDataLst>
            </p:nvPr>
          </p:nvSpPr>
          <p:spPr bwMode="auto">
            <a:xfrm>
              <a:off x="4060" y="2968"/>
              <a:ext cx="61" cy="61"/>
            </a:xfrm>
            <a:prstGeom prst="ellipse">
              <a:avLst/>
            </a:prstGeom>
            <a:solidFill>
              <a:srgbClr val="000080"/>
            </a:solidFill>
            <a:ln w="11113">
              <a:solidFill>
                <a:srgbClr val="000080"/>
              </a:solidFill>
              <a:round/>
            </a:ln>
          </p:spPr>
          <p:txBody>
            <a:bodyPr/>
            <a:lstStyle/>
            <a:p>
              <a:endParaRPr lang="en-US">
                <a:latin typeface="Arial" panose="020B0604020202020204"/>
                <a:cs typeface="Arial" panose="020B0604020202020204"/>
              </a:endParaRPr>
            </a:p>
          </p:txBody>
        </p:sp>
        <p:sp>
          <p:nvSpPr>
            <p:cNvPr id="33898" name="Oval 96"/>
            <p:cNvSpPr>
              <a:spLocks noChangeArrowheads="1"/>
            </p:cNvSpPr>
            <p:nvPr>
              <p:custDataLst>
                <p:tags r:id="rId95"/>
              </p:custDataLst>
            </p:nvPr>
          </p:nvSpPr>
          <p:spPr bwMode="auto">
            <a:xfrm>
              <a:off x="4337" y="2968"/>
              <a:ext cx="61" cy="61"/>
            </a:xfrm>
            <a:prstGeom prst="ellipse">
              <a:avLst/>
            </a:prstGeom>
            <a:solidFill>
              <a:srgbClr val="000080"/>
            </a:solidFill>
            <a:ln w="11113">
              <a:solidFill>
                <a:srgbClr val="000080"/>
              </a:solidFill>
              <a:round/>
            </a:ln>
          </p:spPr>
          <p:txBody>
            <a:bodyPr/>
            <a:lstStyle/>
            <a:p>
              <a:endParaRPr lang="en-US">
                <a:latin typeface="Arial" panose="020B0604020202020204"/>
                <a:cs typeface="Arial" panose="020B0604020202020204"/>
              </a:endParaRPr>
            </a:p>
          </p:txBody>
        </p:sp>
        <p:sp>
          <p:nvSpPr>
            <p:cNvPr id="33899" name="Oval 97"/>
            <p:cNvSpPr>
              <a:spLocks noChangeArrowheads="1"/>
            </p:cNvSpPr>
            <p:nvPr>
              <p:custDataLst>
                <p:tags r:id="rId96"/>
              </p:custDataLst>
            </p:nvPr>
          </p:nvSpPr>
          <p:spPr bwMode="auto">
            <a:xfrm>
              <a:off x="4607" y="2968"/>
              <a:ext cx="61" cy="61"/>
            </a:xfrm>
            <a:prstGeom prst="ellipse">
              <a:avLst/>
            </a:prstGeom>
            <a:solidFill>
              <a:srgbClr val="000080"/>
            </a:solidFill>
            <a:ln w="11113">
              <a:solidFill>
                <a:srgbClr val="000080"/>
              </a:solidFill>
              <a:round/>
            </a:ln>
          </p:spPr>
          <p:txBody>
            <a:bodyPr/>
            <a:lstStyle/>
            <a:p>
              <a:endParaRPr lang="en-US">
                <a:latin typeface="Arial" panose="020B0604020202020204"/>
                <a:cs typeface="Arial" panose="020B0604020202020204"/>
              </a:endParaRPr>
            </a:p>
          </p:txBody>
        </p:sp>
        <p:sp>
          <p:nvSpPr>
            <p:cNvPr id="33900" name="Oval 98"/>
            <p:cNvSpPr>
              <a:spLocks noChangeArrowheads="1"/>
            </p:cNvSpPr>
            <p:nvPr>
              <p:custDataLst>
                <p:tags r:id="rId97"/>
              </p:custDataLst>
            </p:nvPr>
          </p:nvSpPr>
          <p:spPr bwMode="auto">
            <a:xfrm>
              <a:off x="4884" y="2968"/>
              <a:ext cx="61" cy="61"/>
            </a:xfrm>
            <a:prstGeom prst="ellipse">
              <a:avLst/>
            </a:prstGeom>
            <a:solidFill>
              <a:srgbClr val="000080"/>
            </a:solidFill>
            <a:ln w="11113">
              <a:solidFill>
                <a:srgbClr val="000080"/>
              </a:solidFill>
              <a:round/>
            </a:ln>
          </p:spPr>
          <p:txBody>
            <a:bodyPr/>
            <a:lstStyle/>
            <a:p>
              <a:endParaRPr lang="en-US">
                <a:latin typeface="Arial" panose="020B0604020202020204"/>
                <a:cs typeface="Arial" panose="020B0604020202020204"/>
              </a:endParaRPr>
            </a:p>
          </p:txBody>
        </p:sp>
        <p:sp>
          <p:nvSpPr>
            <p:cNvPr id="33901" name="Oval 99"/>
            <p:cNvSpPr>
              <a:spLocks noChangeArrowheads="1"/>
            </p:cNvSpPr>
            <p:nvPr>
              <p:custDataLst>
                <p:tags r:id="rId98"/>
              </p:custDataLst>
            </p:nvPr>
          </p:nvSpPr>
          <p:spPr bwMode="auto">
            <a:xfrm>
              <a:off x="5161" y="2968"/>
              <a:ext cx="61" cy="61"/>
            </a:xfrm>
            <a:prstGeom prst="ellipse">
              <a:avLst/>
            </a:prstGeom>
            <a:solidFill>
              <a:srgbClr val="000080"/>
            </a:solidFill>
            <a:ln w="11113">
              <a:solidFill>
                <a:srgbClr val="000080"/>
              </a:solidFill>
              <a:round/>
            </a:ln>
          </p:spPr>
          <p:txBody>
            <a:bodyPr/>
            <a:lstStyle/>
            <a:p>
              <a:endParaRPr lang="en-US">
                <a:latin typeface="Arial" panose="020B0604020202020204"/>
                <a:cs typeface="Arial" panose="020B0604020202020204"/>
              </a:endParaRPr>
            </a:p>
          </p:txBody>
        </p:sp>
      </p:grpSp>
      <p:grpSp>
        <p:nvGrpSpPr>
          <p:cNvPr id="10" name="Group 100"/>
          <p:cNvGrpSpPr/>
          <p:nvPr/>
        </p:nvGrpSpPr>
        <p:grpSpPr bwMode="auto">
          <a:xfrm>
            <a:off x="5126038" y="1236663"/>
            <a:ext cx="3560762" cy="4140200"/>
            <a:chOff x="3229" y="779"/>
            <a:chExt cx="2243" cy="2608"/>
          </a:xfrm>
        </p:grpSpPr>
        <p:sp>
          <p:nvSpPr>
            <p:cNvPr id="33884" name="Freeform 101"/>
            <p:cNvSpPr/>
            <p:nvPr>
              <p:custDataLst>
                <p:tags r:id="rId81"/>
              </p:custDataLst>
            </p:nvPr>
          </p:nvSpPr>
          <p:spPr bwMode="auto">
            <a:xfrm>
              <a:off x="3263" y="779"/>
              <a:ext cx="2209" cy="2581"/>
            </a:xfrm>
            <a:custGeom>
              <a:avLst/>
              <a:gdLst>
                <a:gd name="T0" fmla="*/ 0 w 327"/>
                <a:gd name="T1" fmla="*/ 5378905 h 382"/>
                <a:gd name="T2" fmla="*/ 576779 w 327"/>
                <a:gd name="T3" fmla="*/ 4857983 h 382"/>
                <a:gd name="T4" fmla="*/ 1153605 w 327"/>
                <a:gd name="T5" fmla="*/ 4478583 h 382"/>
                <a:gd name="T6" fmla="*/ 1730701 w 327"/>
                <a:gd name="T7" fmla="*/ 4182491 h 382"/>
                <a:gd name="T8" fmla="*/ 2307479 w 327"/>
                <a:gd name="T9" fmla="*/ 3815732 h 382"/>
                <a:gd name="T10" fmla="*/ 2869788 w 327"/>
                <a:gd name="T11" fmla="*/ 3294761 h 382"/>
                <a:gd name="T12" fmla="*/ 3446566 w 327"/>
                <a:gd name="T13" fmla="*/ 2548643 h 382"/>
                <a:gd name="T14" fmla="*/ 4023346 w 327"/>
                <a:gd name="T15" fmla="*/ 1492237 h 382"/>
                <a:gd name="T16" fmla="*/ 4600442 w 327"/>
                <a:gd name="T17" fmla="*/ 0 h 3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7"/>
                <a:gd name="T28" fmla="*/ 0 h 382"/>
                <a:gd name="T29" fmla="*/ 327 w 327"/>
                <a:gd name="T30" fmla="*/ 382 h 3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7" h="382">
                  <a:moveTo>
                    <a:pt x="0" y="382"/>
                  </a:moveTo>
                  <a:lnTo>
                    <a:pt x="41" y="345"/>
                  </a:lnTo>
                  <a:lnTo>
                    <a:pt x="82" y="318"/>
                  </a:lnTo>
                  <a:lnTo>
                    <a:pt x="123" y="297"/>
                  </a:lnTo>
                  <a:lnTo>
                    <a:pt x="164" y="271"/>
                  </a:lnTo>
                  <a:lnTo>
                    <a:pt x="204" y="234"/>
                  </a:lnTo>
                  <a:lnTo>
                    <a:pt x="245" y="181"/>
                  </a:lnTo>
                  <a:lnTo>
                    <a:pt x="286" y="106"/>
                  </a:lnTo>
                  <a:lnTo>
                    <a:pt x="327" y="0"/>
                  </a:lnTo>
                </a:path>
              </a:pathLst>
            </a:custGeom>
            <a:noFill/>
            <a:ln w="22225">
              <a:solidFill>
                <a:srgbClr val="FF6600"/>
              </a:solidFill>
              <a:round/>
            </a:ln>
          </p:spPr>
          <p:txBody>
            <a:bodyPr/>
            <a:lstStyle/>
            <a:p>
              <a:endParaRPr lang="en-US">
                <a:latin typeface="Arial" panose="020B0604020202020204"/>
                <a:cs typeface="Arial" panose="020B0604020202020204"/>
              </a:endParaRPr>
            </a:p>
          </p:txBody>
        </p:sp>
        <p:sp>
          <p:nvSpPr>
            <p:cNvPr id="33885" name="Oval 102"/>
            <p:cNvSpPr>
              <a:spLocks noChangeArrowheads="1"/>
            </p:cNvSpPr>
            <p:nvPr>
              <p:custDataLst>
                <p:tags r:id="rId82"/>
              </p:custDataLst>
            </p:nvPr>
          </p:nvSpPr>
          <p:spPr bwMode="auto">
            <a:xfrm>
              <a:off x="3229" y="3326"/>
              <a:ext cx="61" cy="61"/>
            </a:xfrm>
            <a:prstGeom prst="ellipse">
              <a:avLst/>
            </a:prstGeom>
            <a:solidFill>
              <a:srgbClr val="993300"/>
            </a:solidFill>
            <a:ln w="11113">
              <a:solidFill>
                <a:srgbClr val="993300"/>
              </a:solidFill>
              <a:round/>
            </a:ln>
          </p:spPr>
          <p:txBody>
            <a:bodyPr/>
            <a:lstStyle/>
            <a:p>
              <a:endParaRPr lang="en-US">
                <a:latin typeface="Arial" panose="020B0604020202020204"/>
                <a:cs typeface="Arial" panose="020B0604020202020204"/>
              </a:endParaRPr>
            </a:p>
          </p:txBody>
        </p:sp>
        <p:sp>
          <p:nvSpPr>
            <p:cNvPr id="33886" name="Oval 103"/>
            <p:cNvSpPr>
              <a:spLocks noChangeArrowheads="1"/>
            </p:cNvSpPr>
            <p:nvPr>
              <p:custDataLst>
                <p:tags r:id="rId83"/>
              </p:custDataLst>
            </p:nvPr>
          </p:nvSpPr>
          <p:spPr bwMode="auto">
            <a:xfrm>
              <a:off x="3506" y="3076"/>
              <a:ext cx="61" cy="61"/>
            </a:xfrm>
            <a:prstGeom prst="ellipse">
              <a:avLst/>
            </a:prstGeom>
            <a:solidFill>
              <a:srgbClr val="993300"/>
            </a:solidFill>
            <a:ln w="11113">
              <a:solidFill>
                <a:srgbClr val="993300"/>
              </a:solidFill>
              <a:round/>
            </a:ln>
          </p:spPr>
          <p:txBody>
            <a:bodyPr/>
            <a:lstStyle/>
            <a:p>
              <a:endParaRPr lang="en-US">
                <a:latin typeface="Arial" panose="020B0604020202020204"/>
                <a:cs typeface="Arial" panose="020B0604020202020204"/>
              </a:endParaRPr>
            </a:p>
          </p:txBody>
        </p:sp>
        <p:sp>
          <p:nvSpPr>
            <p:cNvPr id="33887" name="Oval 104"/>
            <p:cNvSpPr>
              <a:spLocks noChangeArrowheads="1"/>
            </p:cNvSpPr>
            <p:nvPr>
              <p:custDataLst>
                <p:tags r:id="rId84"/>
              </p:custDataLst>
            </p:nvPr>
          </p:nvSpPr>
          <p:spPr bwMode="auto">
            <a:xfrm>
              <a:off x="3783" y="2893"/>
              <a:ext cx="61" cy="61"/>
            </a:xfrm>
            <a:prstGeom prst="ellipse">
              <a:avLst/>
            </a:prstGeom>
            <a:solidFill>
              <a:srgbClr val="993300"/>
            </a:solidFill>
            <a:ln w="11113">
              <a:solidFill>
                <a:srgbClr val="993300"/>
              </a:solidFill>
              <a:round/>
            </a:ln>
          </p:spPr>
          <p:txBody>
            <a:bodyPr/>
            <a:lstStyle/>
            <a:p>
              <a:endParaRPr lang="en-US">
                <a:latin typeface="Arial" panose="020B0604020202020204"/>
                <a:cs typeface="Arial" panose="020B0604020202020204"/>
              </a:endParaRPr>
            </a:p>
          </p:txBody>
        </p:sp>
        <p:sp>
          <p:nvSpPr>
            <p:cNvPr id="33888" name="Oval 105"/>
            <p:cNvSpPr>
              <a:spLocks noChangeArrowheads="1"/>
            </p:cNvSpPr>
            <p:nvPr>
              <p:custDataLst>
                <p:tags r:id="rId85"/>
              </p:custDataLst>
            </p:nvPr>
          </p:nvSpPr>
          <p:spPr bwMode="auto">
            <a:xfrm>
              <a:off x="4060" y="2752"/>
              <a:ext cx="61" cy="60"/>
            </a:xfrm>
            <a:prstGeom prst="ellipse">
              <a:avLst/>
            </a:prstGeom>
            <a:solidFill>
              <a:srgbClr val="993300"/>
            </a:solidFill>
            <a:ln w="11113">
              <a:solidFill>
                <a:srgbClr val="993300"/>
              </a:solidFill>
              <a:round/>
            </a:ln>
          </p:spPr>
          <p:txBody>
            <a:bodyPr/>
            <a:lstStyle/>
            <a:p>
              <a:endParaRPr lang="en-US">
                <a:latin typeface="Arial" panose="020B0604020202020204"/>
                <a:cs typeface="Arial" panose="020B0604020202020204"/>
              </a:endParaRPr>
            </a:p>
          </p:txBody>
        </p:sp>
        <p:sp>
          <p:nvSpPr>
            <p:cNvPr id="33889" name="Oval 106"/>
            <p:cNvSpPr>
              <a:spLocks noChangeArrowheads="1"/>
            </p:cNvSpPr>
            <p:nvPr>
              <p:custDataLst>
                <p:tags r:id="rId86"/>
              </p:custDataLst>
            </p:nvPr>
          </p:nvSpPr>
          <p:spPr bwMode="auto">
            <a:xfrm>
              <a:off x="4337" y="2576"/>
              <a:ext cx="61" cy="61"/>
            </a:xfrm>
            <a:prstGeom prst="ellipse">
              <a:avLst/>
            </a:prstGeom>
            <a:solidFill>
              <a:srgbClr val="993300"/>
            </a:solidFill>
            <a:ln w="11113">
              <a:solidFill>
                <a:srgbClr val="993300"/>
              </a:solidFill>
              <a:round/>
            </a:ln>
          </p:spPr>
          <p:txBody>
            <a:bodyPr/>
            <a:lstStyle/>
            <a:p>
              <a:endParaRPr lang="en-US">
                <a:latin typeface="Arial" panose="020B0604020202020204"/>
                <a:cs typeface="Arial" panose="020B0604020202020204"/>
              </a:endParaRPr>
            </a:p>
          </p:txBody>
        </p:sp>
        <p:sp>
          <p:nvSpPr>
            <p:cNvPr id="33890" name="Oval 107"/>
            <p:cNvSpPr>
              <a:spLocks noChangeArrowheads="1"/>
            </p:cNvSpPr>
            <p:nvPr>
              <p:custDataLst>
                <p:tags r:id="rId87"/>
              </p:custDataLst>
            </p:nvPr>
          </p:nvSpPr>
          <p:spPr bwMode="auto">
            <a:xfrm>
              <a:off x="4607" y="2326"/>
              <a:ext cx="61" cy="61"/>
            </a:xfrm>
            <a:prstGeom prst="ellipse">
              <a:avLst/>
            </a:prstGeom>
            <a:solidFill>
              <a:srgbClr val="993300"/>
            </a:solidFill>
            <a:ln w="11113">
              <a:solidFill>
                <a:srgbClr val="993300"/>
              </a:solidFill>
              <a:round/>
            </a:ln>
          </p:spPr>
          <p:txBody>
            <a:bodyPr/>
            <a:lstStyle/>
            <a:p>
              <a:endParaRPr lang="en-US">
                <a:latin typeface="Arial" panose="020B0604020202020204"/>
                <a:cs typeface="Arial" panose="020B0604020202020204"/>
              </a:endParaRPr>
            </a:p>
          </p:txBody>
        </p:sp>
        <p:sp>
          <p:nvSpPr>
            <p:cNvPr id="33891" name="Oval 108"/>
            <p:cNvSpPr>
              <a:spLocks noChangeArrowheads="1"/>
            </p:cNvSpPr>
            <p:nvPr>
              <p:custDataLst>
                <p:tags r:id="rId88"/>
              </p:custDataLst>
            </p:nvPr>
          </p:nvSpPr>
          <p:spPr bwMode="auto">
            <a:xfrm>
              <a:off x="4884" y="1968"/>
              <a:ext cx="61" cy="61"/>
            </a:xfrm>
            <a:prstGeom prst="ellipse">
              <a:avLst/>
            </a:prstGeom>
            <a:solidFill>
              <a:srgbClr val="993300"/>
            </a:solidFill>
            <a:ln w="11113">
              <a:solidFill>
                <a:srgbClr val="993300"/>
              </a:solidFill>
              <a:round/>
            </a:ln>
          </p:spPr>
          <p:txBody>
            <a:bodyPr/>
            <a:lstStyle/>
            <a:p>
              <a:endParaRPr lang="en-US">
                <a:latin typeface="Arial" panose="020B0604020202020204"/>
                <a:cs typeface="Arial" panose="020B0604020202020204"/>
              </a:endParaRPr>
            </a:p>
          </p:txBody>
        </p:sp>
        <p:sp>
          <p:nvSpPr>
            <p:cNvPr id="33892" name="Oval 109"/>
            <p:cNvSpPr>
              <a:spLocks noChangeArrowheads="1"/>
            </p:cNvSpPr>
            <p:nvPr>
              <p:custDataLst>
                <p:tags r:id="rId89"/>
              </p:custDataLst>
            </p:nvPr>
          </p:nvSpPr>
          <p:spPr bwMode="auto">
            <a:xfrm>
              <a:off x="5161" y="1461"/>
              <a:ext cx="61" cy="61"/>
            </a:xfrm>
            <a:prstGeom prst="ellipse">
              <a:avLst/>
            </a:prstGeom>
            <a:solidFill>
              <a:srgbClr val="993300"/>
            </a:solidFill>
            <a:ln w="11113">
              <a:solidFill>
                <a:srgbClr val="993300"/>
              </a:solidFill>
              <a:round/>
            </a:ln>
          </p:spPr>
          <p:txBody>
            <a:bodyPr/>
            <a:lstStyle/>
            <a:p>
              <a:endParaRPr lang="en-US">
                <a:latin typeface="Arial" panose="020B0604020202020204"/>
                <a:cs typeface="Arial" panose="020B0604020202020204"/>
              </a:endParaRPr>
            </a:p>
          </p:txBody>
        </p:sp>
      </p:grpSp>
      <p:sp>
        <p:nvSpPr>
          <p:cNvPr id="33853" name="Rectangle 110"/>
          <p:cNvSpPr>
            <a:spLocks noChangeArrowheads="1"/>
          </p:cNvSpPr>
          <p:nvPr>
            <p:custDataLst>
              <p:tags r:id="rId52"/>
            </p:custDataLst>
          </p:nvPr>
        </p:nvSpPr>
        <p:spPr bwMode="auto">
          <a:xfrm>
            <a:off x="4600575" y="5203825"/>
            <a:ext cx="282575" cy="304800"/>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$0</a:t>
            </a:r>
            <a:endParaRPr lang="en-US">
              <a:latin typeface="Arial" panose="020B0604020202020204"/>
              <a:cs typeface="Arial" panose="020B0604020202020204"/>
            </a:endParaRPr>
          </a:p>
        </p:txBody>
      </p:sp>
      <p:sp>
        <p:nvSpPr>
          <p:cNvPr id="33854" name="Rectangle 111"/>
          <p:cNvSpPr>
            <a:spLocks noChangeArrowheads="1"/>
          </p:cNvSpPr>
          <p:nvPr>
            <p:custDataLst>
              <p:tags r:id="rId53"/>
            </p:custDataLst>
          </p:nvPr>
        </p:nvSpPr>
        <p:spPr bwMode="auto">
          <a:xfrm>
            <a:off x="4321175" y="4635500"/>
            <a:ext cx="565150" cy="304800"/>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$100</a:t>
            </a:r>
            <a:endParaRPr lang="en-US">
              <a:latin typeface="Arial" panose="020B0604020202020204"/>
              <a:cs typeface="Arial" panose="020B0604020202020204"/>
            </a:endParaRPr>
          </a:p>
        </p:txBody>
      </p:sp>
      <p:sp>
        <p:nvSpPr>
          <p:cNvPr id="33855" name="Rectangle 112"/>
          <p:cNvSpPr>
            <a:spLocks noChangeArrowheads="1"/>
          </p:cNvSpPr>
          <p:nvPr>
            <p:custDataLst>
              <p:tags r:id="rId54"/>
            </p:custDataLst>
          </p:nvPr>
        </p:nvSpPr>
        <p:spPr bwMode="auto">
          <a:xfrm>
            <a:off x="4321175" y="4067175"/>
            <a:ext cx="565150" cy="304800"/>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$200</a:t>
            </a:r>
            <a:endParaRPr lang="en-US">
              <a:latin typeface="Arial" panose="020B0604020202020204"/>
              <a:cs typeface="Arial" panose="020B0604020202020204"/>
            </a:endParaRPr>
          </a:p>
        </p:txBody>
      </p:sp>
      <p:sp>
        <p:nvSpPr>
          <p:cNvPr id="33856" name="Rectangle 113"/>
          <p:cNvSpPr>
            <a:spLocks noChangeArrowheads="1"/>
          </p:cNvSpPr>
          <p:nvPr>
            <p:custDataLst>
              <p:tags r:id="rId55"/>
            </p:custDataLst>
          </p:nvPr>
        </p:nvSpPr>
        <p:spPr bwMode="auto">
          <a:xfrm>
            <a:off x="4321175" y="3498850"/>
            <a:ext cx="565150" cy="304800"/>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$300</a:t>
            </a:r>
            <a:endParaRPr lang="en-US">
              <a:latin typeface="Arial" panose="020B0604020202020204"/>
              <a:cs typeface="Arial" panose="020B0604020202020204"/>
            </a:endParaRPr>
          </a:p>
        </p:txBody>
      </p:sp>
      <p:sp>
        <p:nvSpPr>
          <p:cNvPr id="33857" name="Rectangle 114"/>
          <p:cNvSpPr>
            <a:spLocks noChangeArrowheads="1"/>
          </p:cNvSpPr>
          <p:nvPr>
            <p:custDataLst>
              <p:tags r:id="rId56"/>
            </p:custDataLst>
          </p:nvPr>
        </p:nvSpPr>
        <p:spPr bwMode="auto">
          <a:xfrm>
            <a:off x="4321175" y="2930525"/>
            <a:ext cx="565150" cy="304800"/>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$400</a:t>
            </a:r>
            <a:endParaRPr lang="en-US">
              <a:latin typeface="Arial" panose="020B0604020202020204"/>
              <a:cs typeface="Arial" panose="020B0604020202020204"/>
            </a:endParaRPr>
          </a:p>
        </p:txBody>
      </p:sp>
      <p:sp>
        <p:nvSpPr>
          <p:cNvPr id="33858" name="Rectangle 115"/>
          <p:cNvSpPr>
            <a:spLocks noChangeArrowheads="1"/>
          </p:cNvSpPr>
          <p:nvPr>
            <p:custDataLst>
              <p:tags r:id="rId57"/>
            </p:custDataLst>
          </p:nvPr>
        </p:nvSpPr>
        <p:spPr bwMode="auto">
          <a:xfrm>
            <a:off x="4321175" y="2362200"/>
            <a:ext cx="565150" cy="304800"/>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$500</a:t>
            </a:r>
            <a:endParaRPr lang="en-US">
              <a:latin typeface="Arial" panose="020B0604020202020204"/>
              <a:cs typeface="Arial" panose="020B0604020202020204"/>
            </a:endParaRPr>
          </a:p>
        </p:txBody>
      </p:sp>
      <p:sp>
        <p:nvSpPr>
          <p:cNvPr id="33859" name="Rectangle 116"/>
          <p:cNvSpPr>
            <a:spLocks noChangeArrowheads="1"/>
          </p:cNvSpPr>
          <p:nvPr>
            <p:custDataLst>
              <p:tags r:id="rId58"/>
            </p:custDataLst>
          </p:nvPr>
        </p:nvSpPr>
        <p:spPr bwMode="auto">
          <a:xfrm>
            <a:off x="4321175" y="1793875"/>
            <a:ext cx="565150" cy="304800"/>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$600</a:t>
            </a:r>
            <a:endParaRPr lang="en-US">
              <a:latin typeface="Arial" panose="020B0604020202020204"/>
              <a:cs typeface="Arial" panose="020B0604020202020204"/>
            </a:endParaRPr>
          </a:p>
        </p:txBody>
      </p:sp>
      <p:sp>
        <p:nvSpPr>
          <p:cNvPr id="33860" name="Rectangle 117"/>
          <p:cNvSpPr>
            <a:spLocks noChangeArrowheads="1"/>
          </p:cNvSpPr>
          <p:nvPr>
            <p:custDataLst>
              <p:tags r:id="rId59"/>
            </p:custDataLst>
          </p:nvPr>
        </p:nvSpPr>
        <p:spPr bwMode="auto">
          <a:xfrm>
            <a:off x="4321175" y="1225550"/>
            <a:ext cx="565150" cy="304800"/>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$700</a:t>
            </a:r>
            <a:endParaRPr lang="en-US">
              <a:latin typeface="Arial" panose="020B0604020202020204"/>
              <a:cs typeface="Arial" panose="020B0604020202020204"/>
            </a:endParaRPr>
          </a:p>
        </p:txBody>
      </p:sp>
      <p:sp>
        <p:nvSpPr>
          <p:cNvPr id="33861" name="Rectangle 118"/>
          <p:cNvSpPr>
            <a:spLocks noChangeArrowheads="1"/>
          </p:cNvSpPr>
          <p:nvPr>
            <p:custDataLst>
              <p:tags r:id="rId60"/>
            </p:custDataLst>
          </p:nvPr>
        </p:nvSpPr>
        <p:spPr bwMode="auto">
          <a:xfrm>
            <a:off x="4321175" y="657225"/>
            <a:ext cx="565150" cy="304800"/>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$800</a:t>
            </a:r>
            <a:endParaRPr lang="en-US">
              <a:latin typeface="Arial" panose="020B0604020202020204"/>
              <a:cs typeface="Arial" panose="020B0604020202020204"/>
            </a:endParaRPr>
          </a:p>
        </p:txBody>
      </p:sp>
      <p:sp>
        <p:nvSpPr>
          <p:cNvPr id="33862" name="Rectangle 119"/>
          <p:cNvSpPr>
            <a:spLocks noChangeArrowheads="1"/>
          </p:cNvSpPr>
          <p:nvPr>
            <p:custDataLst>
              <p:tags r:id="rId61"/>
            </p:custDataLst>
          </p:nvPr>
        </p:nvSpPr>
        <p:spPr bwMode="auto">
          <a:xfrm>
            <a:off x="5114925" y="5600700"/>
            <a:ext cx="141288" cy="304800"/>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0</a:t>
            </a:r>
            <a:endParaRPr lang="en-US">
              <a:latin typeface="Arial" panose="020B0604020202020204"/>
              <a:cs typeface="Arial" panose="020B0604020202020204"/>
            </a:endParaRPr>
          </a:p>
        </p:txBody>
      </p:sp>
      <p:sp>
        <p:nvSpPr>
          <p:cNvPr id="33863" name="Rectangle 120"/>
          <p:cNvSpPr>
            <a:spLocks noChangeArrowheads="1"/>
          </p:cNvSpPr>
          <p:nvPr>
            <p:custDataLst>
              <p:tags r:id="rId62"/>
            </p:custDataLst>
          </p:nvPr>
        </p:nvSpPr>
        <p:spPr bwMode="auto">
          <a:xfrm>
            <a:off x="5554663" y="5600700"/>
            <a:ext cx="141287" cy="304800"/>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1</a:t>
            </a:r>
            <a:endParaRPr lang="en-US">
              <a:latin typeface="Arial" panose="020B0604020202020204"/>
              <a:cs typeface="Arial" panose="020B0604020202020204"/>
            </a:endParaRPr>
          </a:p>
        </p:txBody>
      </p:sp>
      <p:sp>
        <p:nvSpPr>
          <p:cNvPr id="33864" name="Rectangle 121"/>
          <p:cNvSpPr>
            <a:spLocks noChangeArrowheads="1"/>
          </p:cNvSpPr>
          <p:nvPr>
            <p:custDataLst>
              <p:tags r:id="rId63"/>
            </p:custDataLst>
          </p:nvPr>
        </p:nvSpPr>
        <p:spPr bwMode="auto">
          <a:xfrm>
            <a:off x="5994400" y="5600700"/>
            <a:ext cx="141288" cy="304800"/>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2</a:t>
            </a:r>
            <a:endParaRPr lang="en-US">
              <a:latin typeface="Arial" panose="020B0604020202020204"/>
              <a:cs typeface="Arial" panose="020B0604020202020204"/>
            </a:endParaRPr>
          </a:p>
        </p:txBody>
      </p:sp>
      <p:sp>
        <p:nvSpPr>
          <p:cNvPr id="33865" name="Rectangle 122"/>
          <p:cNvSpPr>
            <a:spLocks noChangeArrowheads="1"/>
          </p:cNvSpPr>
          <p:nvPr>
            <p:custDataLst>
              <p:tags r:id="rId64"/>
            </p:custDataLst>
          </p:nvPr>
        </p:nvSpPr>
        <p:spPr bwMode="auto">
          <a:xfrm>
            <a:off x="6434138" y="5600700"/>
            <a:ext cx="141287" cy="304800"/>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3</a:t>
            </a:r>
            <a:endParaRPr lang="en-US">
              <a:latin typeface="Arial" panose="020B0604020202020204"/>
              <a:cs typeface="Arial" panose="020B0604020202020204"/>
            </a:endParaRPr>
          </a:p>
        </p:txBody>
      </p:sp>
      <p:sp>
        <p:nvSpPr>
          <p:cNvPr id="33866" name="Rectangle 123"/>
          <p:cNvSpPr>
            <a:spLocks noChangeArrowheads="1"/>
          </p:cNvSpPr>
          <p:nvPr>
            <p:custDataLst>
              <p:tags r:id="rId65"/>
            </p:custDataLst>
          </p:nvPr>
        </p:nvSpPr>
        <p:spPr bwMode="auto">
          <a:xfrm>
            <a:off x="6873875" y="5600700"/>
            <a:ext cx="141288" cy="304800"/>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4</a:t>
            </a:r>
            <a:endParaRPr lang="en-US">
              <a:latin typeface="Arial" panose="020B0604020202020204"/>
              <a:cs typeface="Arial" panose="020B0604020202020204"/>
            </a:endParaRPr>
          </a:p>
        </p:txBody>
      </p:sp>
      <p:sp>
        <p:nvSpPr>
          <p:cNvPr id="33867" name="Rectangle 124"/>
          <p:cNvSpPr>
            <a:spLocks noChangeArrowheads="1"/>
          </p:cNvSpPr>
          <p:nvPr>
            <p:custDataLst>
              <p:tags r:id="rId66"/>
            </p:custDataLst>
          </p:nvPr>
        </p:nvSpPr>
        <p:spPr bwMode="auto">
          <a:xfrm>
            <a:off x="7304088" y="5600700"/>
            <a:ext cx="141287" cy="304800"/>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5</a:t>
            </a:r>
            <a:endParaRPr lang="en-US">
              <a:latin typeface="Arial" panose="020B0604020202020204"/>
              <a:cs typeface="Arial" panose="020B0604020202020204"/>
            </a:endParaRPr>
          </a:p>
        </p:txBody>
      </p:sp>
      <p:sp>
        <p:nvSpPr>
          <p:cNvPr id="33868" name="Rectangle 125"/>
          <p:cNvSpPr>
            <a:spLocks noChangeArrowheads="1"/>
          </p:cNvSpPr>
          <p:nvPr>
            <p:custDataLst>
              <p:tags r:id="rId67"/>
            </p:custDataLst>
          </p:nvPr>
        </p:nvSpPr>
        <p:spPr bwMode="auto">
          <a:xfrm>
            <a:off x="7743825" y="5600700"/>
            <a:ext cx="141288" cy="304800"/>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6</a:t>
            </a:r>
            <a:endParaRPr lang="en-US">
              <a:latin typeface="Arial" panose="020B0604020202020204"/>
              <a:cs typeface="Arial" panose="020B0604020202020204"/>
            </a:endParaRPr>
          </a:p>
        </p:txBody>
      </p:sp>
      <p:sp>
        <p:nvSpPr>
          <p:cNvPr id="33869" name="Rectangle 126"/>
          <p:cNvSpPr>
            <a:spLocks noChangeArrowheads="1"/>
          </p:cNvSpPr>
          <p:nvPr>
            <p:custDataLst>
              <p:tags r:id="rId68"/>
            </p:custDataLst>
          </p:nvPr>
        </p:nvSpPr>
        <p:spPr bwMode="auto">
          <a:xfrm>
            <a:off x="8183563" y="5600700"/>
            <a:ext cx="141287" cy="304800"/>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7</a:t>
            </a:r>
            <a:endParaRPr lang="en-US">
              <a:latin typeface="Arial" panose="020B0604020202020204"/>
              <a:cs typeface="Arial" panose="020B0604020202020204"/>
            </a:endParaRPr>
          </a:p>
        </p:txBody>
      </p:sp>
      <p:sp>
        <p:nvSpPr>
          <p:cNvPr id="33870" name="Rectangle 127"/>
          <p:cNvSpPr>
            <a:spLocks noChangeArrowheads="1"/>
          </p:cNvSpPr>
          <p:nvPr>
            <p:custDataLst>
              <p:tags r:id="rId69"/>
            </p:custDataLst>
          </p:nvPr>
        </p:nvSpPr>
        <p:spPr bwMode="auto">
          <a:xfrm>
            <a:off x="6788150" y="6019800"/>
            <a:ext cx="457200" cy="276860"/>
          </a:xfrm>
          <a:prstGeom prst="rect">
            <a:avLst/>
          </a:prstGeom>
          <a:noFill/>
          <a:ln w="9525">
            <a:noFill/>
            <a:miter lim="800000"/>
          </a:ln>
        </p:spPr>
        <p:txBody>
          <a:bodyPr wrap="none" lIns="0" tIns="0" rIns="0" bIns="0">
            <a:spAutoFit/>
          </a:bodyPr>
          <a:lstStyle/>
          <a:p>
            <a:r>
              <a:rPr lang="zh-CN" altLang="en-US">
                <a:latin typeface="Arial" panose="020B0604020202020204"/>
                <a:cs typeface="Arial" panose="020B0604020202020204"/>
              </a:rPr>
              <a:t>数量</a:t>
            </a:r>
          </a:p>
        </p:txBody>
      </p:sp>
      <p:sp>
        <p:nvSpPr>
          <p:cNvPr id="33871" name="Rectangle 128"/>
          <p:cNvSpPr>
            <a:spLocks noChangeArrowheads="1"/>
          </p:cNvSpPr>
          <p:nvPr>
            <p:custDataLst>
              <p:tags r:id="rId70"/>
            </p:custDataLst>
          </p:nvPr>
        </p:nvSpPr>
        <p:spPr bwMode="auto">
          <a:xfrm rot="-5400000">
            <a:off x="4081145" y="2831465"/>
            <a:ext cx="370205" cy="506730"/>
          </a:xfrm>
          <a:prstGeom prst="rect">
            <a:avLst/>
          </a:prstGeom>
          <a:noFill/>
          <a:ln w="9525">
            <a:noFill/>
            <a:miter lim="800000"/>
          </a:ln>
        </p:spPr>
        <p:txBody>
          <a:bodyPr wrap="none" lIns="0" tIns="0" rIns="0" bIns="0">
            <a:noAutofit/>
          </a:bodyPr>
          <a:lstStyle/>
          <a:p>
            <a:r>
              <a:rPr lang="zh-CN" altLang="en-US">
                <a:latin typeface="Arial" panose="020B0604020202020204"/>
                <a:cs typeface="Arial" panose="020B0604020202020204"/>
              </a:rPr>
              <a:t>成本</a:t>
            </a:r>
          </a:p>
        </p:txBody>
      </p:sp>
      <p:sp>
        <p:nvSpPr>
          <p:cNvPr id="33872" name="Rectangle 129"/>
          <p:cNvSpPr>
            <a:spLocks noChangeArrowheads="1"/>
          </p:cNvSpPr>
          <p:nvPr>
            <p:custDataLst>
              <p:tags r:id="rId71"/>
            </p:custDataLst>
          </p:nvPr>
        </p:nvSpPr>
        <p:spPr bwMode="auto">
          <a:xfrm>
            <a:off x="5694363" y="679450"/>
            <a:ext cx="1222375" cy="1200150"/>
          </a:xfrm>
          <a:prstGeom prst="rect">
            <a:avLst/>
          </a:prstGeom>
          <a:solidFill>
            <a:srgbClr val="FFFFCC"/>
          </a:solidFill>
          <a:ln w="0">
            <a:solidFill>
              <a:srgbClr val="000000"/>
            </a:solidFill>
            <a:miter lim="800000"/>
          </a:ln>
        </p:spPr>
        <p:txBody>
          <a:bodyPr/>
          <a:lstStyle/>
          <a:p>
            <a:endParaRPr lang="en-US">
              <a:latin typeface="Arial" panose="020B0604020202020204"/>
              <a:cs typeface="Arial" panose="020B0604020202020204"/>
            </a:endParaRPr>
          </a:p>
        </p:txBody>
      </p:sp>
      <p:sp>
        <p:nvSpPr>
          <p:cNvPr id="33873" name="Line 130"/>
          <p:cNvSpPr>
            <a:spLocks noChangeShapeType="1"/>
          </p:cNvSpPr>
          <p:nvPr>
            <p:custDataLst>
              <p:tags r:id="rId72"/>
            </p:custDataLst>
          </p:nvPr>
        </p:nvSpPr>
        <p:spPr bwMode="auto">
          <a:xfrm>
            <a:off x="5973763" y="893763"/>
            <a:ext cx="311150" cy="1587"/>
          </a:xfrm>
          <a:prstGeom prst="line">
            <a:avLst/>
          </a:prstGeom>
          <a:noFill/>
          <a:ln w="22225">
            <a:solidFill>
              <a:srgbClr val="000080"/>
            </a:solidFill>
            <a:round/>
          </a:ln>
        </p:spPr>
        <p:txBody>
          <a:bodyPr/>
          <a:lstStyle/>
          <a:p>
            <a:endParaRPr lang="en-US">
              <a:latin typeface="Arial" panose="020B0604020202020204"/>
              <a:cs typeface="Arial" panose="020B0604020202020204"/>
            </a:endParaRPr>
          </a:p>
        </p:txBody>
      </p:sp>
      <p:sp>
        <p:nvSpPr>
          <p:cNvPr id="33874" name="Oval 131"/>
          <p:cNvSpPr>
            <a:spLocks noChangeArrowheads="1"/>
          </p:cNvSpPr>
          <p:nvPr>
            <p:custDataLst>
              <p:tags r:id="rId73"/>
            </p:custDataLst>
          </p:nvPr>
        </p:nvSpPr>
        <p:spPr bwMode="auto">
          <a:xfrm>
            <a:off x="6070600" y="839788"/>
            <a:ext cx="95250" cy="96837"/>
          </a:xfrm>
          <a:prstGeom prst="ellipse">
            <a:avLst/>
          </a:prstGeom>
          <a:solidFill>
            <a:srgbClr val="000080"/>
          </a:solidFill>
          <a:ln w="11113">
            <a:solidFill>
              <a:srgbClr val="000080"/>
            </a:solidFill>
            <a:round/>
          </a:ln>
        </p:spPr>
        <p:txBody>
          <a:bodyPr/>
          <a:lstStyle/>
          <a:p>
            <a:endParaRPr lang="en-US">
              <a:latin typeface="Arial" panose="020B0604020202020204"/>
              <a:cs typeface="Arial" panose="020B0604020202020204"/>
            </a:endParaRPr>
          </a:p>
        </p:txBody>
      </p:sp>
      <p:sp>
        <p:nvSpPr>
          <p:cNvPr id="33875" name="Rectangle 132"/>
          <p:cNvSpPr>
            <a:spLocks noChangeArrowheads="1"/>
          </p:cNvSpPr>
          <p:nvPr>
            <p:custDataLst>
              <p:tags r:id="rId74"/>
            </p:custDataLst>
          </p:nvPr>
        </p:nvSpPr>
        <p:spPr bwMode="auto">
          <a:xfrm>
            <a:off x="6348413" y="754063"/>
            <a:ext cx="404456" cy="307777"/>
          </a:xfrm>
          <a:prstGeom prst="rect">
            <a:avLst/>
          </a:prstGeom>
          <a:noFill/>
          <a:ln w="9525">
            <a:noFill/>
            <a:miter lim="800000"/>
          </a:ln>
        </p:spPr>
        <p:txBody>
          <a:bodyPr wrap="none" lIns="0" tIns="0" rIns="0" bIns="0">
            <a:spAutoFit/>
          </a:bodyPr>
          <a:lstStyle/>
          <a:p>
            <a:r>
              <a:rPr lang="en-US" sz="2000" i="1">
                <a:solidFill>
                  <a:srgbClr val="000000"/>
                </a:solidFill>
                <a:latin typeface="Arial" panose="020B0604020202020204"/>
                <a:cs typeface="Arial" panose="020B0604020202020204"/>
              </a:rPr>
              <a:t>FC</a:t>
            </a:r>
            <a:endParaRPr lang="en-US" i="1">
              <a:latin typeface="Arial" panose="020B0604020202020204"/>
              <a:cs typeface="Arial" panose="020B0604020202020204"/>
            </a:endParaRPr>
          </a:p>
        </p:txBody>
      </p:sp>
      <p:sp>
        <p:nvSpPr>
          <p:cNvPr id="33876" name="Line 133"/>
          <p:cNvSpPr>
            <a:spLocks noChangeShapeType="1"/>
          </p:cNvSpPr>
          <p:nvPr>
            <p:custDataLst>
              <p:tags r:id="rId75"/>
            </p:custDataLst>
          </p:nvPr>
        </p:nvSpPr>
        <p:spPr bwMode="auto">
          <a:xfrm>
            <a:off x="5973763" y="1290638"/>
            <a:ext cx="311150" cy="1587"/>
          </a:xfrm>
          <a:prstGeom prst="line">
            <a:avLst/>
          </a:prstGeom>
          <a:noFill/>
          <a:ln w="22225">
            <a:solidFill>
              <a:srgbClr val="FF6600"/>
            </a:solidFill>
            <a:round/>
          </a:ln>
        </p:spPr>
        <p:txBody>
          <a:bodyPr/>
          <a:lstStyle/>
          <a:p>
            <a:endParaRPr lang="en-US">
              <a:latin typeface="Arial" panose="020B0604020202020204"/>
              <a:cs typeface="Arial" panose="020B0604020202020204"/>
            </a:endParaRPr>
          </a:p>
        </p:txBody>
      </p:sp>
      <p:sp>
        <p:nvSpPr>
          <p:cNvPr id="33877" name="Oval 134"/>
          <p:cNvSpPr>
            <a:spLocks noChangeArrowheads="1"/>
          </p:cNvSpPr>
          <p:nvPr>
            <p:custDataLst>
              <p:tags r:id="rId76"/>
            </p:custDataLst>
          </p:nvPr>
        </p:nvSpPr>
        <p:spPr bwMode="auto">
          <a:xfrm>
            <a:off x="6070600" y="1236663"/>
            <a:ext cx="95250" cy="96837"/>
          </a:xfrm>
          <a:prstGeom prst="ellipse">
            <a:avLst/>
          </a:prstGeom>
          <a:solidFill>
            <a:srgbClr val="993300"/>
          </a:solidFill>
          <a:ln w="11113">
            <a:solidFill>
              <a:srgbClr val="993300"/>
            </a:solidFill>
            <a:round/>
          </a:ln>
        </p:spPr>
        <p:txBody>
          <a:bodyPr/>
          <a:lstStyle/>
          <a:p>
            <a:endParaRPr lang="en-US">
              <a:latin typeface="Arial" panose="020B0604020202020204"/>
              <a:cs typeface="Arial" panose="020B0604020202020204"/>
            </a:endParaRPr>
          </a:p>
        </p:txBody>
      </p:sp>
      <p:sp>
        <p:nvSpPr>
          <p:cNvPr id="33878" name="Rectangle 135"/>
          <p:cNvSpPr>
            <a:spLocks noChangeArrowheads="1"/>
          </p:cNvSpPr>
          <p:nvPr>
            <p:custDataLst>
              <p:tags r:id="rId77"/>
            </p:custDataLst>
          </p:nvPr>
        </p:nvSpPr>
        <p:spPr bwMode="auto">
          <a:xfrm>
            <a:off x="6348413" y="1150938"/>
            <a:ext cx="418858" cy="307777"/>
          </a:xfrm>
          <a:prstGeom prst="rect">
            <a:avLst/>
          </a:prstGeom>
          <a:noFill/>
          <a:ln w="9525">
            <a:noFill/>
            <a:miter lim="800000"/>
          </a:ln>
        </p:spPr>
        <p:txBody>
          <a:bodyPr wrap="none" lIns="0" tIns="0" rIns="0" bIns="0">
            <a:spAutoFit/>
          </a:bodyPr>
          <a:lstStyle/>
          <a:p>
            <a:r>
              <a:rPr lang="en-US" sz="2000" i="1">
                <a:solidFill>
                  <a:srgbClr val="000000"/>
                </a:solidFill>
                <a:latin typeface="Arial" panose="020B0604020202020204"/>
                <a:cs typeface="Arial" panose="020B0604020202020204"/>
              </a:rPr>
              <a:t>VC</a:t>
            </a:r>
            <a:endParaRPr lang="en-US" i="1">
              <a:latin typeface="Arial" panose="020B0604020202020204"/>
              <a:cs typeface="Arial" panose="020B0604020202020204"/>
            </a:endParaRPr>
          </a:p>
        </p:txBody>
      </p:sp>
      <p:sp>
        <p:nvSpPr>
          <p:cNvPr id="33879" name="Line 136"/>
          <p:cNvSpPr>
            <a:spLocks noChangeShapeType="1"/>
          </p:cNvSpPr>
          <p:nvPr>
            <p:custDataLst>
              <p:tags r:id="rId78"/>
            </p:custDataLst>
          </p:nvPr>
        </p:nvSpPr>
        <p:spPr bwMode="auto">
          <a:xfrm>
            <a:off x="5973763" y="1676400"/>
            <a:ext cx="311150" cy="1588"/>
          </a:xfrm>
          <a:prstGeom prst="line">
            <a:avLst/>
          </a:prstGeom>
          <a:noFill/>
          <a:ln w="22225">
            <a:solidFill>
              <a:srgbClr val="008000"/>
            </a:solidFill>
            <a:round/>
          </a:ln>
        </p:spPr>
        <p:txBody>
          <a:bodyPr/>
          <a:lstStyle/>
          <a:p>
            <a:endParaRPr lang="en-US">
              <a:latin typeface="Arial" panose="020B0604020202020204"/>
              <a:cs typeface="Arial" panose="020B0604020202020204"/>
            </a:endParaRPr>
          </a:p>
        </p:txBody>
      </p:sp>
      <p:sp>
        <p:nvSpPr>
          <p:cNvPr id="33880" name="Oval 137"/>
          <p:cNvSpPr>
            <a:spLocks noChangeArrowheads="1"/>
          </p:cNvSpPr>
          <p:nvPr>
            <p:custDataLst>
              <p:tags r:id="rId79"/>
            </p:custDataLst>
          </p:nvPr>
        </p:nvSpPr>
        <p:spPr bwMode="auto">
          <a:xfrm>
            <a:off x="6070600" y="1622425"/>
            <a:ext cx="95250" cy="96838"/>
          </a:xfrm>
          <a:prstGeom prst="ellipse">
            <a:avLst/>
          </a:prstGeom>
          <a:solidFill>
            <a:srgbClr val="008000"/>
          </a:solidFill>
          <a:ln w="11113">
            <a:solidFill>
              <a:srgbClr val="008000"/>
            </a:solidFill>
            <a:round/>
          </a:ln>
        </p:spPr>
        <p:txBody>
          <a:bodyPr/>
          <a:lstStyle/>
          <a:p>
            <a:endParaRPr lang="en-US">
              <a:latin typeface="Arial" panose="020B0604020202020204"/>
              <a:cs typeface="Arial" panose="020B0604020202020204"/>
            </a:endParaRPr>
          </a:p>
        </p:txBody>
      </p:sp>
      <p:sp>
        <p:nvSpPr>
          <p:cNvPr id="33881" name="Rectangle 138"/>
          <p:cNvSpPr>
            <a:spLocks noChangeArrowheads="1"/>
          </p:cNvSpPr>
          <p:nvPr>
            <p:custDataLst>
              <p:tags r:id="rId80"/>
            </p:custDataLst>
          </p:nvPr>
        </p:nvSpPr>
        <p:spPr bwMode="auto">
          <a:xfrm>
            <a:off x="6348413" y="1536700"/>
            <a:ext cx="404456" cy="307777"/>
          </a:xfrm>
          <a:prstGeom prst="rect">
            <a:avLst/>
          </a:prstGeom>
          <a:noFill/>
          <a:ln w="9525">
            <a:noFill/>
            <a:miter lim="800000"/>
          </a:ln>
        </p:spPr>
        <p:txBody>
          <a:bodyPr wrap="none" lIns="0" tIns="0" rIns="0" bIns="0">
            <a:spAutoFit/>
          </a:bodyPr>
          <a:lstStyle/>
          <a:p>
            <a:r>
              <a:rPr lang="en-US" sz="2000" i="1">
                <a:solidFill>
                  <a:srgbClr val="000000"/>
                </a:solidFill>
                <a:latin typeface="Arial" panose="020B0604020202020204"/>
                <a:cs typeface="Arial" panose="020B0604020202020204"/>
              </a:rPr>
              <a:t>TC</a:t>
            </a:r>
            <a:endParaRPr lang="en-US" i="1">
              <a:latin typeface="Arial" panose="020B0604020202020204"/>
              <a:cs typeface="Arial" panose="020B0604020202020204"/>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strips(upRigh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strips(upRight)">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5722" y="476232"/>
            <a:ext cx="2824480" cy="583565"/>
          </a:xfrm>
          <a:prstGeom prst="rect">
            <a:avLst/>
          </a:prstGeom>
          <a:noFill/>
        </p:spPr>
        <p:txBody>
          <a:bodyPr wrap="none" rtlCol="0">
            <a:spAutoFit/>
          </a:bodyPr>
          <a:lstStyle/>
          <a:p>
            <a:pPr algn="l">
              <a:buClrTx/>
              <a:buSzTx/>
              <a:buFontTx/>
            </a:pPr>
            <a:r>
              <a:rPr sz="3200" dirty="0">
                <a:solidFill>
                  <a:srgbClr val="002060"/>
                </a:solidFill>
                <a:latin typeface="华光中雅_CNKI" panose="02000500000000000000" pitchFamily="2" charset="-122"/>
                <a:ea typeface="华光中雅_CNKI" panose="02000500000000000000" pitchFamily="2" charset="-122"/>
              </a:rPr>
              <a:t>例2：边际成本</a:t>
            </a:r>
          </a:p>
        </p:txBody>
      </p:sp>
      <p:sp>
        <p:nvSpPr>
          <p:cNvPr id="88108" name="Text Box 44"/>
          <p:cNvSpPr txBox="1">
            <a:spLocks noChangeArrowheads="1"/>
          </p:cNvSpPr>
          <p:nvPr>
            <p:custDataLst>
              <p:tags r:id="rId2"/>
            </p:custDataLst>
          </p:nvPr>
        </p:nvSpPr>
        <p:spPr bwMode="auto">
          <a:xfrm>
            <a:off x="3394075" y="1116013"/>
            <a:ext cx="4889500" cy="1397000"/>
          </a:xfrm>
          <a:prstGeom prst="rect">
            <a:avLst/>
          </a:prstGeom>
          <a:noFill/>
          <a:ln w="9525">
            <a:noFill/>
            <a:miter lim="800000"/>
          </a:ln>
        </p:spPr>
        <p:txBody>
          <a:bodyPr/>
          <a:lstStyle/>
          <a:p>
            <a:pPr>
              <a:lnSpc>
                <a:spcPct val="105000"/>
              </a:lnSpc>
              <a:spcBef>
                <a:spcPct val="45000"/>
              </a:spcBef>
            </a:pPr>
            <a:r>
              <a:rPr lang="en-US" sz="2600">
                <a:solidFill>
                  <a:srgbClr val="FF0000"/>
                </a:solidFill>
                <a:latin typeface="Arial" panose="020B0604020202020204"/>
                <a:cs typeface="Arial" panose="020B0604020202020204"/>
              </a:rPr>
              <a:t>边际成本(MC) </a:t>
            </a:r>
            <a:r>
              <a:rPr lang="en-US" sz="2600">
                <a:latin typeface="Arial" panose="020B0604020202020204"/>
                <a:cs typeface="Arial" panose="020B0604020202020204"/>
              </a:rPr>
              <a:t>是额外一单位产量所引起的总成本的增加:</a:t>
            </a:r>
          </a:p>
        </p:txBody>
      </p:sp>
      <p:sp>
        <p:nvSpPr>
          <p:cNvPr id="88109" name="Text Box 45"/>
          <p:cNvSpPr txBox="1">
            <a:spLocks noChangeArrowheads="1"/>
          </p:cNvSpPr>
          <p:nvPr>
            <p:custDataLst>
              <p:tags r:id="rId3"/>
            </p:custDataLst>
          </p:nvPr>
        </p:nvSpPr>
        <p:spPr bwMode="auto">
          <a:xfrm>
            <a:off x="3397250" y="3392488"/>
            <a:ext cx="5335588" cy="2860675"/>
          </a:xfrm>
          <a:prstGeom prst="rect">
            <a:avLst/>
          </a:prstGeom>
          <a:noFill/>
          <a:ln w="9525">
            <a:noFill/>
            <a:miter lim="800000"/>
          </a:ln>
        </p:spPr>
        <p:txBody>
          <a:bodyPr/>
          <a:lstStyle/>
          <a:p>
            <a:pPr>
              <a:lnSpc>
                <a:spcPct val="105000"/>
              </a:lnSpc>
              <a:spcBef>
                <a:spcPct val="35000"/>
              </a:spcBef>
            </a:pPr>
            <a:r>
              <a:rPr lang="en-US" sz="2600">
                <a:latin typeface="Arial" panose="020B0604020202020204"/>
                <a:cs typeface="Arial" panose="020B0604020202020204"/>
              </a:rPr>
              <a:t>通常，由于边际产量递减，MC随Q的上升而增</a:t>
            </a:r>
            <a:r>
              <a:rPr lang="zh-CN" altLang="en-US" sz="2600">
                <a:latin typeface="Arial" panose="020B0604020202020204"/>
                <a:cs typeface="Arial" panose="020B0604020202020204"/>
              </a:rPr>
              <a:t>加</a:t>
            </a:r>
            <a:r>
              <a:rPr lang="en-US" sz="2600">
                <a:latin typeface="Arial" panose="020B0604020202020204"/>
                <a:cs typeface="Arial" panose="020B0604020202020204"/>
              </a:rPr>
              <a:t> </a:t>
            </a:r>
          </a:p>
          <a:p>
            <a:pPr>
              <a:lnSpc>
                <a:spcPct val="105000"/>
              </a:lnSpc>
              <a:spcBef>
                <a:spcPct val="35000"/>
              </a:spcBef>
            </a:pPr>
            <a:r>
              <a:rPr lang="en-US" sz="2600">
                <a:latin typeface="Arial" panose="020B0604020202020204"/>
                <a:cs typeface="Arial" panose="020B0604020202020204"/>
              </a:rPr>
              <a:t>有时 (这里)，边际成本先下降</a:t>
            </a:r>
            <a:r>
              <a:rPr lang="zh-CN" altLang="en-US" sz="2600">
                <a:latin typeface="Arial" panose="020B0604020202020204"/>
                <a:cs typeface="Arial" panose="020B0604020202020204"/>
              </a:rPr>
              <a:t>，</a:t>
            </a:r>
            <a:r>
              <a:rPr lang="en-US" sz="2600">
                <a:latin typeface="Arial" panose="020B0604020202020204"/>
                <a:cs typeface="Arial" panose="020B0604020202020204"/>
              </a:rPr>
              <a:t>再上升</a:t>
            </a:r>
          </a:p>
          <a:p>
            <a:pPr>
              <a:lnSpc>
                <a:spcPct val="105000"/>
              </a:lnSpc>
              <a:spcBef>
                <a:spcPct val="35000"/>
              </a:spcBef>
            </a:pPr>
            <a:r>
              <a:rPr lang="en-US" sz="2600">
                <a:latin typeface="Arial" panose="020B0604020202020204"/>
                <a:cs typeface="Arial" panose="020B0604020202020204"/>
              </a:rPr>
              <a:t>(在其他例子中，MC可能不变) </a:t>
            </a:r>
          </a:p>
        </p:txBody>
      </p:sp>
      <p:sp>
        <p:nvSpPr>
          <p:cNvPr id="3080" name="Rectangle 3"/>
          <p:cNvSpPr>
            <a:spLocks noChangeArrowheads="1"/>
          </p:cNvSpPr>
          <p:nvPr>
            <p:custDataLst>
              <p:tags r:id="rId4"/>
            </p:custDataLst>
          </p:nvPr>
        </p:nvSpPr>
        <p:spPr bwMode="auto">
          <a:xfrm>
            <a:off x="1062990" y="5794693"/>
            <a:ext cx="915988" cy="561975"/>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620</a:t>
            </a:r>
          </a:p>
        </p:txBody>
      </p:sp>
      <p:sp>
        <p:nvSpPr>
          <p:cNvPr id="3081" name="Rectangle 4"/>
          <p:cNvSpPr>
            <a:spLocks noChangeArrowheads="1"/>
          </p:cNvSpPr>
          <p:nvPr>
            <p:custDataLst>
              <p:tags r:id="rId5"/>
            </p:custDataLst>
          </p:nvPr>
        </p:nvSpPr>
        <p:spPr bwMode="auto">
          <a:xfrm>
            <a:off x="518478" y="5794693"/>
            <a:ext cx="544512" cy="561975"/>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7</a:t>
            </a:r>
          </a:p>
        </p:txBody>
      </p:sp>
      <p:sp>
        <p:nvSpPr>
          <p:cNvPr id="3082" name="Rectangle 5"/>
          <p:cNvSpPr>
            <a:spLocks noChangeArrowheads="1"/>
          </p:cNvSpPr>
          <p:nvPr>
            <p:custDataLst>
              <p:tags r:id="rId6"/>
            </p:custDataLst>
          </p:nvPr>
        </p:nvSpPr>
        <p:spPr bwMode="auto">
          <a:xfrm>
            <a:off x="1062990" y="5234305"/>
            <a:ext cx="915988" cy="560388"/>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480</a:t>
            </a:r>
          </a:p>
        </p:txBody>
      </p:sp>
      <p:sp>
        <p:nvSpPr>
          <p:cNvPr id="3083" name="Rectangle 6"/>
          <p:cNvSpPr>
            <a:spLocks noChangeArrowheads="1"/>
          </p:cNvSpPr>
          <p:nvPr>
            <p:custDataLst>
              <p:tags r:id="rId7"/>
            </p:custDataLst>
          </p:nvPr>
        </p:nvSpPr>
        <p:spPr bwMode="auto">
          <a:xfrm>
            <a:off x="518478" y="5234305"/>
            <a:ext cx="544512" cy="560388"/>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6</a:t>
            </a:r>
          </a:p>
        </p:txBody>
      </p:sp>
      <p:sp>
        <p:nvSpPr>
          <p:cNvPr id="3084" name="Rectangle 7"/>
          <p:cNvSpPr>
            <a:spLocks noChangeArrowheads="1"/>
          </p:cNvSpPr>
          <p:nvPr>
            <p:custDataLst>
              <p:tags r:id="rId8"/>
            </p:custDataLst>
          </p:nvPr>
        </p:nvSpPr>
        <p:spPr bwMode="auto">
          <a:xfrm>
            <a:off x="1062990" y="4670743"/>
            <a:ext cx="915988" cy="563562"/>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380</a:t>
            </a:r>
          </a:p>
        </p:txBody>
      </p:sp>
      <p:sp>
        <p:nvSpPr>
          <p:cNvPr id="3085" name="Rectangle 8"/>
          <p:cNvSpPr>
            <a:spLocks noChangeArrowheads="1"/>
          </p:cNvSpPr>
          <p:nvPr>
            <p:custDataLst>
              <p:tags r:id="rId9"/>
            </p:custDataLst>
          </p:nvPr>
        </p:nvSpPr>
        <p:spPr bwMode="auto">
          <a:xfrm>
            <a:off x="518478" y="4670743"/>
            <a:ext cx="544512" cy="563562"/>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5</a:t>
            </a:r>
          </a:p>
        </p:txBody>
      </p:sp>
      <p:sp>
        <p:nvSpPr>
          <p:cNvPr id="3086" name="Rectangle 9"/>
          <p:cNvSpPr>
            <a:spLocks noChangeArrowheads="1"/>
          </p:cNvSpPr>
          <p:nvPr>
            <p:custDataLst>
              <p:tags r:id="rId10"/>
            </p:custDataLst>
          </p:nvPr>
        </p:nvSpPr>
        <p:spPr bwMode="auto">
          <a:xfrm>
            <a:off x="1062990" y="4108768"/>
            <a:ext cx="915988" cy="561975"/>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310</a:t>
            </a:r>
          </a:p>
        </p:txBody>
      </p:sp>
      <p:sp>
        <p:nvSpPr>
          <p:cNvPr id="3087" name="Rectangle 10"/>
          <p:cNvSpPr>
            <a:spLocks noChangeArrowheads="1"/>
          </p:cNvSpPr>
          <p:nvPr>
            <p:custDataLst>
              <p:tags r:id="rId11"/>
            </p:custDataLst>
          </p:nvPr>
        </p:nvSpPr>
        <p:spPr bwMode="auto">
          <a:xfrm>
            <a:off x="518478" y="4108768"/>
            <a:ext cx="544512" cy="561975"/>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4</a:t>
            </a:r>
          </a:p>
        </p:txBody>
      </p:sp>
      <p:sp>
        <p:nvSpPr>
          <p:cNvPr id="3088" name="Rectangle 11"/>
          <p:cNvSpPr>
            <a:spLocks noChangeArrowheads="1"/>
          </p:cNvSpPr>
          <p:nvPr>
            <p:custDataLst>
              <p:tags r:id="rId12"/>
            </p:custDataLst>
          </p:nvPr>
        </p:nvSpPr>
        <p:spPr bwMode="auto">
          <a:xfrm>
            <a:off x="1062990" y="3546793"/>
            <a:ext cx="915988" cy="561975"/>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260</a:t>
            </a:r>
          </a:p>
        </p:txBody>
      </p:sp>
      <p:sp>
        <p:nvSpPr>
          <p:cNvPr id="3089" name="Rectangle 12"/>
          <p:cNvSpPr>
            <a:spLocks noChangeArrowheads="1"/>
          </p:cNvSpPr>
          <p:nvPr>
            <p:custDataLst>
              <p:tags r:id="rId13"/>
            </p:custDataLst>
          </p:nvPr>
        </p:nvSpPr>
        <p:spPr bwMode="auto">
          <a:xfrm>
            <a:off x="518478" y="3546793"/>
            <a:ext cx="544512" cy="561975"/>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3</a:t>
            </a:r>
          </a:p>
        </p:txBody>
      </p:sp>
      <p:sp>
        <p:nvSpPr>
          <p:cNvPr id="3090" name="Rectangle 13"/>
          <p:cNvSpPr>
            <a:spLocks noChangeArrowheads="1"/>
          </p:cNvSpPr>
          <p:nvPr>
            <p:custDataLst>
              <p:tags r:id="rId14"/>
            </p:custDataLst>
          </p:nvPr>
        </p:nvSpPr>
        <p:spPr bwMode="auto">
          <a:xfrm>
            <a:off x="1062990" y="2984818"/>
            <a:ext cx="915988" cy="561975"/>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220</a:t>
            </a:r>
          </a:p>
        </p:txBody>
      </p:sp>
      <p:sp>
        <p:nvSpPr>
          <p:cNvPr id="3091" name="Rectangle 14"/>
          <p:cNvSpPr>
            <a:spLocks noChangeArrowheads="1"/>
          </p:cNvSpPr>
          <p:nvPr>
            <p:custDataLst>
              <p:tags r:id="rId15"/>
            </p:custDataLst>
          </p:nvPr>
        </p:nvSpPr>
        <p:spPr bwMode="auto">
          <a:xfrm>
            <a:off x="518478" y="2984818"/>
            <a:ext cx="544512" cy="561975"/>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2</a:t>
            </a:r>
          </a:p>
        </p:txBody>
      </p:sp>
      <p:sp>
        <p:nvSpPr>
          <p:cNvPr id="3092" name="Rectangle 15"/>
          <p:cNvSpPr>
            <a:spLocks noChangeArrowheads="1"/>
          </p:cNvSpPr>
          <p:nvPr>
            <p:custDataLst>
              <p:tags r:id="rId16"/>
            </p:custDataLst>
          </p:nvPr>
        </p:nvSpPr>
        <p:spPr bwMode="auto">
          <a:xfrm>
            <a:off x="1062990" y="2422843"/>
            <a:ext cx="915988" cy="561975"/>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170</a:t>
            </a:r>
          </a:p>
        </p:txBody>
      </p:sp>
      <p:sp>
        <p:nvSpPr>
          <p:cNvPr id="3093" name="Rectangle 16"/>
          <p:cNvSpPr>
            <a:spLocks noChangeArrowheads="1"/>
          </p:cNvSpPr>
          <p:nvPr>
            <p:custDataLst>
              <p:tags r:id="rId17"/>
            </p:custDataLst>
          </p:nvPr>
        </p:nvSpPr>
        <p:spPr bwMode="auto">
          <a:xfrm>
            <a:off x="518478" y="2422843"/>
            <a:ext cx="544512" cy="561975"/>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a:t>
            </a:r>
          </a:p>
        </p:txBody>
      </p:sp>
      <p:sp>
        <p:nvSpPr>
          <p:cNvPr id="3094" name="Rectangle 17"/>
          <p:cNvSpPr>
            <a:spLocks noChangeArrowheads="1"/>
          </p:cNvSpPr>
          <p:nvPr>
            <p:custDataLst>
              <p:tags r:id="rId18"/>
            </p:custDataLst>
          </p:nvPr>
        </p:nvSpPr>
        <p:spPr bwMode="auto">
          <a:xfrm>
            <a:off x="1978978" y="1860868"/>
            <a:ext cx="836612" cy="561975"/>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endParaRPr lang="en-US" sz="2400">
              <a:latin typeface="Arial" panose="020B0604020202020204"/>
              <a:cs typeface="Arial" panose="020B0604020202020204"/>
            </a:endParaRPr>
          </a:p>
        </p:txBody>
      </p:sp>
      <p:sp>
        <p:nvSpPr>
          <p:cNvPr id="3095" name="Rectangle 18"/>
          <p:cNvSpPr>
            <a:spLocks noChangeArrowheads="1"/>
          </p:cNvSpPr>
          <p:nvPr>
            <p:custDataLst>
              <p:tags r:id="rId19"/>
            </p:custDataLst>
          </p:nvPr>
        </p:nvSpPr>
        <p:spPr bwMode="auto">
          <a:xfrm>
            <a:off x="1062990" y="1860868"/>
            <a:ext cx="915988" cy="561975"/>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100</a:t>
            </a:r>
          </a:p>
        </p:txBody>
      </p:sp>
      <p:sp>
        <p:nvSpPr>
          <p:cNvPr id="3096" name="Rectangle 19"/>
          <p:cNvSpPr>
            <a:spLocks noChangeArrowheads="1"/>
          </p:cNvSpPr>
          <p:nvPr>
            <p:custDataLst>
              <p:tags r:id="rId20"/>
            </p:custDataLst>
          </p:nvPr>
        </p:nvSpPr>
        <p:spPr bwMode="auto">
          <a:xfrm>
            <a:off x="518478" y="1860868"/>
            <a:ext cx="544512" cy="561975"/>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0</a:t>
            </a:r>
          </a:p>
        </p:txBody>
      </p:sp>
      <p:sp>
        <p:nvSpPr>
          <p:cNvPr id="3097" name="Rectangle 20"/>
          <p:cNvSpPr>
            <a:spLocks noChangeArrowheads="1"/>
          </p:cNvSpPr>
          <p:nvPr>
            <p:custDataLst>
              <p:tags r:id="rId21"/>
            </p:custDataLst>
          </p:nvPr>
        </p:nvSpPr>
        <p:spPr bwMode="auto">
          <a:xfrm>
            <a:off x="1978978" y="1298893"/>
            <a:ext cx="836612" cy="561975"/>
          </a:xfrm>
          <a:prstGeom prst="rect">
            <a:avLst/>
          </a:prstGeom>
          <a:noFill/>
          <a:ln w="9525">
            <a:noFill/>
            <a:miter lim="800000"/>
          </a:ln>
        </p:spPr>
        <p:txBody>
          <a:bodyPr/>
          <a:lstStyle/>
          <a:p>
            <a:pPr algn="ctr">
              <a:lnSpc>
                <a:spcPct val="105000"/>
              </a:lnSpc>
              <a:spcBef>
                <a:spcPct val="45000"/>
              </a:spcBef>
              <a:buClr>
                <a:srgbClr val="00B85C"/>
              </a:buClr>
              <a:buSzPct val="120000"/>
              <a:buFont typeface="Wingdings" panose="05000000000000000000" pitchFamily="2" charset="2"/>
              <a:buNone/>
            </a:pPr>
            <a:r>
              <a:rPr lang="en-US" sz="2400" i="1">
                <a:latin typeface="Arial" panose="020B0604020202020204"/>
                <a:cs typeface="Arial" panose="020B0604020202020204"/>
              </a:rPr>
              <a:t>MC</a:t>
            </a:r>
          </a:p>
        </p:txBody>
      </p:sp>
      <p:sp>
        <p:nvSpPr>
          <p:cNvPr id="3098" name="Rectangle 21"/>
          <p:cNvSpPr>
            <a:spLocks noChangeArrowheads="1"/>
          </p:cNvSpPr>
          <p:nvPr>
            <p:custDataLst>
              <p:tags r:id="rId22"/>
            </p:custDataLst>
          </p:nvPr>
        </p:nvSpPr>
        <p:spPr bwMode="auto">
          <a:xfrm>
            <a:off x="1062990" y="1298893"/>
            <a:ext cx="915988" cy="561975"/>
          </a:xfrm>
          <a:prstGeom prst="rect">
            <a:avLst/>
          </a:prstGeom>
          <a:noFill/>
          <a:ln w="9525">
            <a:noFill/>
            <a:miter lim="800000"/>
          </a:ln>
        </p:spPr>
        <p:txBody>
          <a:bodyPr/>
          <a:lstStyle/>
          <a:p>
            <a:pPr algn="ctr">
              <a:lnSpc>
                <a:spcPct val="105000"/>
              </a:lnSpc>
              <a:spcBef>
                <a:spcPct val="45000"/>
              </a:spcBef>
              <a:buClr>
                <a:srgbClr val="00B85C"/>
              </a:buClr>
              <a:buSzPct val="120000"/>
              <a:buFont typeface="Wingdings" panose="05000000000000000000" pitchFamily="2" charset="2"/>
              <a:buNone/>
            </a:pPr>
            <a:r>
              <a:rPr lang="en-US" sz="2400" i="1">
                <a:latin typeface="Arial" panose="020B0604020202020204"/>
                <a:cs typeface="Arial" panose="020B0604020202020204"/>
              </a:rPr>
              <a:t>TC</a:t>
            </a:r>
          </a:p>
        </p:txBody>
      </p:sp>
      <p:sp>
        <p:nvSpPr>
          <p:cNvPr id="3099" name="Rectangle 22"/>
          <p:cNvSpPr>
            <a:spLocks noChangeArrowheads="1"/>
          </p:cNvSpPr>
          <p:nvPr>
            <p:custDataLst>
              <p:tags r:id="rId23"/>
            </p:custDataLst>
          </p:nvPr>
        </p:nvSpPr>
        <p:spPr bwMode="auto">
          <a:xfrm>
            <a:off x="518478" y="1298893"/>
            <a:ext cx="544512" cy="561975"/>
          </a:xfrm>
          <a:prstGeom prst="rect">
            <a:avLst/>
          </a:prstGeom>
          <a:noFill/>
          <a:ln w="9525">
            <a:noFill/>
            <a:miter lim="800000"/>
          </a:ln>
        </p:spPr>
        <p:txBody>
          <a:bodyPr/>
          <a:lstStyle/>
          <a:p>
            <a:pPr algn="ctr">
              <a:lnSpc>
                <a:spcPct val="105000"/>
              </a:lnSpc>
              <a:spcBef>
                <a:spcPct val="45000"/>
              </a:spcBef>
              <a:buClr>
                <a:srgbClr val="00B85C"/>
              </a:buClr>
              <a:buSzPct val="120000"/>
              <a:buFont typeface="Wingdings" panose="05000000000000000000" pitchFamily="2" charset="2"/>
              <a:buNone/>
            </a:pPr>
            <a:r>
              <a:rPr lang="en-US" sz="2400" b="1" i="1">
                <a:latin typeface="Arial" panose="020B0604020202020204"/>
                <a:cs typeface="Arial" panose="020B0604020202020204"/>
              </a:rPr>
              <a:t>Q</a:t>
            </a:r>
          </a:p>
        </p:txBody>
      </p:sp>
      <p:sp>
        <p:nvSpPr>
          <p:cNvPr id="3100" name="Line 23"/>
          <p:cNvSpPr>
            <a:spLocks noChangeShapeType="1"/>
          </p:cNvSpPr>
          <p:nvPr>
            <p:custDataLst>
              <p:tags r:id="rId24"/>
            </p:custDataLst>
          </p:nvPr>
        </p:nvSpPr>
        <p:spPr bwMode="auto">
          <a:xfrm>
            <a:off x="518478" y="1298893"/>
            <a:ext cx="2297112" cy="0"/>
          </a:xfrm>
          <a:prstGeom prst="line">
            <a:avLst/>
          </a:prstGeom>
          <a:noFill/>
          <a:ln w="12700" cap="sq">
            <a:solidFill>
              <a:schemeClr val="tx1"/>
            </a:solidFill>
            <a:round/>
          </a:ln>
        </p:spPr>
        <p:txBody>
          <a:bodyPr/>
          <a:lstStyle/>
          <a:p>
            <a:endParaRPr lang="en-US">
              <a:latin typeface="Arial" panose="020B0604020202020204"/>
              <a:cs typeface="Arial" panose="020B0604020202020204"/>
            </a:endParaRPr>
          </a:p>
        </p:txBody>
      </p:sp>
      <p:sp>
        <p:nvSpPr>
          <p:cNvPr id="3101" name="Line 24"/>
          <p:cNvSpPr>
            <a:spLocks noChangeShapeType="1"/>
          </p:cNvSpPr>
          <p:nvPr>
            <p:custDataLst>
              <p:tags r:id="rId25"/>
            </p:custDataLst>
          </p:nvPr>
        </p:nvSpPr>
        <p:spPr bwMode="auto">
          <a:xfrm>
            <a:off x="518478" y="1860868"/>
            <a:ext cx="2297112"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3102" name="Line 25"/>
          <p:cNvSpPr>
            <a:spLocks noChangeShapeType="1"/>
          </p:cNvSpPr>
          <p:nvPr>
            <p:custDataLst>
              <p:tags r:id="rId26"/>
            </p:custDataLst>
          </p:nvPr>
        </p:nvSpPr>
        <p:spPr bwMode="auto">
          <a:xfrm>
            <a:off x="518478" y="2422843"/>
            <a:ext cx="2297112"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3103" name="Line 26"/>
          <p:cNvSpPr>
            <a:spLocks noChangeShapeType="1"/>
          </p:cNvSpPr>
          <p:nvPr>
            <p:custDataLst>
              <p:tags r:id="rId27"/>
            </p:custDataLst>
          </p:nvPr>
        </p:nvSpPr>
        <p:spPr bwMode="auto">
          <a:xfrm>
            <a:off x="518478" y="2984818"/>
            <a:ext cx="2297112"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3104" name="Line 27"/>
          <p:cNvSpPr>
            <a:spLocks noChangeShapeType="1"/>
          </p:cNvSpPr>
          <p:nvPr>
            <p:custDataLst>
              <p:tags r:id="rId28"/>
            </p:custDataLst>
          </p:nvPr>
        </p:nvSpPr>
        <p:spPr bwMode="auto">
          <a:xfrm>
            <a:off x="518478" y="3546793"/>
            <a:ext cx="2297112"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3105" name="Line 28"/>
          <p:cNvSpPr>
            <a:spLocks noChangeShapeType="1"/>
          </p:cNvSpPr>
          <p:nvPr>
            <p:custDataLst>
              <p:tags r:id="rId29"/>
            </p:custDataLst>
          </p:nvPr>
        </p:nvSpPr>
        <p:spPr bwMode="auto">
          <a:xfrm>
            <a:off x="518478" y="4108768"/>
            <a:ext cx="2297112"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3106" name="Line 29"/>
          <p:cNvSpPr>
            <a:spLocks noChangeShapeType="1"/>
          </p:cNvSpPr>
          <p:nvPr>
            <p:custDataLst>
              <p:tags r:id="rId30"/>
            </p:custDataLst>
          </p:nvPr>
        </p:nvSpPr>
        <p:spPr bwMode="auto">
          <a:xfrm>
            <a:off x="518478" y="4670743"/>
            <a:ext cx="2297112"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3107" name="Line 30"/>
          <p:cNvSpPr>
            <a:spLocks noChangeShapeType="1"/>
          </p:cNvSpPr>
          <p:nvPr>
            <p:custDataLst>
              <p:tags r:id="rId31"/>
            </p:custDataLst>
          </p:nvPr>
        </p:nvSpPr>
        <p:spPr bwMode="auto">
          <a:xfrm>
            <a:off x="518478" y="5234305"/>
            <a:ext cx="2297112"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3108" name="Line 31"/>
          <p:cNvSpPr>
            <a:spLocks noChangeShapeType="1"/>
          </p:cNvSpPr>
          <p:nvPr>
            <p:custDataLst>
              <p:tags r:id="rId32"/>
            </p:custDataLst>
          </p:nvPr>
        </p:nvSpPr>
        <p:spPr bwMode="auto">
          <a:xfrm>
            <a:off x="518478" y="5794693"/>
            <a:ext cx="2297112"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3109" name="Line 32"/>
          <p:cNvSpPr>
            <a:spLocks noChangeShapeType="1"/>
          </p:cNvSpPr>
          <p:nvPr>
            <p:custDataLst>
              <p:tags r:id="rId33"/>
            </p:custDataLst>
          </p:nvPr>
        </p:nvSpPr>
        <p:spPr bwMode="auto">
          <a:xfrm>
            <a:off x="518478" y="6356668"/>
            <a:ext cx="2297112" cy="0"/>
          </a:xfrm>
          <a:prstGeom prst="line">
            <a:avLst/>
          </a:prstGeom>
          <a:noFill/>
          <a:ln w="12700" cap="sq">
            <a:solidFill>
              <a:schemeClr val="tx1"/>
            </a:solidFill>
            <a:round/>
          </a:ln>
        </p:spPr>
        <p:txBody>
          <a:bodyPr/>
          <a:lstStyle/>
          <a:p>
            <a:endParaRPr lang="en-US">
              <a:latin typeface="Arial" panose="020B0604020202020204"/>
              <a:cs typeface="Arial" panose="020B0604020202020204"/>
            </a:endParaRPr>
          </a:p>
        </p:txBody>
      </p:sp>
      <p:sp>
        <p:nvSpPr>
          <p:cNvPr id="3110" name="Line 33"/>
          <p:cNvSpPr>
            <a:spLocks noChangeShapeType="1"/>
          </p:cNvSpPr>
          <p:nvPr>
            <p:custDataLst>
              <p:tags r:id="rId34"/>
            </p:custDataLst>
          </p:nvPr>
        </p:nvSpPr>
        <p:spPr bwMode="auto">
          <a:xfrm>
            <a:off x="518478" y="1298893"/>
            <a:ext cx="0" cy="5057775"/>
          </a:xfrm>
          <a:prstGeom prst="line">
            <a:avLst/>
          </a:prstGeom>
          <a:noFill/>
          <a:ln w="12700" cap="sq">
            <a:solidFill>
              <a:schemeClr val="tx1"/>
            </a:solidFill>
            <a:round/>
          </a:ln>
        </p:spPr>
        <p:txBody>
          <a:bodyPr/>
          <a:lstStyle/>
          <a:p>
            <a:endParaRPr lang="en-US">
              <a:latin typeface="Arial" panose="020B0604020202020204"/>
              <a:cs typeface="Arial" panose="020B0604020202020204"/>
            </a:endParaRPr>
          </a:p>
        </p:txBody>
      </p:sp>
      <p:sp>
        <p:nvSpPr>
          <p:cNvPr id="3111" name="Line 34"/>
          <p:cNvSpPr>
            <a:spLocks noChangeShapeType="1"/>
          </p:cNvSpPr>
          <p:nvPr>
            <p:custDataLst>
              <p:tags r:id="rId35"/>
            </p:custDataLst>
          </p:nvPr>
        </p:nvSpPr>
        <p:spPr bwMode="auto">
          <a:xfrm>
            <a:off x="1062990" y="1298893"/>
            <a:ext cx="0" cy="5057775"/>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3112" name="Line 35"/>
          <p:cNvSpPr>
            <a:spLocks noChangeShapeType="1"/>
          </p:cNvSpPr>
          <p:nvPr>
            <p:custDataLst>
              <p:tags r:id="rId36"/>
            </p:custDataLst>
          </p:nvPr>
        </p:nvSpPr>
        <p:spPr bwMode="auto">
          <a:xfrm>
            <a:off x="1978978" y="1298893"/>
            <a:ext cx="0" cy="5057775"/>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3113" name="Line 36"/>
          <p:cNvSpPr>
            <a:spLocks noChangeShapeType="1"/>
          </p:cNvSpPr>
          <p:nvPr>
            <p:custDataLst>
              <p:tags r:id="rId37"/>
            </p:custDataLst>
          </p:nvPr>
        </p:nvSpPr>
        <p:spPr bwMode="auto">
          <a:xfrm>
            <a:off x="2815590" y="1298893"/>
            <a:ext cx="0" cy="5057775"/>
          </a:xfrm>
          <a:prstGeom prst="line">
            <a:avLst/>
          </a:prstGeom>
          <a:noFill/>
          <a:ln w="12700" cap="sq">
            <a:solidFill>
              <a:schemeClr val="tx1"/>
            </a:solidFill>
            <a:round/>
          </a:ln>
        </p:spPr>
        <p:txBody>
          <a:bodyPr/>
          <a:lstStyle/>
          <a:p>
            <a:endParaRPr lang="en-US">
              <a:latin typeface="Arial" panose="020B0604020202020204"/>
              <a:cs typeface="Arial" panose="020B0604020202020204"/>
            </a:endParaRPr>
          </a:p>
        </p:txBody>
      </p:sp>
      <p:sp>
        <p:nvSpPr>
          <p:cNvPr id="3114" name="Rectangle 37"/>
          <p:cNvSpPr>
            <a:spLocks noChangeArrowheads="1"/>
          </p:cNvSpPr>
          <p:nvPr>
            <p:custDataLst>
              <p:tags r:id="rId38"/>
            </p:custDataLst>
          </p:nvPr>
        </p:nvSpPr>
        <p:spPr bwMode="auto">
          <a:xfrm>
            <a:off x="1978978" y="5516880"/>
            <a:ext cx="836612" cy="561975"/>
          </a:xfrm>
          <a:prstGeom prst="rect">
            <a:avLst/>
          </a:prstGeom>
          <a:solidFill>
            <a:schemeClr val="bg1"/>
          </a:solidFill>
          <a:ln w="12700">
            <a:solidFill>
              <a:schemeClr val="tx1"/>
            </a:solid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140</a:t>
            </a:r>
          </a:p>
        </p:txBody>
      </p:sp>
      <p:sp>
        <p:nvSpPr>
          <p:cNvPr id="3115" name="Rectangle 38"/>
          <p:cNvSpPr>
            <a:spLocks noChangeArrowheads="1"/>
          </p:cNvSpPr>
          <p:nvPr>
            <p:custDataLst>
              <p:tags r:id="rId39"/>
            </p:custDataLst>
          </p:nvPr>
        </p:nvSpPr>
        <p:spPr bwMode="auto">
          <a:xfrm>
            <a:off x="1978978" y="4956493"/>
            <a:ext cx="836612" cy="560387"/>
          </a:xfrm>
          <a:prstGeom prst="rect">
            <a:avLst/>
          </a:prstGeom>
          <a:solidFill>
            <a:schemeClr val="bg1"/>
          </a:solidFill>
          <a:ln w="12700">
            <a:solidFill>
              <a:schemeClr val="tx1"/>
            </a:solid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100</a:t>
            </a:r>
          </a:p>
        </p:txBody>
      </p:sp>
      <p:sp>
        <p:nvSpPr>
          <p:cNvPr id="3116" name="Rectangle 39"/>
          <p:cNvSpPr>
            <a:spLocks noChangeArrowheads="1"/>
          </p:cNvSpPr>
          <p:nvPr>
            <p:custDataLst>
              <p:tags r:id="rId40"/>
            </p:custDataLst>
          </p:nvPr>
        </p:nvSpPr>
        <p:spPr bwMode="auto">
          <a:xfrm>
            <a:off x="1978978" y="4392930"/>
            <a:ext cx="836612" cy="563563"/>
          </a:xfrm>
          <a:prstGeom prst="rect">
            <a:avLst/>
          </a:prstGeom>
          <a:solidFill>
            <a:schemeClr val="bg1"/>
          </a:solidFill>
          <a:ln w="12700">
            <a:solidFill>
              <a:schemeClr val="tx1"/>
            </a:solid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70</a:t>
            </a:r>
          </a:p>
        </p:txBody>
      </p:sp>
      <p:sp>
        <p:nvSpPr>
          <p:cNvPr id="3117" name="Rectangle 40"/>
          <p:cNvSpPr>
            <a:spLocks noChangeArrowheads="1"/>
          </p:cNvSpPr>
          <p:nvPr>
            <p:custDataLst>
              <p:tags r:id="rId41"/>
            </p:custDataLst>
          </p:nvPr>
        </p:nvSpPr>
        <p:spPr bwMode="auto">
          <a:xfrm>
            <a:off x="1978978" y="3830955"/>
            <a:ext cx="836612" cy="561975"/>
          </a:xfrm>
          <a:prstGeom prst="rect">
            <a:avLst/>
          </a:prstGeom>
          <a:solidFill>
            <a:schemeClr val="bg1"/>
          </a:solidFill>
          <a:ln w="12700">
            <a:solidFill>
              <a:schemeClr val="tx1"/>
            </a:solid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50</a:t>
            </a:r>
          </a:p>
        </p:txBody>
      </p:sp>
      <p:sp>
        <p:nvSpPr>
          <p:cNvPr id="3118" name="Rectangle 41"/>
          <p:cNvSpPr>
            <a:spLocks noChangeArrowheads="1"/>
          </p:cNvSpPr>
          <p:nvPr>
            <p:custDataLst>
              <p:tags r:id="rId42"/>
            </p:custDataLst>
          </p:nvPr>
        </p:nvSpPr>
        <p:spPr bwMode="auto">
          <a:xfrm>
            <a:off x="1978978" y="3268980"/>
            <a:ext cx="836612" cy="561975"/>
          </a:xfrm>
          <a:prstGeom prst="rect">
            <a:avLst/>
          </a:prstGeom>
          <a:solidFill>
            <a:schemeClr val="bg1"/>
          </a:solidFill>
          <a:ln w="12700">
            <a:solidFill>
              <a:schemeClr val="tx1"/>
            </a:solid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40</a:t>
            </a:r>
          </a:p>
        </p:txBody>
      </p:sp>
      <p:sp>
        <p:nvSpPr>
          <p:cNvPr id="3119" name="Rectangle 42"/>
          <p:cNvSpPr>
            <a:spLocks noChangeArrowheads="1"/>
          </p:cNvSpPr>
          <p:nvPr>
            <p:custDataLst>
              <p:tags r:id="rId43"/>
            </p:custDataLst>
          </p:nvPr>
        </p:nvSpPr>
        <p:spPr bwMode="auto">
          <a:xfrm>
            <a:off x="1978978" y="2707005"/>
            <a:ext cx="836612" cy="561975"/>
          </a:xfrm>
          <a:prstGeom prst="rect">
            <a:avLst/>
          </a:prstGeom>
          <a:solidFill>
            <a:schemeClr val="bg1"/>
          </a:solidFill>
          <a:ln w="12700">
            <a:solidFill>
              <a:schemeClr val="tx1"/>
            </a:solid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50</a:t>
            </a:r>
          </a:p>
        </p:txBody>
      </p:sp>
      <p:sp>
        <p:nvSpPr>
          <p:cNvPr id="3120" name="Rectangle 43"/>
          <p:cNvSpPr>
            <a:spLocks noChangeArrowheads="1"/>
          </p:cNvSpPr>
          <p:nvPr>
            <p:custDataLst>
              <p:tags r:id="rId44"/>
            </p:custDataLst>
          </p:nvPr>
        </p:nvSpPr>
        <p:spPr bwMode="auto">
          <a:xfrm>
            <a:off x="1978978" y="2145030"/>
            <a:ext cx="836612" cy="561975"/>
          </a:xfrm>
          <a:prstGeom prst="rect">
            <a:avLst/>
          </a:prstGeom>
          <a:solidFill>
            <a:schemeClr val="bg1"/>
          </a:solidFill>
          <a:ln w="12700">
            <a:solidFill>
              <a:schemeClr val="tx1"/>
            </a:solid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70</a:t>
            </a:r>
          </a:p>
        </p:txBody>
      </p:sp>
      <p:grpSp>
        <p:nvGrpSpPr>
          <p:cNvPr id="2" name="Group 48"/>
          <p:cNvGrpSpPr/>
          <p:nvPr/>
        </p:nvGrpSpPr>
        <p:grpSpPr bwMode="auto">
          <a:xfrm>
            <a:off x="4767263" y="2457451"/>
            <a:ext cx="1920874" cy="979488"/>
            <a:chOff x="1163" y="1689"/>
            <a:chExt cx="1210" cy="617"/>
          </a:xfrm>
        </p:grpSpPr>
        <p:grpSp>
          <p:nvGrpSpPr>
            <p:cNvPr id="3" name="Group 49"/>
            <p:cNvGrpSpPr/>
            <p:nvPr/>
          </p:nvGrpSpPr>
          <p:grpSpPr bwMode="auto">
            <a:xfrm>
              <a:off x="1792" y="1689"/>
              <a:ext cx="581" cy="617"/>
              <a:chOff x="550" y="2716"/>
              <a:chExt cx="314" cy="617"/>
            </a:xfrm>
          </p:grpSpPr>
          <p:sp>
            <p:nvSpPr>
              <p:cNvPr id="3124" name="Rectangle 50"/>
              <p:cNvSpPr>
                <a:spLocks noChangeArrowheads="1"/>
              </p:cNvSpPr>
              <p:nvPr>
                <p:custDataLst>
                  <p:tags r:id="rId47"/>
                </p:custDataLst>
              </p:nvPr>
            </p:nvSpPr>
            <p:spPr bwMode="auto">
              <a:xfrm>
                <a:off x="550" y="2716"/>
                <a:ext cx="314" cy="320"/>
              </a:xfrm>
              <a:prstGeom prst="rect">
                <a:avLst/>
              </a:prstGeom>
              <a:noFill/>
              <a:ln w="9525">
                <a:noFill/>
                <a:miter lim="800000"/>
              </a:ln>
            </p:spPr>
            <p:txBody>
              <a:bodyPr wrap="none">
                <a:spAutoFit/>
              </a:bodyPr>
              <a:lstStyle/>
              <a:p>
                <a:pPr algn="ctr"/>
                <a:r>
                  <a:rPr lang="en-US" sz="2700" b="1">
                    <a:latin typeface="Arial" panose="020B0604020202020204"/>
                    <a:cs typeface="Arial" panose="020B0604020202020204"/>
                  </a:rPr>
                  <a:t>∆</a:t>
                </a:r>
                <a:r>
                  <a:rPr lang="en-US" sz="2700" i="1">
                    <a:latin typeface="Arial" panose="020B0604020202020204"/>
                    <a:cs typeface="Arial" panose="020B0604020202020204"/>
                  </a:rPr>
                  <a:t>TC</a:t>
                </a:r>
              </a:p>
            </p:txBody>
          </p:sp>
          <p:sp>
            <p:nvSpPr>
              <p:cNvPr id="3125" name="Rectangle 51"/>
              <p:cNvSpPr>
                <a:spLocks noChangeArrowheads="1"/>
              </p:cNvSpPr>
              <p:nvPr>
                <p:custDataLst>
                  <p:tags r:id="rId48"/>
                </p:custDataLst>
              </p:nvPr>
            </p:nvSpPr>
            <p:spPr bwMode="auto">
              <a:xfrm>
                <a:off x="575" y="3013"/>
                <a:ext cx="249" cy="320"/>
              </a:xfrm>
              <a:prstGeom prst="rect">
                <a:avLst/>
              </a:prstGeom>
              <a:noFill/>
              <a:ln w="9525">
                <a:noFill/>
                <a:miter lim="800000"/>
              </a:ln>
            </p:spPr>
            <p:txBody>
              <a:bodyPr wrap="none">
                <a:spAutoFit/>
              </a:bodyPr>
              <a:lstStyle/>
              <a:p>
                <a:pPr algn="ctr"/>
                <a:r>
                  <a:rPr lang="en-US" sz="2700" b="1">
                    <a:latin typeface="Arial" panose="020B0604020202020204"/>
                    <a:cs typeface="Arial" panose="020B0604020202020204"/>
                  </a:rPr>
                  <a:t>∆</a:t>
                </a:r>
                <a:r>
                  <a:rPr lang="en-US" sz="2700" b="1" i="1">
                    <a:latin typeface="Arial" panose="020B0604020202020204"/>
                    <a:cs typeface="Arial" panose="020B0604020202020204"/>
                  </a:rPr>
                  <a:t>Q</a:t>
                </a:r>
              </a:p>
            </p:txBody>
          </p:sp>
          <p:sp>
            <p:nvSpPr>
              <p:cNvPr id="3126" name="Line 52"/>
              <p:cNvSpPr>
                <a:spLocks noChangeShapeType="1"/>
              </p:cNvSpPr>
              <p:nvPr>
                <p:custDataLst>
                  <p:tags r:id="rId49"/>
                </p:custDataLst>
              </p:nvPr>
            </p:nvSpPr>
            <p:spPr bwMode="auto">
              <a:xfrm>
                <a:off x="600" y="3023"/>
                <a:ext cx="240" cy="0"/>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grpSp>
        <p:sp>
          <p:nvSpPr>
            <p:cNvPr id="3123" name="Rectangle 53"/>
            <p:cNvSpPr>
              <a:spLocks noChangeArrowheads="1"/>
            </p:cNvSpPr>
            <p:nvPr>
              <p:custDataLst>
                <p:tags r:id="rId46"/>
              </p:custDataLst>
            </p:nvPr>
          </p:nvSpPr>
          <p:spPr bwMode="auto">
            <a:xfrm>
              <a:off x="1163" y="1839"/>
              <a:ext cx="655" cy="320"/>
            </a:xfrm>
            <a:prstGeom prst="rect">
              <a:avLst/>
            </a:prstGeom>
            <a:noFill/>
            <a:ln w="9525">
              <a:noFill/>
              <a:miter lim="800000"/>
            </a:ln>
          </p:spPr>
          <p:txBody>
            <a:bodyPr wrap="none">
              <a:spAutoFit/>
            </a:bodyPr>
            <a:lstStyle/>
            <a:p>
              <a:r>
                <a:rPr lang="en-US" sz="2700" i="1">
                  <a:latin typeface="Arial" panose="020B0604020202020204"/>
                  <a:cs typeface="Arial" panose="020B0604020202020204"/>
                </a:rPr>
                <a:t>MC</a:t>
              </a:r>
              <a:r>
                <a:rPr lang="en-US" sz="2700">
                  <a:latin typeface="Arial" panose="020B0604020202020204"/>
                  <a:cs typeface="Arial" panose="020B0604020202020204"/>
                </a:rPr>
                <a:t> =</a:t>
              </a:r>
            </a:p>
          </p:txBody>
        </p:sp>
      </p:grpSp>
      <p:graphicFrame>
        <p:nvGraphicFramePr>
          <p:cNvPr id="88111" name="Object 47"/>
          <p:cNvGraphicFramePr>
            <a:graphicFrameLocks noGrp="1" noChangeAspect="1"/>
          </p:cNvGraphicFramePr>
          <p:nvPr>
            <p:ph idx="4294967295"/>
            <p:custDataLst>
              <p:tags r:id="rId45"/>
            </p:custDataLst>
          </p:nvPr>
        </p:nvGraphicFramePr>
        <p:xfrm>
          <a:off x="3396933" y="796925"/>
          <a:ext cx="5386387" cy="5584825"/>
        </p:xfrm>
        <a:graphic>
          <a:graphicData uri="http://schemas.openxmlformats.org/presentationml/2006/ole">
            <mc:AlternateContent xmlns:mc="http://schemas.openxmlformats.org/markup-compatibility/2006">
              <mc:Choice xmlns:v="urn:schemas-microsoft-com:vml" Requires="v">
                <p:oleObj spid="_x0000_s3085" name="Worksheet" r:id="rId52" imgW="5773420" imgH="5986145" progId="Excel.Sheet.8">
                  <p:embed/>
                </p:oleObj>
              </mc:Choice>
              <mc:Fallback>
                <p:oleObj name="Worksheet" r:id="rId52" imgW="5773420" imgH="5986145" progId="Excel.Sheet.8">
                  <p:embed/>
                  <p:pic>
                    <p:nvPicPr>
                      <p:cNvPr id="0" name="图片 3"/>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3396933" y="796925"/>
                        <a:ext cx="5386387" cy="558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8108">
                                            <p:txEl>
                                              <p:pRg st="0" end="0"/>
                                            </p:txEl>
                                          </p:spTgt>
                                        </p:tgtEl>
                                        <p:attrNameLst>
                                          <p:attrName>style.visibility</p:attrName>
                                        </p:attrNameLst>
                                      </p:cBhvr>
                                      <p:to>
                                        <p:strVal val="visible"/>
                                      </p:to>
                                    </p:set>
                                    <p:animEffect transition="in" filter="wipe(left)">
                                      <p:cBhvr>
                                        <p:cTn id="7" dur="500"/>
                                        <p:tgtEl>
                                          <p:spTgt spid="88108">
                                            <p:txEl>
                                              <p:pRg st="0" end="0"/>
                                            </p:txEl>
                                          </p:spTgt>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strips(downRigh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8109">
                                            <p:txEl>
                                              <p:pRg st="0" end="0"/>
                                            </p:txEl>
                                          </p:spTgt>
                                        </p:tgtEl>
                                        <p:attrNameLst>
                                          <p:attrName>style.visibility</p:attrName>
                                        </p:attrNameLst>
                                      </p:cBhvr>
                                      <p:to>
                                        <p:strVal val="visible"/>
                                      </p:to>
                                    </p:set>
                                    <p:animEffect transition="in" filter="wipe(left)">
                                      <p:cBhvr>
                                        <p:cTn id="16" dur="500"/>
                                        <p:tgtEl>
                                          <p:spTgt spid="88109">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8109">
                                            <p:txEl>
                                              <p:pRg st="1" end="1"/>
                                            </p:txEl>
                                          </p:spTgt>
                                        </p:tgtEl>
                                        <p:attrNameLst>
                                          <p:attrName>style.visibility</p:attrName>
                                        </p:attrNameLst>
                                      </p:cBhvr>
                                      <p:to>
                                        <p:strVal val="visible"/>
                                      </p:to>
                                    </p:set>
                                    <p:animEffect transition="in" filter="wipe(left)">
                                      <p:cBhvr>
                                        <p:cTn id="21" dur="500"/>
                                        <p:tgtEl>
                                          <p:spTgt spid="88109">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8109">
                                            <p:txEl>
                                              <p:pRg st="2" end="2"/>
                                            </p:txEl>
                                          </p:spTgt>
                                        </p:tgtEl>
                                        <p:attrNameLst>
                                          <p:attrName>style.visibility</p:attrName>
                                        </p:attrNameLst>
                                      </p:cBhvr>
                                      <p:to>
                                        <p:strVal val="visible"/>
                                      </p:to>
                                    </p:set>
                                    <p:animEffect transition="in" filter="wipe(left)">
                                      <p:cBhvr>
                                        <p:cTn id="26" dur="500"/>
                                        <p:tgtEl>
                                          <p:spTgt spid="88109">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8111"/>
                                        </p:tgtEl>
                                        <p:attrNameLst>
                                          <p:attrName>style.visibility</p:attrName>
                                        </p:attrNameLst>
                                      </p:cBhvr>
                                      <p:to>
                                        <p:strVal val="visible"/>
                                      </p:to>
                                    </p:set>
                                    <p:animEffect transition="in" filter="fade">
                                      <p:cBhvr>
                                        <p:cTn id="31" dur="500"/>
                                        <p:tgtEl>
                                          <p:spTgt spid="88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08" grpId="0" build="p"/>
      <p:bldP spid="88109" grpId="0" build="p"/>
      <p:bldOleChart spid="881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1143000"/>
          </a:xfrm>
        </p:spPr>
        <p:txBody>
          <a:bodyPr>
            <a:normAutofit/>
          </a:bodyPr>
          <a:lstStyle/>
          <a:p>
            <a:r>
              <a:rPr sz="3200">
                <a:latin typeface="华光中雅_CNKI" panose="02000500000000000000" pitchFamily="2" charset="-122"/>
                <a:ea typeface="华光中雅_CNKI" panose="02000500000000000000" pitchFamily="2" charset="-122"/>
              </a:rPr>
              <a:t>例2:平均固定成本</a:t>
            </a:r>
          </a:p>
        </p:txBody>
      </p:sp>
      <p:sp>
        <p:nvSpPr>
          <p:cNvPr id="4102" name="Rectangle 3"/>
          <p:cNvSpPr>
            <a:spLocks noChangeArrowheads="1"/>
          </p:cNvSpPr>
          <p:nvPr>
            <p:custDataLst>
              <p:tags r:id="rId2"/>
            </p:custDataLst>
          </p:nvPr>
        </p:nvSpPr>
        <p:spPr bwMode="auto">
          <a:xfrm>
            <a:off x="987743" y="5689283"/>
            <a:ext cx="898525" cy="547687"/>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100</a:t>
            </a:r>
          </a:p>
        </p:txBody>
      </p:sp>
      <p:sp>
        <p:nvSpPr>
          <p:cNvPr id="4103" name="Rectangle 4"/>
          <p:cNvSpPr>
            <a:spLocks noChangeArrowheads="1"/>
          </p:cNvSpPr>
          <p:nvPr>
            <p:custDataLst>
              <p:tags r:id="rId3"/>
            </p:custDataLst>
          </p:nvPr>
        </p:nvSpPr>
        <p:spPr bwMode="auto">
          <a:xfrm>
            <a:off x="395605" y="5689283"/>
            <a:ext cx="592138" cy="547687"/>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7</a:t>
            </a:r>
          </a:p>
        </p:txBody>
      </p:sp>
      <p:sp>
        <p:nvSpPr>
          <p:cNvPr id="4104" name="Rectangle 5"/>
          <p:cNvSpPr>
            <a:spLocks noChangeArrowheads="1"/>
          </p:cNvSpPr>
          <p:nvPr>
            <p:custDataLst>
              <p:tags r:id="rId4"/>
            </p:custDataLst>
          </p:nvPr>
        </p:nvSpPr>
        <p:spPr bwMode="auto">
          <a:xfrm>
            <a:off x="987743" y="5144770"/>
            <a:ext cx="898525" cy="544513"/>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100</a:t>
            </a:r>
          </a:p>
        </p:txBody>
      </p:sp>
      <p:sp>
        <p:nvSpPr>
          <p:cNvPr id="4105" name="Rectangle 6"/>
          <p:cNvSpPr>
            <a:spLocks noChangeArrowheads="1"/>
          </p:cNvSpPr>
          <p:nvPr>
            <p:custDataLst>
              <p:tags r:id="rId5"/>
            </p:custDataLst>
          </p:nvPr>
        </p:nvSpPr>
        <p:spPr bwMode="auto">
          <a:xfrm>
            <a:off x="395605" y="5144770"/>
            <a:ext cx="592138" cy="544513"/>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6</a:t>
            </a:r>
          </a:p>
        </p:txBody>
      </p:sp>
      <p:sp>
        <p:nvSpPr>
          <p:cNvPr id="4106" name="Rectangle 7"/>
          <p:cNvSpPr>
            <a:spLocks noChangeArrowheads="1"/>
          </p:cNvSpPr>
          <p:nvPr>
            <p:custDataLst>
              <p:tags r:id="rId6"/>
            </p:custDataLst>
          </p:nvPr>
        </p:nvSpPr>
        <p:spPr bwMode="auto">
          <a:xfrm>
            <a:off x="987743" y="4597083"/>
            <a:ext cx="898525" cy="547687"/>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100</a:t>
            </a:r>
          </a:p>
        </p:txBody>
      </p:sp>
      <p:sp>
        <p:nvSpPr>
          <p:cNvPr id="4107" name="Rectangle 8"/>
          <p:cNvSpPr>
            <a:spLocks noChangeArrowheads="1"/>
          </p:cNvSpPr>
          <p:nvPr>
            <p:custDataLst>
              <p:tags r:id="rId7"/>
            </p:custDataLst>
          </p:nvPr>
        </p:nvSpPr>
        <p:spPr bwMode="auto">
          <a:xfrm>
            <a:off x="395605" y="4597083"/>
            <a:ext cx="592138" cy="547687"/>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5</a:t>
            </a:r>
          </a:p>
        </p:txBody>
      </p:sp>
      <p:sp>
        <p:nvSpPr>
          <p:cNvPr id="4108" name="Rectangle 9"/>
          <p:cNvSpPr>
            <a:spLocks noChangeArrowheads="1"/>
          </p:cNvSpPr>
          <p:nvPr>
            <p:custDataLst>
              <p:tags r:id="rId8"/>
            </p:custDataLst>
          </p:nvPr>
        </p:nvSpPr>
        <p:spPr bwMode="auto">
          <a:xfrm>
            <a:off x="987743" y="4050983"/>
            <a:ext cx="898525" cy="546100"/>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100</a:t>
            </a:r>
          </a:p>
        </p:txBody>
      </p:sp>
      <p:sp>
        <p:nvSpPr>
          <p:cNvPr id="4109" name="Rectangle 10"/>
          <p:cNvSpPr>
            <a:spLocks noChangeArrowheads="1"/>
          </p:cNvSpPr>
          <p:nvPr>
            <p:custDataLst>
              <p:tags r:id="rId9"/>
            </p:custDataLst>
          </p:nvPr>
        </p:nvSpPr>
        <p:spPr bwMode="auto">
          <a:xfrm>
            <a:off x="395605" y="4050983"/>
            <a:ext cx="592138" cy="546100"/>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4</a:t>
            </a:r>
          </a:p>
        </p:txBody>
      </p:sp>
      <p:sp>
        <p:nvSpPr>
          <p:cNvPr id="4110" name="Rectangle 11"/>
          <p:cNvSpPr>
            <a:spLocks noChangeArrowheads="1"/>
          </p:cNvSpPr>
          <p:nvPr>
            <p:custDataLst>
              <p:tags r:id="rId10"/>
            </p:custDataLst>
          </p:nvPr>
        </p:nvSpPr>
        <p:spPr bwMode="auto">
          <a:xfrm>
            <a:off x="987743" y="3503295"/>
            <a:ext cx="898525" cy="547688"/>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100</a:t>
            </a:r>
          </a:p>
        </p:txBody>
      </p:sp>
      <p:sp>
        <p:nvSpPr>
          <p:cNvPr id="4111" name="Rectangle 12"/>
          <p:cNvSpPr>
            <a:spLocks noChangeArrowheads="1"/>
          </p:cNvSpPr>
          <p:nvPr>
            <p:custDataLst>
              <p:tags r:id="rId11"/>
            </p:custDataLst>
          </p:nvPr>
        </p:nvSpPr>
        <p:spPr bwMode="auto">
          <a:xfrm>
            <a:off x="395605" y="3503295"/>
            <a:ext cx="592138" cy="547688"/>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3</a:t>
            </a:r>
          </a:p>
        </p:txBody>
      </p:sp>
      <p:sp>
        <p:nvSpPr>
          <p:cNvPr id="4112" name="Rectangle 13"/>
          <p:cNvSpPr>
            <a:spLocks noChangeArrowheads="1"/>
          </p:cNvSpPr>
          <p:nvPr>
            <p:custDataLst>
              <p:tags r:id="rId12"/>
            </p:custDataLst>
          </p:nvPr>
        </p:nvSpPr>
        <p:spPr bwMode="auto">
          <a:xfrm>
            <a:off x="987743" y="2957195"/>
            <a:ext cx="898525" cy="546100"/>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100</a:t>
            </a:r>
          </a:p>
        </p:txBody>
      </p:sp>
      <p:sp>
        <p:nvSpPr>
          <p:cNvPr id="4113" name="Rectangle 14"/>
          <p:cNvSpPr>
            <a:spLocks noChangeArrowheads="1"/>
          </p:cNvSpPr>
          <p:nvPr>
            <p:custDataLst>
              <p:tags r:id="rId13"/>
            </p:custDataLst>
          </p:nvPr>
        </p:nvSpPr>
        <p:spPr bwMode="auto">
          <a:xfrm>
            <a:off x="395605" y="2957195"/>
            <a:ext cx="592138" cy="546100"/>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2</a:t>
            </a:r>
          </a:p>
        </p:txBody>
      </p:sp>
      <p:sp>
        <p:nvSpPr>
          <p:cNvPr id="4114" name="Rectangle 15"/>
          <p:cNvSpPr>
            <a:spLocks noChangeArrowheads="1"/>
          </p:cNvSpPr>
          <p:nvPr>
            <p:custDataLst>
              <p:tags r:id="rId14"/>
            </p:custDataLst>
          </p:nvPr>
        </p:nvSpPr>
        <p:spPr bwMode="auto">
          <a:xfrm>
            <a:off x="987743" y="2411095"/>
            <a:ext cx="898525" cy="546100"/>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100</a:t>
            </a:r>
          </a:p>
        </p:txBody>
      </p:sp>
      <p:sp>
        <p:nvSpPr>
          <p:cNvPr id="4115" name="Rectangle 16"/>
          <p:cNvSpPr>
            <a:spLocks noChangeArrowheads="1"/>
          </p:cNvSpPr>
          <p:nvPr>
            <p:custDataLst>
              <p:tags r:id="rId15"/>
            </p:custDataLst>
          </p:nvPr>
        </p:nvSpPr>
        <p:spPr bwMode="auto">
          <a:xfrm>
            <a:off x="395605" y="2411095"/>
            <a:ext cx="592138" cy="546100"/>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a:t>
            </a:r>
          </a:p>
        </p:txBody>
      </p:sp>
      <p:grpSp>
        <p:nvGrpSpPr>
          <p:cNvPr id="3" name="Group 17"/>
          <p:cNvGrpSpPr/>
          <p:nvPr/>
        </p:nvGrpSpPr>
        <p:grpSpPr bwMode="auto">
          <a:xfrm>
            <a:off x="1886268" y="1864995"/>
            <a:ext cx="1004887" cy="4371975"/>
            <a:chOff x="1185" y="1018"/>
            <a:chExt cx="633" cy="2754"/>
          </a:xfrm>
        </p:grpSpPr>
        <p:sp>
          <p:nvSpPr>
            <p:cNvPr id="4139" name="Rectangle 18"/>
            <p:cNvSpPr>
              <a:spLocks noChangeArrowheads="1"/>
            </p:cNvSpPr>
            <p:nvPr>
              <p:custDataLst>
                <p:tags r:id="rId38"/>
              </p:custDataLst>
            </p:nvPr>
          </p:nvSpPr>
          <p:spPr bwMode="auto">
            <a:xfrm>
              <a:off x="1185" y="3427"/>
              <a:ext cx="633" cy="345"/>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14.29</a:t>
              </a:r>
            </a:p>
          </p:txBody>
        </p:sp>
        <p:sp>
          <p:nvSpPr>
            <p:cNvPr id="4140" name="Rectangle 19"/>
            <p:cNvSpPr>
              <a:spLocks noChangeArrowheads="1"/>
            </p:cNvSpPr>
            <p:nvPr>
              <p:custDataLst>
                <p:tags r:id="rId39"/>
              </p:custDataLst>
            </p:nvPr>
          </p:nvSpPr>
          <p:spPr bwMode="auto">
            <a:xfrm>
              <a:off x="1185" y="3084"/>
              <a:ext cx="633" cy="343"/>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16.67</a:t>
              </a:r>
            </a:p>
          </p:txBody>
        </p:sp>
        <p:sp>
          <p:nvSpPr>
            <p:cNvPr id="4141" name="Rectangle 20"/>
            <p:cNvSpPr>
              <a:spLocks noChangeArrowheads="1"/>
            </p:cNvSpPr>
            <p:nvPr>
              <p:custDataLst>
                <p:tags r:id="rId40"/>
              </p:custDataLst>
            </p:nvPr>
          </p:nvSpPr>
          <p:spPr bwMode="auto">
            <a:xfrm>
              <a:off x="1185" y="2739"/>
              <a:ext cx="633" cy="345"/>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20</a:t>
              </a:r>
            </a:p>
          </p:txBody>
        </p:sp>
        <p:sp>
          <p:nvSpPr>
            <p:cNvPr id="4142" name="Rectangle 21"/>
            <p:cNvSpPr>
              <a:spLocks noChangeArrowheads="1"/>
            </p:cNvSpPr>
            <p:nvPr>
              <p:custDataLst>
                <p:tags r:id="rId41"/>
              </p:custDataLst>
            </p:nvPr>
          </p:nvSpPr>
          <p:spPr bwMode="auto">
            <a:xfrm>
              <a:off x="1185" y="2395"/>
              <a:ext cx="633" cy="344"/>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25</a:t>
              </a:r>
            </a:p>
          </p:txBody>
        </p:sp>
        <p:sp>
          <p:nvSpPr>
            <p:cNvPr id="4143" name="Rectangle 22"/>
            <p:cNvSpPr>
              <a:spLocks noChangeArrowheads="1"/>
            </p:cNvSpPr>
            <p:nvPr>
              <p:custDataLst>
                <p:tags r:id="rId42"/>
              </p:custDataLst>
            </p:nvPr>
          </p:nvSpPr>
          <p:spPr bwMode="auto">
            <a:xfrm>
              <a:off x="1185" y="2050"/>
              <a:ext cx="633" cy="345"/>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33.33</a:t>
              </a:r>
            </a:p>
          </p:txBody>
        </p:sp>
        <p:sp>
          <p:nvSpPr>
            <p:cNvPr id="4144" name="Rectangle 23"/>
            <p:cNvSpPr>
              <a:spLocks noChangeArrowheads="1"/>
            </p:cNvSpPr>
            <p:nvPr>
              <p:custDataLst>
                <p:tags r:id="rId43"/>
              </p:custDataLst>
            </p:nvPr>
          </p:nvSpPr>
          <p:spPr bwMode="auto">
            <a:xfrm>
              <a:off x="1185" y="1706"/>
              <a:ext cx="633" cy="344"/>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50</a:t>
              </a:r>
            </a:p>
          </p:txBody>
        </p:sp>
        <p:sp>
          <p:nvSpPr>
            <p:cNvPr id="4145" name="Rectangle 24"/>
            <p:cNvSpPr>
              <a:spLocks noChangeArrowheads="1"/>
            </p:cNvSpPr>
            <p:nvPr>
              <p:custDataLst>
                <p:tags r:id="rId44"/>
              </p:custDataLst>
            </p:nvPr>
          </p:nvSpPr>
          <p:spPr bwMode="auto">
            <a:xfrm>
              <a:off x="1185" y="1362"/>
              <a:ext cx="633" cy="344"/>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100</a:t>
              </a:r>
            </a:p>
          </p:txBody>
        </p:sp>
        <p:sp>
          <p:nvSpPr>
            <p:cNvPr id="4146" name="Rectangle 25"/>
            <p:cNvSpPr>
              <a:spLocks noChangeArrowheads="1"/>
            </p:cNvSpPr>
            <p:nvPr>
              <p:custDataLst>
                <p:tags r:id="rId45"/>
              </p:custDataLst>
            </p:nvPr>
          </p:nvSpPr>
          <p:spPr bwMode="auto">
            <a:xfrm>
              <a:off x="1185" y="1018"/>
              <a:ext cx="633" cy="344"/>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n/a</a:t>
              </a:r>
            </a:p>
          </p:txBody>
        </p:sp>
      </p:grpSp>
      <p:sp>
        <p:nvSpPr>
          <p:cNvPr id="4117" name="Rectangle 26"/>
          <p:cNvSpPr>
            <a:spLocks noChangeArrowheads="1"/>
          </p:cNvSpPr>
          <p:nvPr>
            <p:custDataLst>
              <p:tags r:id="rId16"/>
            </p:custDataLst>
          </p:nvPr>
        </p:nvSpPr>
        <p:spPr bwMode="auto">
          <a:xfrm>
            <a:off x="987743" y="1864995"/>
            <a:ext cx="898525" cy="546100"/>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100</a:t>
            </a:r>
          </a:p>
        </p:txBody>
      </p:sp>
      <p:sp>
        <p:nvSpPr>
          <p:cNvPr id="4118" name="Rectangle 27"/>
          <p:cNvSpPr>
            <a:spLocks noChangeArrowheads="1"/>
          </p:cNvSpPr>
          <p:nvPr>
            <p:custDataLst>
              <p:tags r:id="rId17"/>
            </p:custDataLst>
          </p:nvPr>
        </p:nvSpPr>
        <p:spPr bwMode="auto">
          <a:xfrm>
            <a:off x="395605" y="1864995"/>
            <a:ext cx="592138" cy="546100"/>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0</a:t>
            </a:r>
          </a:p>
        </p:txBody>
      </p:sp>
      <p:sp>
        <p:nvSpPr>
          <p:cNvPr id="4119" name="Rectangle 28"/>
          <p:cNvSpPr>
            <a:spLocks noChangeArrowheads="1"/>
          </p:cNvSpPr>
          <p:nvPr>
            <p:custDataLst>
              <p:tags r:id="rId18"/>
            </p:custDataLst>
          </p:nvPr>
        </p:nvSpPr>
        <p:spPr bwMode="auto">
          <a:xfrm>
            <a:off x="1886268" y="1317308"/>
            <a:ext cx="1004887" cy="547687"/>
          </a:xfrm>
          <a:prstGeom prst="rect">
            <a:avLst/>
          </a:prstGeom>
          <a:noFill/>
          <a:ln w="9525">
            <a:noFill/>
            <a:miter lim="800000"/>
          </a:ln>
        </p:spPr>
        <p:txBody>
          <a:bodyPr/>
          <a:lstStyle/>
          <a:p>
            <a:pPr algn="ctr">
              <a:lnSpc>
                <a:spcPct val="105000"/>
              </a:lnSpc>
              <a:spcBef>
                <a:spcPct val="45000"/>
              </a:spcBef>
              <a:buClr>
                <a:srgbClr val="00B85C"/>
              </a:buClr>
              <a:buSzPct val="120000"/>
              <a:buFont typeface="Wingdings" panose="05000000000000000000" pitchFamily="2" charset="2"/>
              <a:buNone/>
            </a:pPr>
            <a:r>
              <a:rPr lang="en-US" sz="2400" i="1">
                <a:latin typeface="Arial" panose="020B0604020202020204"/>
                <a:cs typeface="Arial" panose="020B0604020202020204"/>
              </a:rPr>
              <a:t>AFC</a:t>
            </a:r>
          </a:p>
        </p:txBody>
      </p:sp>
      <p:sp>
        <p:nvSpPr>
          <p:cNvPr id="4120" name="Rectangle 29"/>
          <p:cNvSpPr>
            <a:spLocks noChangeArrowheads="1"/>
          </p:cNvSpPr>
          <p:nvPr>
            <p:custDataLst>
              <p:tags r:id="rId19"/>
            </p:custDataLst>
          </p:nvPr>
        </p:nvSpPr>
        <p:spPr bwMode="auto">
          <a:xfrm>
            <a:off x="987743" y="1317308"/>
            <a:ext cx="898525" cy="547687"/>
          </a:xfrm>
          <a:prstGeom prst="rect">
            <a:avLst/>
          </a:prstGeom>
          <a:noFill/>
          <a:ln w="9525">
            <a:noFill/>
            <a:miter lim="800000"/>
          </a:ln>
        </p:spPr>
        <p:txBody>
          <a:bodyPr/>
          <a:lstStyle/>
          <a:p>
            <a:pPr algn="ctr">
              <a:lnSpc>
                <a:spcPct val="105000"/>
              </a:lnSpc>
              <a:spcBef>
                <a:spcPct val="45000"/>
              </a:spcBef>
              <a:buClr>
                <a:srgbClr val="00B85C"/>
              </a:buClr>
              <a:buSzPct val="120000"/>
              <a:buFont typeface="Wingdings" panose="05000000000000000000" pitchFamily="2" charset="2"/>
              <a:buNone/>
            </a:pPr>
            <a:r>
              <a:rPr lang="en-US" sz="2400" i="1">
                <a:latin typeface="Arial" panose="020B0604020202020204"/>
                <a:cs typeface="Arial" panose="020B0604020202020204"/>
              </a:rPr>
              <a:t>FC</a:t>
            </a:r>
          </a:p>
        </p:txBody>
      </p:sp>
      <p:sp>
        <p:nvSpPr>
          <p:cNvPr id="4121" name="Rectangle 30"/>
          <p:cNvSpPr>
            <a:spLocks noChangeArrowheads="1"/>
          </p:cNvSpPr>
          <p:nvPr>
            <p:custDataLst>
              <p:tags r:id="rId20"/>
            </p:custDataLst>
          </p:nvPr>
        </p:nvSpPr>
        <p:spPr bwMode="auto">
          <a:xfrm>
            <a:off x="395605" y="1317308"/>
            <a:ext cx="592138" cy="547687"/>
          </a:xfrm>
          <a:prstGeom prst="rect">
            <a:avLst/>
          </a:prstGeom>
          <a:noFill/>
          <a:ln w="9525">
            <a:noFill/>
            <a:miter lim="800000"/>
          </a:ln>
        </p:spPr>
        <p:txBody>
          <a:bodyPr/>
          <a:lstStyle/>
          <a:p>
            <a:pPr algn="ctr">
              <a:lnSpc>
                <a:spcPct val="105000"/>
              </a:lnSpc>
              <a:spcBef>
                <a:spcPct val="45000"/>
              </a:spcBef>
              <a:buClr>
                <a:srgbClr val="00B85C"/>
              </a:buClr>
              <a:buSzPct val="120000"/>
              <a:buFont typeface="Wingdings" panose="05000000000000000000" pitchFamily="2" charset="2"/>
              <a:buNone/>
            </a:pPr>
            <a:r>
              <a:rPr lang="en-US" sz="2400" b="1" i="1">
                <a:latin typeface="Arial" panose="020B0604020202020204"/>
                <a:cs typeface="Arial" panose="020B0604020202020204"/>
              </a:rPr>
              <a:t>Q</a:t>
            </a:r>
          </a:p>
        </p:txBody>
      </p:sp>
      <p:sp>
        <p:nvSpPr>
          <p:cNvPr id="4122" name="Line 31"/>
          <p:cNvSpPr>
            <a:spLocks noChangeShapeType="1"/>
          </p:cNvSpPr>
          <p:nvPr>
            <p:custDataLst>
              <p:tags r:id="rId21"/>
            </p:custDataLst>
          </p:nvPr>
        </p:nvSpPr>
        <p:spPr bwMode="auto">
          <a:xfrm>
            <a:off x="395605" y="1317308"/>
            <a:ext cx="2495550" cy="0"/>
          </a:xfrm>
          <a:prstGeom prst="line">
            <a:avLst/>
          </a:prstGeom>
          <a:noFill/>
          <a:ln w="12700" cap="sq">
            <a:solidFill>
              <a:schemeClr val="tx1"/>
            </a:solidFill>
            <a:round/>
          </a:ln>
        </p:spPr>
        <p:txBody>
          <a:bodyPr/>
          <a:lstStyle/>
          <a:p>
            <a:endParaRPr lang="en-US">
              <a:latin typeface="Arial" panose="020B0604020202020204"/>
              <a:cs typeface="Arial" panose="020B0604020202020204"/>
            </a:endParaRPr>
          </a:p>
        </p:txBody>
      </p:sp>
      <p:sp>
        <p:nvSpPr>
          <p:cNvPr id="4123" name="Line 32"/>
          <p:cNvSpPr>
            <a:spLocks noChangeShapeType="1"/>
          </p:cNvSpPr>
          <p:nvPr>
            <p:custDataLst>
              <p:tags r:id="rId22"/>
            </p:custDataLst>
          </p:nvPr>
        </p:nvSpPr>
        <p:spPr bwMode="auto">
          <a:xfrm>
            <a:off x="395605" y="1864995"/>
            <a:ext cx="2495550"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4124" name="Line 33"/>
          <p:cNvSpPr>
            <a:spLocks noChangeShapeType="1"/>
          </p:cNvSpPr>
          <p:nvPr>
            <p:custDataLst>
              <p:tags r:id="rId23"/>
            </p:custDataLst>
          </p:nvPr>
        </p:nvSpPr>
        <p:spPr bwMode="auto">
          <a:xfrm>
            <a:off x="395605" y="2411095"/>
            <a:ext cx="2495550"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4125" name="Line 34"/>
          <p:cNvSpPr>
            <a:spLocks noChangeShapeType="1"/>
          </p:cNvSpPr>
          <p:nvPr>
            <p:custDataLst>
              <p:tags r:id="rId24"/>
            </p:custDataLst>
          </p:nvPr>
        </p:nvSpPr>
        <p:spPr bwMode="auto">
          <a:xfrm>
            <a:off x="395605" y="2957195"/>
            <a:ext cx="2495550"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4126" name="Line 35"/>
          <p:cNvSpPr>
            <a:spLocks noChangeShapeType="1"/>
          </p:cNvSpPr>
          <p:nvPr>
            <p:custDataLst>
              <p:tags r:id="rId25"/>
            </p:custDataLst>
          </p:nvPr>
        </p:nvSpPr>
        <p:spPr bwMode="auto">
          <a:xfrm>
            <a:off x="395605" y="3503295"/>
            <a:ext cx="2495550"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4127" name="Line 36"/>
          <p:cNvSpPr>
            <a:spLocks noChangeShapeType="1"/>
          </p:cNvSpPr>
          <p:nvPr>
            <p:custDataLst>
              <p:tags r:id="rId26"/>
            </p:custDataLst>
          </p:nvPr>
        </p:nvSpPr>
        <p:spPr bwMode="auto">
          <a:xfrm>
            <a:off x="395605" y="4050983"/>
            <a:ext cx="2495550"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4128" name="Line 37"/>
          <p:cNvSpPr>
            <a:spLocks noChangeShapeType="1"/>
          </p:cNvSpPr>
          <p:nvPr>
            <p:custDataLst>
              <p:tags r:id="rId27"/>
            </p:custDataLst>
          </p:nvPr>
        </p:nvSpPr>
        <p:spPr bwMode="auto">
          <a:xfrm>
            <a:off x="395605" y="4597083"/>
            <a:ext cx="2495550"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4129" name="Line 38"/>
          <p:cNvSpPr>
            <a:spLocks noChangeShapeType="1"/>
          </p:cNvSpPr>
          <p:nvPr>
            <p:custDataLst>
              <p:tags r:id="rId28"/>
            </p:custDataLst>
          </p:nvPr>
        </p:nvSpPr>
        <p:spPr bwMode="auto">
          <a:xfrm>
            <a:off x="395605" y="5144770"/>
            <a:ext cx="2495550"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4130" name="Line 39"/>
          <p:cNvSpPr>
            <a:spLocks noChangeShapeType="1"/>
          </p:cNvSpPr>
          <p:nvPr>
            <p:custDataLst>
              <p:tags r:id="rId29"/>
            </p:custDataLst>
          </p:nvPr>
        </p:nvSpPr>
        <p:spPr bwMode="auto">
          <a:xfrm>
            <a:off x="395605" y="5689283"/>
            <a:ext cx="2495550"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4131" name="Line 40"/>
          <p:cNvSpPr>
            <a:spLocks noChangeShapeType="1"/>
          </p:cNvSpPr>
          <p:nvPr>
            <p:custDataLst>
              <p:tags r:id="rId30"/>
            </p:custDataLst>
          </p:nvPr>
        </p:nvSpPr>
        <p:spPr bwMode="auto">
          <a:xfrm>
            <a:off x="395605" y="6236970"/>
            <a:ext cx="2495550" cy="0"/>
          </a:xfrm>
          <a:prstGeom prst="line">
            <a:avLst/>
          </a:prstGeom>
          <a:noFill/>
          <a:ln w="12700" cap="sq">
            <a:solidFill>
              <a:schemeClr val="tx1"/>
            </a:solidFill>
            <a:round/>
          </a:ln>
        </p:spPr>
        <p:txBody>
          <a:bodyPr/>
          <a:lstStyle/>
          <a:p>
            <a:endParaRPr lang="en-US">
              <a:latin typeface="Arial" panose="020B0604020202020204"/>
              <a:cs typeface="Arial" panose="020B0604020202020204"/>
            </a:endParaRPr>
          </a:p>
        </p:txBody>
      </p:sp>
      <p:sp>
        <p:nvSpPr>
          <p:cNvPr id="4132" name="Line 41"/>
          <p:cNvSpPr>
            <a:spLocks noChangeShapeType="1"/>
          </p:cNvSpPr>
          <p:nvPr>
            <p:custDataLst>
              <p:tags r:id="rId31"/>
            </p:custDataLst>
          </p:nvPr>
        </p:nvSpPr>
        <p:spPr bwMode="auto">
          <a:xfrm>
            <a:off x="395605" y="1317308"/>
            <a:ext cx="0" cy="4919662"/>
          </a:xfrm>
          <a:prstGeom prst="line">
            <a:avLst/>
          </a:prstGeom>
          <a:noFill/>
          <a:ln w="12700" cap="sq">
            <a:solidFill>
              <a:schemeClr val="tx1"/>
            </a:solidFill>
            <a:round/>
          </a:ln>
        </p:spPr>
        <p:txBody>
          <a:bodyPr/>
          <a:lstStyle/>
          <a:p>
            <a:endParaRPr lang="en-US">
              <a:latin typeface="Arial" panose="020B0604020202020204"/>
              <a:cs typeface="Arial" panose="020B0604020202020204"/>
            </a:endParaRPr>
          </a:p>
        </p:txBody>
      </p:sp>
      <p:sp>
        <p:nvSpPr>
          <p:cNvPr id="4133" name="Line 42"/>
          <p:cNvSpPr>
            <a:spLocks noChangeShapeType="1"/>
          </p:cNvSpPr>
          <p:nvPr>
            <p:custDataLst>
              <p:tags r:id="rId32"/>
            </p:custDataLst>
          </p:nvPr>
        </p:nvSpPr>
        <p:spPr bwMode="auto">
          <a:xfrm>
            <a:off x="987743" y="1317308"/>
            <a:ext cx="0" cy="4919662"/>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4134" name="Line 43"/>
          <p:cNvSpPr>
            <a:spLocks noChangeShapeType="1"/>
          </p:cNvSpPr>
          <p:nvPr>
            <p:custDataLst>
              <p:tags r:id="rId33"/>
            </p:custDataLst>
          </p:nvPr>
        </p:nvSpPr>
        <p:spPr bwMode="auto">
          <a:xfrm>
            <a:off x="1886268" y="1317308"/>
            <a:ext cx="0" cy="4919662"/>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4135" name="Line 44"/>
          <p:cNvSpPr>
            <a:spLocks noChangeShapeType="1"/>
          </p:cNvSpPr>
          <p:nvPr>
            <p:custDataLst>
              <p:tags r:id="rId34"/>
            </p:custDataLst>
          </p:nvPr>
        </p:nvSpPr>
        <p:spPr bwMode="auto">
          <a:xfrm>
            <a:off x="2891155" y="1317308"/>
            <a:ext cx="0" cy="4919662"/>
          </a:xfrm>
          <a:prstGeom prst="line">
            <a:avLst/>
          </a:prstGeom>
          <a:noFill/>
          <a:ln w="12700" cap="sq">
            <a:solidFill>
              <a:schemeClr val="tx1"/>
            </a:solidFill>
            <a:round/>
          </a:ln>
        </p:spPr>
        <p:txBody>
          <a:bodyPr/>
          <a:lstStyle/>
          <a:p>
            <a:endParaRPr lang="en-US">
              <a:latin typeface="Arial" panose="020B0604020202020204"/>
              <a:cs typeface="Arial" panose="020B0604020202020204"/>
            </a:endParaRPr>
          </a:p>
        </p:txBody>
      </p:sp>
      <p:sp>
        <p:nvSpPr>
          <p:cNvPr id="89133" name="Text Box 45"/>
          <p:cNvSpPr txBox="1">
            <a:spLocks noChangeArrowheads="1"/>
          </p:cNvSpPr>
          <p:nvPr>
            <p:custDataLst>
              <p:tags r:id="rId35"/>
            </p:custDataLst>
          </p:nvPr>
        </p:nvSpPr>
        <p:spPr bwMode="auto">
          <a:xfrm>
            <a:off x="3640138" y="1226185"/>
            <a:ext cx="4846637" cy="2044700"/>
          </a:xfrm>
          <a:prstGeom prst="rect">
            <a:avLst/>
          </a:prstGeom>
          <a:noFill/>
          <a:ln w="9525">
            <a:noFill/>
            <a:miter lim="800000"/>
          </a:ln>
        </p:spPr>
        <p:txBody>
          <a:bodyPr/>
          <a:lstStyle/>
          <a:p>
            <a:pPr>
              <a:lnSpc>
                <a:spcPct val="105000"/>
              </a:lnSpc>
              <a:spcBef>
                <a:spcPct val="45000"/>
              </a:spcBef>
            </a:pPr>
            <a:r>
              <a:rPr lang="en-US" sz="2800">
                <a:solidFill>
                  <a:srgbClr val="FF0000"/>
                </a:solidFill>
                <a:latin typeface="Arial" panose="020B0604020202020204"/>
                <a:cs typeface="Arial" panose="020B0604020202020204"/>
              </a:rPr>
              <a:t>平均固定成本(AFC) </a:t>
            </a:r>
            <a:r>
              <a:rPr lang="en-US" sz="2600">
                <a:latin typeface="Arial" panose="020B0604020202020204"/>
                <a:cs typeface="Arial" panose="020B0604020202020204"/>
              </a:rPr>
              <a:t>是固定成本除以产量:</a:t>
            </a:r>
          </a:p>
          <a:p>
            <a:pPr>
              <a:lnSpc>
                <a:spcPct val="105000"/>
              </a:lnSpc>
              <a:spcBef>
                <a:spcPct val="45000"/>
              </a:spcBef>
            </a:pPr>
            <a:r>
              <a:rPr lang="en-US" sz="2600">
                <a:latin typeface="Arial" panose="020B0604020202020204"/>
                <a:cs typeface="Arial" panose="020B0604020202020204"/>
              </a:rPr>
              <a:t>   </a:t>
            </a:r>
            <a:r>
              <a:rPr lang="en-US" sz="2600" i="1">
                <a:latin typeface="Arial" panose="020B0604020202020204"/>
                <a:cs typeface="Arial" panose="020B0604020202020204"/>
              </a:rPr>
              <a:t>AFC</a:t>
            </a:r>
            <a:r>
              <a:rPr lang="en-US" sz="2600">
                <a:latin typeface="Arial" panose="020B0604020202020204"/>
                <a:cs typeface="Arial" panose="020B0604020202020204"/>
              </a:rPr>
              <a:t> = </a:t>
            </a:r>
            <a:r>
              <a:rPr lang="en-US" sz="2600" i="1">
                <a:latin typeface="Arial" panose="020B0604020202020204"/>
                <a:cs typeface="Arial" panose="020B0604020202020204"/>
              </a:rPr>
              <a:t>FC</a:t>
            </a:r>
            <a:r>
              <a:rPr lang="en-US" sz="2600">
                <a:latin typeface="Arial" panose="020B0604020202020204"/>
                <a:cs typeface="Arial" panose="020B0604020202020204"/>
              </a:rPr>
              <a:t>/</a:t>
            </a:r>
            <a:r>
              <a:rPr lang="en-US" sz="2600" b="1" i="1">
                <a:latin typeface="Arial" panose="020B0604020202020204"/>
                <a:cs typeface="Arial" panose="020B0604020202020204"/>
              </a:rPr>
              <a:t>Q</a:t>
            </a:r>
          </a:p>
        </p:txBody>
      </p:sp>
      <p:sp>
        <p:nvSpPr>
          <p:cNvPr id="89134" name="Text Box 46"/>
          <p:cNvSpPr txBox="1">
            <a:spLocks noChangeArrowheads="1"/>
          </p:cNvSpPr>
          <p:nvPr>
            <p:custDataLst>
              <p:tags r:id="rId36"/>
            </p:custDataLst>
          </p:nvPr>
        </p:nvSpPr>
        <p:spPr bwMode="auto">
          <a:xfrm>
            <a:off x="3630613" y="3639185"/>
            <a:ext cx="5011737" cy="1892300"/>
          </a:xfrm>
          <a:prstGeom prst="rect">
            <a:avLst/>
          </a:prstGeom>
          <a:noFill/>
          <a:ln w="9525">
            <a:noFill/>
            <a:miter lim="800000"/>
          </a:ln>
        </p:spPr>
        <p:txBody>
          <a:bodyPr/>
          <a:lstStyle/>
          <a:p>
            <a:pPr>
              <a:lnSpc>
                <a:spcPct val="105000"/>
              </a:lnSpc>
              <a:spcBef>
                <a:spcPct val="45000"/>
              </a:spcBef>
            </a:pPr>
            <a:r>
              <a:rPr lang="en-US" sz="2600">
                <a:latin typeface="Arial" panose="020B0604020202020204"/>
                <a:cs typeface="Arial" panose="020B0604020202020204"/>
              </a:rPr>
              <a:t>注意,AFC随Q增加而减少: 企</a:t>
            </a:r>
            <a:r>
              <a:rPr lang="zh-CN" altLang="en-US" sz="2600">
                <a:latin typeface="Arial" panose="020B0604020202020204"/>
                <a:cs typeface="Arial" panose="020B0604020202020204"/>
              </a:rPr>
              <a:t>业</a:t>
            </a:r>
            <a:r>
              <a:rPr lang="en-US" sz="2600">
                <a:latin typeface="Arial" panose="020B0604020202020204"/>
                <a:cs typeface="Arial" panose="020B0604020202020204"/>
              </a:rPr>
              <a:t>将它的</a:t>
            </a:r>
            <a:r>
              <a:rPr lang="zh-CN" altLang="en-US" sz="2600">
                <a:latin typeface="Arial" panose="020B0604020202020204"/>
                <a:cs typeface="Arial" panose="020B0604020202020204"/>
              </a:rPr>
              <a:t>固定</a:t>
            </a:r>
            <a:r>
              <a:rPr lang="en-US" sz="2600">
                <a:latin typeface="Arial" panose="020B0604020202020204"/>
                <a:cs typeface="Arial" panose="020B0604020202020204"/>
              </a:rPr>
              <a:t>成本在越来越多的</a:t>
            </a:r>
            <a:r>
              <a:rPr lang="zh-CN" altLang="en-US" sz="2600">
                <a:latin typeface="Arial" panose="020B0604020202020204"/>
                <a:cs typeface="Arial" panose="020B0604020202020204"/>
              </a:rPr>
              <a:t>产量之间分摊</a:t>
            </a:r>
          </a:p>
        </p:txBody>
      </p:sp>
      <p:graphicFrame>
        <p:nvGraphicFramePr>
          <p:cNvPr id="89135" name="Object 47"/>
          <p:cNvGraphicFramePr>
            <a:graphicFrameLocks noChangeAspect="1"/>
          </p:cNvGraphicFramePr>
          <p:nvPr>
            <p:custDataLst>
              <p:tags r:id="rId37"/>
            </p:custDataLst>
          </p:nvPr>
        </p:nvGraphicFramePr>
        <p:xfrm>
          <a:off x="3368675" y="980123"/>
          <a:ext cx="5402263" cy="5603875"/>
        </p:xfrm>
        <a:graphic>
          <a:graphicData uri="http://schemas.openxmlformats.org/presentationml/2006/ole">
            <mc:AlternateContent xmlns:mc="http://schemas.openxmlformats.org/markup-compatibility/2006">
              <mc:Choice xmlns:v="urn:schemas-microsoft-com:vml" Requires="v">
                <p:oleObj spid="_x0000_s4109" name="Worksheet" r:id="rId47" imgW="4472940" imgH="4638040" progId="Excel.Sheet.8">
                  <p:embed/>
                </p:oleObj>
              </mc:Choice>
              <mc:Fallback>
                <p:oleObj name="Worksheet" r:id="rId47" imgW="4472940" imgH="4638040" progId="Excel.Sheet.8">
                  <p:embed/>
                  <p:pic>
                    <p:nvPicPr>
                      <p:cNvPr id="0" name="图片 2"/>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3368675" y="980123"/>
                        <a:ext cx="5402263" cy="560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9133">
                                            <p:txEl>
                                              <p:pRg st="0" end="0"/>
                                            </p:txEl>
                                          </p:spTgt>
                                        </p:tgtEl>
                                        <p:attrNameLst>
                                          <p:attrName>style.visibility</p:attrName>
                                        </p:attrNameLst>
                                      </p:cBhvr>
                                      <p:to>
                                        <p:strVal val="visible"/>
                                      </p:to>
                                    </p:set>
                                    <p:animEffect transition="in" filter="wipe(left)">
                                      <p:cBhvr>
                                        <p:cTn id="7" dur="500"/>
                                        <p:tgtEl>
                                          <p:spTgt spid="891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9133">
                                            <p:txEl>
                                              <p:pRg st="1" end="1"/>
                                            </p:txEl>
                                          </p:spTgt>
                                        </p:tgtEl>
                                        <p:attrNameLst>
                                          <p:attrName>style.visibility</p:attrName>
                                        </p:attrNameLst>
                                      </p:cBhvr>
                                      <p:to>
                                        <p:strVal val="visible"/>
                                      </p:to>
                                    </p:set>
                                    <p:animEffect transition="in" filter="wipe(left)">
                                      <p:cBhvr>
                                        <p:cTn id="12" dur="500"/>
                                        <p:tgtEl>
                                          <p:spTgt spid="891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9134">
                                            <p:txEl>
                                              <p:pRg st="0" end="0"/>
                                            </p:txEl>
                                          </p:spTgt>
                                        </p:tgtEl>
                                        <p:attrNameLst>
                                          <p:attrName>style.visibility</p:attrName>
                                        </p:attrNameLst>
                                      </p:cBhvr>
                                      <p:to>
                                        <p:strVal val="visible"/>
                                      </p:to>
                                    </p:set>
                                    <p:animEffect transition="in" filter="wipe(left)">
                                      <p:cBhvr>
                                        <p:cTn id="22" dur="500"/>
                                        <p:tgtEl>
                                          <p:spTgt spid="8913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9135"/>
                                        </p:tgtEl>
                                        <p:attrNameLst>
                                          <p:attrName>style.visibility</p:attrName>
                                        </p:attrNameLst>
                                      </p:cBhvr>
                                      <p:to>
                                        <p:strVal val="visible"/>
                                      </p:to>
                                    </p:set>
                                    <p:animEffect transition="in" filter="fade">
                                      <p:cBhvr>
                                        <p:cTn id="27" dur="500"/>
                                        <p:tgtEl>
                                          <p:spTgt spid="89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33" grpId="0" build="p"/>
      <p:bldP spid="89134" grpId="0" build="p"/>
      <p:bldOleChart spid="8913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47" cstate="print"/>
          <a:stretch>
            <a:fillRect/>
          </a:stretch>
        </p:blipFill>
        <p:spPr>
          <a:xfrm>
            <a:off x="433281" y="6286520"/>
            <a:ext cx="1495513" cy="288536"/>
          </a:xfrm>
          <a:prstGeom prst="rect">
            <a:avLst/>
          </a:prstGeom>
        </p:spPr>
      </p:pic>
      <p:sp>
        <p:nvSpPr>
          <p:cNvPr id="6" name="TextBox 5"/>
          <p:cNvSpPr txBox="1"/>
          <p:nvPr/>
        </p:nvSpPr>
        <p:spPr>
          <a:xfrm>
            <a:off x="433187" y="476232"/>
            <a:ext cx="3434080" cy="583565"/>
          </a:xfrm>
          <a:prstGeom prst="rect">
            <a:avLst/>
          </a:prstGeom>
          <a:noFill/>
        </p:spPr>
        <p:txBody>
          <a:bodyPr wrap="none" rtlCol="0">
            <a:spAutoFit/>
          </a:bodyPr>
          <a:lstStyle/>
          <a:p>
            <a:pPr algn="l"/>
            <a:r>
              <a:rPr lang="zh-CN" altLang="en-US" sz="3200" smtClean="0">
                <a:solidFill>
                  <a:srgbClr val="002060"/>
                </a:solidFill>
                <a:latin typeface="华光中雅_CNKI" panose="02000500000000000000" pitchFamily="2" charset="-122"/>
                <a:ea typeface="华光中雅_CNKI" panose="02000500000000000000" pitchFamily="2" charset="-122"/>
              </a:rPr>
              <a:t>例2:平均可变成本</a:t>
            </a:r>
          </a:p>
        </p:txBody>
      </p:sp>
      <p:sp>
        <p:nvSpPr>
          <p:cNvPr id="5126" name="Rectangle 3"/>
          <p:cNvSpPr>
            <a:spLocks noChangeArrowheads="1"/>
          </p:cNvSpPr>
          <p:nvPr>
            <p:custDataLst>
              <p:tags r:id="rId2"/>
            </p:custDataLst>
          </p:nvPr>
        </p:nvSpPr>
        <p:spPr bwMode="auto">
          <a:xfrm>
            <a:off x="1068705" y="5783580"/>
            <a:ext cx="828675" cy="565150"/>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520</a:t>
            </a:r>
          </a:p>
        </p:txBody>
      </p:sp>
      <p:sp>
        <p:nvSpPr>
          <p:cNvPr id="5127" name="Rectangle 4"/>
          <p:cNvSpPr>
            <a:spLocks noChangeArrowheads="1"/>
          </p:cNvSpPr>
          <p:nvPr>
            <p:custDataLst>
              <p:tags r:id="rId3"/>
            </p:custDataLst>
          </p:nvPr>
        </p:nvSpPr>
        <p:spPr bwMode="auto">
          <a:xfrm>
            <a:off x="467043" y="5783580"/>
            <a:ext cx="601662" cy="565150"/>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7</a:t>
            </a:r>
          </a:p>
        </p:txBody>
      </p:sp>
      <p:sp>
        <p:nvSpPr>
          <p:cNvPr id="5128" name="Rectangle 5"/>
          <p:cNvSpPr>
            <a:spLocks noChangeArrowheads="1"/>
          </p:cNvSpPr>
          <p:nvPr>
            <p:custDataLst>
              <p:tags r:id="rId4"/>
            </p:custDataLst>
          </p:nvPr>
        </p:nvSpPr>
        <p:spPr bwMode="auto">
          <a:xfrm>
            <a:off x="1068705" y="5221605"/>
            <a:ext cx="828675" cy="561975"/>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380</a:t>
            </a:r>
          </a:p>
        </p:txBody>
      </p:sp>
      <p:sp>
        <p:nvSpPr>
          <p:cNvPr id="5129" name="Rectangle 6"/>
          <p:cNvSpPr>
            <a:spLocks noChangeArrowheads="1"/>
          </p:cNvSpPr>
          <p:nvPr>
            <p:custDataLst>
              <p:tags r:id="rId5"/>
            </p:custDataLst>
          </p:nvPr>
        </p:nvSpPr>
        <p:spPr bwMode="auto">
          <a:xfrm>
            <a:off x="467043" y="5221605"/>
            <a:ext cx="601662" cy="561975"/>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6</a:t>
            </a:r>
          </a:p>
        </p:txBody>
      </p:sp>
      <p:sp>
        <p:nvSpPr>
          <p:cNvPr id="5130" name="Rectangle 7"/>
          <p:cNvSpPr>
            <a:spLocks noChangeArrowheads="1"/>
          </p:cNvSpPr>
          <p:nvPr>
            <p:custDataLst>
              <p:tags r:id="rId6"/>
            </p:custDataLst>
          </p:nvPr>
        </p:nvSpPr>
        <p:spPr bwMode="auto">
          <a:xfrm>
            <a:off x="1068705" y="4656455"/>
            <a:ext cx="828675" cy="565150"/>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280</a:t>
            </a:r>
          </a:p>
        </p:txBody>
      </p:sp>
      <p:sp>
        <p:nvSpPr>
          <p:cNvPr id="5131" name="Rectangle 8"/>
          <p:cNvSpPr>
            <a:spLocks noChangeArrowheads="1"/>
          </p:cNvSpPr>
          <p:nvPr>
            <p:custDataLst>
              <p:tags r:id="rId7"/>
            </p:custDataLst>
          </p:nvPr>
        </p:nvSpPr>
        <p:spPr bwMode="auto">
          <a:xfrm>
            <a:off x="467043" y="4656455"/>
            <a:ext cx="601662" cy="565150"/>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5</a:t>
            </a:r>
          </a:p>
        </p:txBody>
      </p:sp>
      <p:sp>
        <p:nvSpPr>
          <p:cNvPr id="5132" name="Rectangle 9"/>
          <p:cNvSpPr>
            <a:spLocks noChangeArrowheads="1"/>
          </p:cNvSpPr>
          <p:nvPr>
            <p:custDataLst>
              <p:tags r:id="rId8"/>
            </p:custDataLst>
          </p:nvPr>
        </p:nvSpPr>
        <p:spPr bwMode="auto">
          <a:xfrm>
            <a:off x="1068705" y="4091305"/>
            <a:ext cx="828675" cy="565150"/>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210</a:t>
            </a:r>
          </a:p>
        </p:txBody>
      </p:sp>
      <p:sp>
        <p:nvSpPr>
          <p:cNvPr id="5133" name="Rectangle 10"/>
          <p:cNvSpPr>
            <a:spLocks noChangeArrowheads="1"/>
          </p:cNvSpPr>
          <p:nvPr>
            <p:custDataLst>
              <p:tags r:id="rId9"/>
            </p:custDataLst>
          </p:nvPr>
        </p:nvSpPr>
        <p:spPr bwMode="auto">
          <a:xfrm>
            <a:off x="467043" y="4091305"/>
            <a:ext cx="601662" cy="565150"/>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4</a:t>
            </a:r>
          </a:p>
        </p:txBody>
      </p:sp>
      <p:sp>
        <p:nvSpPr>
          <p:cNvPr id="5134" name="Rectangle 11"/>
          <p:cNvSpPr>
            <a:spLocks noChangeArrowheads="1"/>
          </p:cNvSpPr>
          <p:nvPr>
            <p:custDataLst>
              <p:tags r:id="rId10"/>
            </p:custDataLst>
          </p:nvPr>
        </p:nvSpPr>
        <p:spPr bwMode="auto">
          <a:xfrm>
            <a:off x="1068705" y="3526155"/>
            <a:ext cx="828675" cy="565150"/>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160</a:t>
            </a:r>
          </a:p>
        </p:txBody>
      </p:sp>
      <p:sp>
        <p:nvSpPr>
          <p:cNvPr id="5135" name="Rectangle 12"/>
          <p:cNvSpPr>
            <a:spLocks noChangeArrowheads="1"/>
          </p:cNvSpPr>
          <p:nvPr>
            <p:custDataLst>
              <p:tags r:id="rId11"/>
            </p:custDataLst>
          </p:nvPr>
        </p:nvSpPr>
        <p:spPr bwMode="auto">
          <a:xfrm>
            <a:off x="467043" y="3526155"/>
            <a:ext cx="601662" cy="565150"/>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3</a:t>
            </a:r>
          </a:p>
        </p:txBody>
      </p:sp>
      <p:sp>
        <p:nvSpPr>
          <p:cNvPr id="5136" name="Rectangle 13"/>
          <p:cNvSpPr>
            <a:spLocks noChangeArrowheads="1"/>
          </p:cNvSpPr>
          <p:nvPr>
            <p:custDataLst>
              <p:tags r:id="rId12"/>
            </p:custDataLst>
          </p:nvPr>
        </p:nvSpPr>
        <p:spPr bwMode="auto">
          <a:xfrm>
            <a:off x="1068705" y="2961005"/>
            <a:ext cx="828675" cy="565150"/>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120</a:t>
            </a:r>
          </a:p>
        </p:txBody>
      </p:sp>
      <p:sp>
        <p:nvSpPr>
          <p:cNvPr id="5137" name="Rectangle 14"/>
          <p:cNvSpPr>
            <a:spLocks noChangeArrowheads="1"/>
          </p:cNvSpPr>
          <p:nvPr>
            <p:custDataLst>
              <p:tags r:id="rId13"/>
            </p:custDataLst>
          </p:nvPr>
        </p:nvSpPr>
        <p:spPr bwMode="auto">
          <a:xfrm>
            <a:off x="467043" y="2961005"/>
            <a:ext cx="601662" cy="565150"/>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2</a:t>
            </a:r>
          </a:p>
        </p:txBody>
      </p:sp>
      <p:sp>
        <p:nvSpPr>
          <p:cNvPr id="5138" name="Rectangle 15"/>
          <p:cNvSpPr>
            <a:spLocks noChangeArrowheads="1"/>
          </p:cNvSpPr>
          <p:nvPr>
            <p:custDataLst>
              <p:tags r:id="rId14"/>
            </p:custDataLst>
          </p:nvPr>
        </p:nvSpPr>
        <p:spPr bwMode="auto">
          <a:xfrm>
            <a:off x="1068705" y="2399030"/>
            <a:ext cx="828675" cy="561975"/>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70</a:t>
            </a:r>
          </a:p>
        </p:txBody>
      </p:sp>
      <p:sp>
        <p:nvSpPr>
          <p:cNvPr id="5139" name="Rectangle 16"/>
          <p:cNvSpPr>
            <a:spLocks noChangeArrowheads="1"/>
          </p:cNvSpPr>
          <p:nvPr>
            <p:custDataLst>
              <p:tags r:id="rId15"/>
            </p:custDataLst>
          </p:nvPr>
        </p:nvSpPr>
        <p:spPr bwMode="auto">
          <a:xfrm>
            <a:off x="467043" y="2399030"/>
            <a:ext cx="601662" cy="561975"/>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a:t>
            </a:r>
          </a:p>
        </p:txBody>
      </p:sp>
      <p:grpSp>
        <p:nvGrpSpPr>
          <p:cNvPr id="2" name="Group 17"/>
          <p:cNvGrpSpPr/>
          <p:nvPr/>
        </p:nvGrpSpPr>
        <p:grpSpPr bwMode="auto">
          <a:xfrm>
            <a:off x="1897380" y="1833880"/>
            <a:ext cx="1068388" cy="4514850"/>
            <a:chOff x="1182" y="1026"/>
            <a:chExt cx="673" cy="2844"/>
          </a:xfrm>
        </p:grpSpPr>
        <p:sp>
          <p:nvSpPr>
            <p:cNvPr id="5163" name="Rectangle 18"/>
            <p:cNvSpPr>
              <a:spLocks noChangeArrowheads="1"/>
            </p:cNvSpPr>
            <p:nvPr>
              <p:custDataLst>
                <p:tags r:id="rId38"/>
              </p:custDataLst>
            </p:nvPr>
          </p:nvSpPr>
          <p:spPr bwMode="auto">
            <a:xfrm>
              <a:off x="1182" y="3514"/>
              <a:ext cx="673" cy="356"/>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74.29</a:t>
              </a:r>
            </a:p>
          </p:txBody>
        </p:sp>
        <p:sp>
          <p:nvSpPr>
            <p:cNvPr id="5164" name="Rectangle 19"/>
            <p:cNvSpPr>
              <a:spLocks noChangeArrowheads="1"/>
            </p:cNvSpPr>
            <p:nvPr>
              <p:custDataLst>
                <p:tags r:id="rId39"/>
              </p:custDataLst>
            </p:nvPr>
          </p:nvSpPr>
          <p:spPr bwMode="auto">
            <a:xfrm>
              <a:off x="1182" y="3160"/>
              <a:ext cx="673" cy="354"/>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63.33</a:t>
              </a:r>
            </a:p>
          </p:txBody>
        </p:sp>
        <p:sp>
          <p:nvSpPr>
            <p:cNvPr id="5165" name="Rectangle 20"/>
            <p:cNvSpPr>
              <a:spLocks noChangeArrowheads="1"/>
            </p:cNvSpPr>
            <p:nvPr>
              <p:custDataLst>
                <p:tags r:id="rId40"/>
              </p:custDataLst>
            </p:nvPr>
          </p:nvSpPr>
          <p:spPr bwMode="auto">
            <a:xfrm>
              <a:off x="1182" y="2804"/>
              <a:ext cx="673" cy="356"/>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56.00</a:t>
              </a:r>
            </a:p>
          </p:txBody>
        </p:sp>
        <p:sp>
          <p:nvSpPr>
            <p:cNvPr id="5166" name="Rectangle 21"/>
            <p:cNvSpPr>
              <a:spLocks noChangeArrowheads="1"/>
            </p:cNvSpPr>
            <p:nvPr>
              <p:custDataLst>
                <p:tags r:id="rId41"/>
              </p:custDataLst>
            </p:nvPr>
          </p:nvSpPr>
          <p:spPr bwMode="auto">
            <a:xfrm>
              <a:off x="1182" y="2448"/>
              <a:ext cx="673" cy="356"/>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52.50</a:t>
              </a:r>
            </a:p>
          </p:txBody>
        </p:sp>
        <p:sp>
          <p:nvSpPr>
            <p:cNvPr id="5167" name="Rectangle 22"/>
            <p:cNvSpPr>
              <a:spLocks noChangeArrowheads="1"/>
            </p:cNvSpPr>
            <p:nvPr>
              <p:custDataLst>
                <p:tags r:id="rId42"/>
              </p:custDataLst>
            </p:nvPr>
          </p:nvSpPr>
          <p:spPr bwMode="auto">
            <a:xfrm>
              <a:off x="1182" y="2092"/>
              <a:ext cx="673" cy="356"/>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53.33</a:t>
              </a:r>
            </a:p>
          </p:txBody>
        </p:sp>
        <p:sp>
          <p:nvSpPr>
            <p:cNvPr id="5168" name="Rectangle 23"/>
            <p:cNvSpPr>
              <a:spLocks noChangeArrowheads="1"/>
            </p:cNvSpPr>
            <p:nvPr>
              <p:custDataLst>
                <p:tags r:id="rId43"/>
              </p:custDataLst>
            </p:nvPr>
          </p:nvSpPr>
          <p:spPr bwMode="auto">
            <a:xfrm>
              <a:off x="1182" y="1736"/>
              <a:ext cx="673" cy="356"/>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60</a:t>
              </a:r>
            </a:p>
          </p:txBody>
        </p:sp>
        <p:sp>
          <p:nvSpPr>
            <p:cNvPr id="5169" name="Rectangle 24"/>
            <p:cNvSpPr>
              <a:spLocks noChangeArrowheads="1"/>
            </p:cNvSpPr>
            <p:nvPr>
              <p:custDataLst>
                <p:tags r:id="rId44"/>
              </p:custDataLst>
            </p:nvPr>
          </p:nvSpPr>
          <p:spPr bwMode="auto">
            <a:xfrm>
              <a:off x="1182" y="1382"/>
              <a:ext cx="673" cy="354"/>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70</a:t>
              </a:r>
            </a:p>
          </p:txBody>
        </p:sp>
        <p:sp>
          <p:nvSpPr>
            <p:cNvPr id="5170" name="Rectangle 25"/>
            <p:cNvSpPr>
              <a:spLocks noChangeArrowheads="1"/>
            </p:cNvSpPr>
            <p:nvPr>
              <p:custDataLst>
                <p:tags r:id="rId45"/>
              </p:custDataLst>
            </p:nvPr>
          </p:nvSpPr>
          <p:spPr bwMode="auto">
            <a:xfrm>
              <a:off x="1182" y="1026"/>
              <a:ext cx="673" cy="356"/>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n/a</a:t>
              </a:r>
            </a:p>
          </p:txBody>
        </p:sp>
      </p:grpSp>
      <p:sp>
        <p:nvSpPr>
          <p:cNvPr id="5141" name="Rectangle 26"/>
          <p:cNvSpPr>
            <a:spLocks noChangeArrowheads="1"/>
          </p:cNvSpPr>
          <p:nvPr>
            <p:custDataLst>
              <p:tags r:id="rId16"/>
            </p:custDataLst>
          </p:nvPr>
        </p:nvSpPr>
        <p:spPr bwMode="auto">
          <a:xfrm>
            <a:off x="1068705" y="1833880"/>
            <a:ext cx="828675" cy="565150"/>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0</a:t>
            </a:r>
          </a:p>
        </p:txBody>
      </p:sp>
      <p:sp>
        <p:nvSpPr>
          <p:cNvPr id="5142" name="Rectangle 27"/>
          <p:cNvSpPr>
            <a:spLocks noChangeArrowheads="1"/>
          </p:cNvSpPr>
          <p:nvPr>
            <p:custDataLst>
              <p:tags r:id="rId17"/>
            </p:custDataLst>
          </p:nvPr>
        </p:nvSpPr>
        <p:spPr bwMode="auto">
          <a:xfrm>
            <a:off x="467043" y="1833880"/>
            <a:ext cx="601662" cy="565150"/>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0</a:t>
            </a:r>
          </a:p>
        </p:txBody>
      </p:sp>
      <p:sp>
        <p:nvSpPr>
          <p:cNvPr id="5143" name="Rectangle 28"/>
          <p:cNvSpPr>
            <a:spLocks noChangeArrowheads="1"/>
          </p:cNvSpPr>
          <p:nvPr>
            <p:custDataLst>
              <p:tags r:id="rId18"/>
            </p:custDataLst>
          </p:nvPr>
        </p:nvSpPr>
        <p:spPr bwMode="auto">
          <a:xfrm>
            <a:off x="1897380" y="1268730"/>
            <a:ext cx="1068388" cy="565150"/>
          </a:xfrm>
          <a:prstGeom prst="rect">
            <a:avLst/>
          </a:prstGeom>
          <a:noFill/>
          <a:ln w="9525">
            <a:noFill/>
            <a:miter lim="800000"/>
          </a:ln>
        </p:spPr>
        <p:txBody>
          <a:bodyPr/>
          <a:lstStyle/>
          <a:p>
            <a:pPr algn="ctr">
              <a:lnSpc>
                <a:spcPct val="105000"/>
              </a:lnSpc>
              <a:spcBef>
                <a:spcPct val="45000"/>
              </a:spcBef>
              <a:buClr>
                <a:srgbClr val="00B85C"/>
              </a:buClr>
              <a:buSzPct val="120000"/>
              <a:buFont typeface="Wingdings" panose="05000000000000000000" pitchFamily="2" charset="2"/>
              <a:buNone/>
            </a:pPr>
            <a:r>
              <a:rPr lang="en-US" sz="2400" i="1">
                <a:latin typeface="Arial" panose="020B0604020202020204"/>
                <a:cs typeface="Arial" panose="020B0604020202020204"/>
              </a:rPr>
              <a:t>AVC</a:t>
            </a:r>
          </a:p>
        </p:txBody>
      </p:sp>
      <p:sp>
        <p:nvSpPr>
          <p:cNvPr id="5144" name="Rectangle 29"/>
          <p:cNvSpPr>
            <a:spLocks noChangeArrowheads="1"/>
          </p:cNvSpPr>
          <p:nvPr>
            <p:custDataLst>
              <p:tags r:id="rId19"/>
            </p:custDataLst>
          </p:nvPr>
        </p:nvSpPr>
        <p:spPr bwMode="auto">
          <a:xfrm>
            <a:off x="1068705" y="1268730"/>
            <a:ext cx="828675" cy="565150"/>
          </a:xfrm>
          <a:prstGeom prst="rect">
            <a:avLst/>
          </a:prstGeom>
          <a:noFill/>
          <a:ln w="9525">
            <a:noFill/>
            <a:miter lim="800000"/>
          </a:ln>
        </p:spPr>
        <p:txBody>
          <a:bodyPr/>
          <a:lstStyle/>
          <a:p>
            <a:pPr algn="ctr">
              <a:lnSpc>
                <a:spcPct val="105000"/>
              </a:lnSpc>
              <a:spcBef>
                <a:spcPct val="45000"/>
              </a:spcBef>
              <a:buClr>
                <a:srgbClr val="00B85C"/>
              </a:buClr>
              <a:buSzPct val="120000"/>
              <a:buFont typeface="Wingdings" panose="05000000000000000000" pitchFamily="2" charset="2"/>
              <a:buNone/>
            </a:pPr>
            <a:r>
              <a:rPr lang="en-US" sz="2400" i="1">
                <a:latin typeface="Arial" panose="020B0604020202020204"/>
                <a:cs typeface="Arial" panose="020B0604020202020204"/>
              </a:rPr>
              <a:t>VC</a:t>
            </a:r>
          </a:p>
        </p:txBody>
      </p:sp>
      <p:sp>
        <p:nvSpPr>
          <p:cNvPr id="5145" name="Rectangle 30"/>
          <p:cNvSpPr>
            <a:spLocks noChangeArrowheads="1"/>
          </p:cNvSpPr>
          <p:nvPr>
            <p:custDataLst>
              <p:tags r:id="rId20"/>
            </p:custDataLst>
          </p:nvPr>
        </p:nvSpPr>
        <p:spPr bwMode="auto">
          <a:xfrm>
            <a:off x="467043" y="1268730"/>
            <a:ext cx="601662" cy="565150"/>
          </a:xfrm>
          <a:prstGeom prst="rect">
            <a:avLst/>
          </a:prstGeom>
          <a:noFill/>
          <a:ln w="9525">
            <a:noFill/>
            <a:miter lim="800000"/>
          </a:ln>
        </p:spPr>
        <p:txBody>
          <a:bodyPr/>
          <a:lstStyle/>
          <a:p>
            <a:pPr algn="ctr">
              <a:lnSpc>
                <a:spcPct val="105000"/>
              </a:lnSpc>
              <a:spcBef>
                <a:spcPct val="45000"/>
              </a:spcBef>
              <a:buClr>
                <a:srgbClr val="00B85C"/>
              </a:buClr>
              <a:buSzPct val="120000"/>
              <a:buFont typeface="Wingdings" panose="05000000000000000000" pitchFamily="2" charset="2"/>
              <a:buNone/>
            </a:pPr>
            <a:r>
              <a:rPr lang="en-US" sz="2400" b="1" i="1">
                <a:latin typeface="Arial" panose="020B0604020202020204"/>
                <a:cs typeface="Arial" panose="020B0604020202020204"/>
              </a:rPr>
              <a:t>Q</a:t>
            </a:r>
          </a:p>
        </p:txBody>
      </p:sp>
      <p:sp>
        <p:nvSpPr>
          <p:cNvPr id="5146" name="Line 31"/>
          <p:cNvSpPr>
            <a:spLocks noChangeShapeType="1"/>
          </p:cNvSpPr>
          <p:nvPr>
            <p:custDataLst>
              <p:tags r:id="rId21"/>
            </p:custDataLst>
          </p:nvPr>
        </p:nvSpPr>
        <p:spPr bwMode="auto">
          <a:xfrm>
            <a:off x="467043" y="1268730"/>
            <a:ext cx="2498725" cy="0"/>
          </a:xfrm>
          <a:prstGeom prst="line">
            <a:avLst/>
          </a:prstGeom>
          <a:noFill/>
          <a:ln w="12700" cap="sq">
            <a:solidFill>
              <a:schemeClr val="tx1"/>
            </a:solidFill>
            <a:round/>
          </a:ln>
        </p:spPr>
        <p:txBody>
          <a:bodyPr/>
          <a:lstStyle/>
          <a:p>
            <a:endParaRPr lang="en-US">
              <a:latin typeface="Arial" panose="020B0604020202020204"/>
              <a:cs typeface="Arial" panose="020B0604020202020204"/>
            </a:endParaRPr>
          </a:p>
        </p:txBody>
      </p:sp>
      <p:sp>
        <p:nvSpPr>
          <p:cNvPr id="5147" name="Line 32"/>
          <p:cNvSpPr>
            <a:spLocks noChangeShapeType="1"/>
          </p:cNvSpPr>
          <p:nvPr>
            <p:custDataLst>
              <p:tags r:id="rId22"/>
            </p:custDataLst>
          </p:nvPr>
        </p:nvSpPr>
        <p:spPr bwMode="auto">
          <a:xfrm>
            <a:off x="467043" y="1833880"/>
            <a:ext cx="2498725"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5148" name="Line 33"/>
          <p:cNvSpPr>
            <a:spLocks noChangeShapeType="1"/>
          </p:cNvSpPr>
          <p:nvPr>
            <p:custDataLst>
              <p:tags r:id="rId23"/>
            </p:custDataLst>
          </p:nvPr>
        </p:nvSpPr>
        <p:spPr bwMode="auto">
          <a:xfrm>
            <a:off x="467043" y="2399030"/>
            <a:ext cx="2498725"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5149" name="Line 34"/>
          <p:cNvSpPr>
            <a:spLocks noChangeShapeType="1"/>
          </p:cNvSpPr>
          <p:nvPr>
            <p:custDataLst>
              <p:tags r:id="rId24"/>
            </p:custDataLst>
          </p:nvPr>
        </p:nvSpPr>
        <p:spPr bwMode="auto">
          <a:xfrm>
            <a:off x="467043" y="2961005"/>
            <a:ext cx="2498725"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5150" name="Line 35"/>
          <p:cNvSpPr>
            <a:spLocks noChangeShapeType="1"/>
          </p:cNvSpPr>
          <p:nvPr>
            <p:custDataLst>
              <p:tags r:id="rId25"/>
            </p:custDataLst>
          </p:nvPr>
        </p:nvSpPr>
        <p:spPr bwMode="auto">
          <a:xfrm>
            <a:off x="467043" y="3526155"/>
            <a:ext cx="2498725"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5151" name="Line 36"/>
          <p:cNvSpPr>
            <a:spLocks noChangeShapeType="1"/>
          </p:cNvSpPr>
          <p:nvPr>
            <p:custDataLst>
              <p:tags r:id="rId26"/>
            </p:custDataLst>
          </p:nvPr>
        </p:nvSpPr>
        <p:spPr bwMode="auto">
          <a:xfrm>
            <a:off x="467043" y="4091305"/>
            <a:ext cx="2498725"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5152" name="Line 37"/>
          <p:cNvSpPr>
            <a:spLocks noChangeShapeType="1"/>
          </p:cNvSpPr>
          <p:nvPr>
            <p:custDataLst>
              <p:tags r:id="rId27"/>
            </p:custDataLst>
          </p:nvPr>
        </p:nvSpPr>
        <p:spPr bwMode="auto">
          <a:xfrm>
            <a:off x="467043" y="4656455"/>
            <a:ext cx="2498725"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5153" name="Line 38"/>
          <p:cNvSpPr>
            <a:spLocks noChangeShapeType="1"/>
          </p:cNvSpPr>
          <p:nvPr>
            <p:custDataLst>
              <p:tags r:id="rId28"/>
            </p:custDataLst>
          </p:nvPr>
        </p:nvSpPr>
        <p:spPr bwMode="auto">
          <a:xfrm>
            <a:off x="467043" y="5221605"/>
            <a:ext cx="2498725"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5154" name="Line 39"/>
          <p:cNvSpPr>
            <a:spLocks noChangeShapeType="1"/>
          </p:cNvSpPr>
          <p:nvPr>
            <p:custDataLst>
              <p:tags r:id="rId29"/>
            </p:custDataLst>
          </p:nvPr>
        </p:nvSpPr>
        <p:spPr bwMode="auto">
          <a:xfrm>
            <a:off x="467043" y="5783580"/>
            <a:ext cx="2498725"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5155" name="Line 40"/>
          <p:cNvSpPr>
            <a:spLocks noChangeShapeType="1"/>
          </p:cNvSpPr>
          <p:nvPr>
            <p:custDataLst>
              <p:tags r:id="rId30"/>
            </p:custDataLst>
          </p:nvPr>
        </p:nvSpPr>
        <p:spPr bwMode="auto">
          <a:xfrm>
            <a:off x="467043" y="6348730"/>
            <a:ext cx="2498725" cy="0"/>
          </a:xfrm>
          <a:prstGeom prst="line">
            <a:avLst/>
          </a:prstGeom>
          <a:noFill/>
          <a:ln w="12700" cap="sq">
            <a:solidFill>
              <a:schemeClr val="tx1"/>
            </a:solidFill>
            <a:round/>
          </a:ln>
        </p:spPr>
        <p:txBody>
          <a:bodyPr/>
          <a:lstStyle/>
          <a:p>
            <a:endParaRPr lang="en-US">
              <a:latin typeface="Arial" panose="020B0604020202020204"/>
              <a:cs typeface="Arial" panose="020B0604020202020204"/>
            </a:endParaRPr>
          </a:p>
        </p:txBody>
      </p:sp>
      <p:sp>
        <p:nvSpPr>
          <p:cNvPr id="5156" name="Line 41"/>
          <p:cNvSpPr>
            <a:spLocks noChangeShapeType="1"/>
          </p:cNvSpPr>
          <p:nvPr>
            <p:custDataLst>
              <p:tags r:id="rId31"/>
            </p:custDataLst>
          </p:nvPr>
        </p:nvSpPr>
        <p:spPr bwMode="auto">
          <a:xfrm>
            <a:off x="467043" y="1268730"/>
            <a:ext cx="0" cy="5080000"/>
          </a:xfrm>
          <a:prstGeom prst="line">
            <a:avLst/>
          </a:prstGeom>
          <a:noFill/>
          <a:ln w="12700" cap="sq">
            <a:solidFill>
              <a:schemeClr val="tx1"/>
            </a:solidFill>
            <a:round/>
          </a:ln>
        </p:spPr>
        <p:txBody>
          <a:bodyPr/>
          <a:lstStyle/>
          <a:p>
            <a:endParaRPr lang="en-US">
              <a:latin typeface="Arial" panose="020B0604020202020204"/>
              <a:cs typeface="Arial" panose="020B0604020202020204"/>
            </a:endParaRPr>
          </a:p>
        </p:txBody>
      </p:sp>
      <p:sp>
        <p:nvSpPr>
          <p:cNvPr id="5157" name="Line 42"/>
          <p:cNvSpPr>
            <a:spLocks noChangeShapeType="1"/>
          </p:cNvSpPr>
          <p:nvPr>
            <p:custDataLst>
              <p:tags r:id="rId32"/>
            </p:custDataLst>
          </p:nvPr>
        </p:nvSpPr>
        <p:spPr bwMode="auto">
          <a:xfrm>
            <a:off x="1068705" y="1268730"/>
            <a:ext cx="0" cy="508000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5158" name="Line 43"/>
          <p:cNvSpPr>
            <a:spLocks noChangeShapeType="1"/>
          </p:cNvSpPr>
          <p:nvPr>
            <p:custDataLst>
              <p:tags r:id="rId33"/>
            </p:custDataLst>
          </p:nvPr>
        </p:nvSpPr>
        <p:spPr bwMode="auto">
          <a:xfrm>
            <a:off x="1897380" y="1268730"/>
            <a:ext cx="0" cy="508000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90157" name="Text Box 45"/>
          <p:cNvSpPr txBox="1">
            <a:spLocks noChangeArrowheads="1"/>
          </p:cNvSpPr>
          <p:nvPr>
            <p:custDataLst>
              <p:tags r:id="rId34"/>
            </p:custDataLst>
          </p:nvPr>
        </p:nvSpPr>
        <p:spPr bwMode="auto">
          <a:xfrm>
            <a:off x="3598863" y="1360805"/>
            <a:ext cx="4846637" cy="2044700"/>
          </a:xfrm>
          <a:prstGeom prst="rect">
            <a:avLst/>
          </a:prstGeom>
          <a:noFill/>
          <a:ln w="9525">
            <a:noFill/>
            <a:miter lim="800000"/>
          </a:ln>
        </p:spPr>
        <p:txBody>
          <a:bodyPr/>
          <a:lstStyle/>
          <a:p>
            <a:pPr>
              <a:lnSpc>
                <a:spcPct val="105000"/>
              </a:lnSpc>
              <a:spcBef>
                <a:spcPct val="45000"/>
              </a:spcBef>
            </a:pPr>
            <a:r>
              <a:rPr lang="en-US" sz="2800">
                <a:solidFill>
                  <a:srgbClr val="FF0000"/>
                </a:solidFill>
                <a:latin typeface="Arial" panose="020B0604020202020204"/>
                <a:cs typeface="Arial" panose="020B0604020202020204"/>
              </a:rPr>
              <a:t>平均可变成本(AVC) </a:t>
            </a:r>
            <a:r>
              <a:rPr lang="en-US" sz="2600">
                <a:latin typeface="Arial" panose="020B0604020202020204"/>
                <a:cs typeface="Arial" panose="020B0604020202020204"/>
              </a:rPr>
              <a:t>是可变成本除以产量:</a:t>
            </a:r>
          </a:p>
          <a:p>
            <a:pPr>
              <a:lnSpc>
                <a:spcPct val="105000"/>
              </a:lnSpc>
              <a:spcBef>
                <a:spcPct val="45000"/>
              </a:spcBef>
            </a:pPr>
            <a:r>
              <a:rPr lang="en-US" sz="2600">
                <a:latin typeface="Arial" panose="020B0604020202020204"/>
                <a:cs typeface="Arial" panose="020B0604020202020204"/>
              </a:rPr>
              <a:t>   </a:t>
            </a:r>
            <a:r>
              <a:rPr lang="en-US" sz="2600" i="1">
                <a:latin typeface="Arial" panose="020B0604020202020204"/>
                <a:cs typeface="Arial" panose="020B0604020202020204"/>
              </a:rPr>
              <a:t>AVC</a:t>
            </a:r>
            <a:r>
              <a:rPr lang="en-US" sz="2600">
                <a:latin typeface="Arial" panose="020B0604020202020204"/>
                <a:cs typeface="Arial" panose="020B0604020202020204"/>
              </a:rPr>
              <a:t> = </a:t>
            </a:r>
            <a:r>
              <a:rPr lang="en-US" sz="2600" i="1">
                <a:latin typeface="Arial" panose="020B0604020202020204"/>
                <a:cs typeface="Arial" panose="020B0604020202020204"/>
              </a:rPr>
              <a:t>VC</a:t>
            </a:r>
            <a:r>
              <a:rPr lang="en-US" sz="2600">
                <a:latin typeface="Arial" panose="020B0604020202020204"/>
                <a:cs typeface="Arial" panose="020B0604020202020204"/>
              </a:rPr>
              <a:t>/</a:t>
            </a:r>
            <a:r>
              <a:rPr lang="en-US" sz="2600" b="1" i="1">
                <a:latin typeface="Arial" panose="020B0604020202020204"/>
                <a:cs typeface="Arial" panose="020B0604020202020204"/>
              </a:rPr>
              <a:t>Q</a:t>
            </a:r>
          </a:p>
        </p:txBody>
      </p:sp>
      <p:sp>
        <p:nvSpPr>
          <p:cNvPr id="90158" name="Text Box 46"/>
          <p:cNvSpPr txBox="1">
            <a:spLocks noChangeArrowheads="1"/>
          </p:cNvSpPr>
          <p:nvPr>
            <p:custDataLst>
              <p:tags r:id="rId35"/>
            </p:custDataLst>
          </p:nvPr>
        </p:nvSpPr>
        <p:spPr bwMode="auto">
          <a:xfrm>
            <a:off x="3589338" y="3773805"/>
            <a:ext cx="5011737" cy="1989138"/>
          </a:xfrm>
          <a:prstGeom prst="rect">
            <a:avLst/>
          </a:prstGeom>
          <a:noFill/>
          <a:ln w="9525">
            <a:noFill/>
            <a:miter lim="800000"/>
          </a:ln>
        </p:spPr>
        <p:txBody>
          <a:bodyPr/>
          <a:lstStyle/>
          <a:p>
            <a:pPr>
              <a:lnSpc>
                <a:spcPct val="105000"/>
              </a:lnSpc>
              <a:spcBef>
                <a:spcPct val="45000"/>
              </a:spcBef>
            </a:pPr>
            <a:r>
              <a:rPr lang="en-US" sz="2600">
                <a:latin typeface="Arial" panose="020B0604020202020204"/>
                <a:cs typeface="Arial" panose="020B0604020202020204"/>
              </a:rPr>
              <a:t>随着Q 的增加，AVC 最初可能下降。但在大多数情况下，AVC 最终会随着产量的增加而上升</a:t>
            </a:r>
          </a:p>
        </p:txBody>
      </p:sp>
      <p:graphicFrame>
        <p:nvGraphicFramePr>
          <p:cNvPr id="90159" name="Object 47"/>
          <p:cNvGraphicFramePr>
            <a:graphicFrameLocks noChangeAspect="1"/>
          </p:cNvGraphicFramePr>
          <p:nvPr>
            <p:custDataLst>
              <p:tags r:id="rId36"/>
            </p:custDataLst>
          </p:nvPr>
        </p:nvGraphicFramePr>
        <p:xfrm>
          <a:off x="3348038" y="1124268"/>
          <a:ext cx="5402262" cy="5603875"/>
        </p:xfrm>
        <a:graphic>
          <a:graphicData uri="http://schemas.openxmlformats.org/presentationml/2006/ole">
            <mc:AlternateContent xmlns:mc="http://schemas.openxmlformats.org/markup-compatibility/2006">
              <mc:Choice xmlns:v="urn:schemas-microsoft-com:vml" Requires="v">
                <p:oleObj spid="_x0000_s5133" name="Worksheet" r:id="rId48" imgW="4472940" imgH="4638040" progId="Excel.Sheet.8">
                  <p:embed/>
                </p:oleObj>
              </mc:Choice>
              <mc:Fallback>
                <p:oleObj name="Worksheet" r:id="rId48" imgW="4472940" imgH="4638040" progId="Excel.Sheet.8">
                  <p:embed/>
                  <p:pic>
                    <p:nvPicPr>
                      <p:cNvPr id="0" name="图片 2"/>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3348038" y="1124268"/>
                        <a:ext cx="5402262" cy="560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59" name="Line 44"/>
          <p:cNvSpPr>
            <a:spLocks noChangeShapeType="1"/>
          </p:cNvSpPr>
          <p:nvPr>
            <p:custDataLst>
              <p:tags r:id="rId37"/>
            </p:custDataLst>
          </p:nvPr>
        </p:nvSpPr>
        <p:spPr bwMode="auto">
          <a:xfrm>
            <a:off x="2991168" y="1268730"/>
            <a:ext cx="0" cy="5080000"/>
          </a:xfrm>
          <a:prstGeom prst="line">
            <a:avLst/>
          </a:prstGeom>
          <a:noFill/>
          <a:ln w="12700" cap="sq">
            <a:solidFill>
              <a:schemeClr val="tx1"/>
            </a:solidFill>
            <a:round/>
          </a:ln>
        </p:spPr>
        <p:txBody>
          <a:bodyPr/>
          <a:lstStyle/>
          <a:p>
            <a:endParaRPr lang="en-US">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157">
                                            <p:txEl>
                                              <p:pRg st="0" end="0"/>
                                            </p:txEl>
                                          </p:spTgt>
                                        </p:tgtEl>
                                        <p:attrNameLst>
                                          <p:attrName>style.visibility</p:attrName>
                                        </p:attrNameLst>
                                      </p:cBhvr>
                                      <p:to>
                                        <p:strVal val="visible"/>
                                      </p:to>
                                    </p:set>
                                    <p:animEffect transition="in" filter="wipe(left)">
                                      <p:cBhvr>
                                        <p:cTn id="7" dur="500"/>
                                        <p:tgtEl>
                                          <p:spTgt spid="901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0157">
                                            <p:txEl>
                                              <p:pRg st="1" end="1"/>
                                            </p:txEl>
                                          </p:spTgt>
                                        </p:tgtEl>
                                        <p:attrNameLst>
                                          <p:attrName>style.visibility</p:attrName>
                                        </p:attrNameLst>
                                      </p:cBhvr>
                                      <p:to>
                                        <p:strVal val="visible"/>
                                      </p:to>
                                    </p:set>
                                    <p:animEffect transition="in" filter="wipe(left)">
                                      <p:cBhvr>
                                        <p:cTn id="12" dur="500"/>
                                        <p:tgtEl>
                                          <p:spTgt spid="9015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0158">
                                            <p:txEl>
                                              <p:pRg st="0" end="0"/>
                                            </p:txEl>
                                          </p:spTgt>
                                        </p:tgtEl>
                                        <p:attrNameLst>
                                          <p:attrName>style.visibility</p:attrName>
                                        </p:attrNameLst>
                                      </p:cBhvr>
                                      <p:to>
                                        <p:strVal val="visible"/>
                                      </p:to>
                                    </p:set>
                                    <p:animEffect transition="in" filter="wipe(left)">
                                      <p:cBhvr>
                                        <p:cTn id="22" dur="500"/>
                                        <p:tgtEl>
                                          <p:spTgt spid="9015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0159"/>
                                        </p:tgtEl>
                                        <p:attrNameLst>
                                          <p:attrName>style.visibility</p:attrName>
                                        </p:attrNameLst>
                                      </p:cBhvr>
                                      <p:to>
                                        <p:strVal val="visible"/>
                                      </p:to>
                                    </p:set>
                                    <p:animEffect transition="in" filter="fade">
                                      <p:cBhvr>
                                        <p:cTn id="27" dur="500"/>
                                        <p:tgtEl>
                                          <p:spTgt spid="90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57" grpId="0" build="p"/>
      <p:bldP spid="90158" grpId="0" build="p"/>
      <p:bldOleChart spid="9015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65" cstate="print"/>
          <a:stretch>
            <a:fillRect/>
          </a:stretch>
        </p:blipFill>
        <p:spPr>
          <a:xfrm>
            <a:off x="426931" y="6464320"/>
            <a:ext cx="1495513" cy="288536"/>
          </a:xfrm>
          <a:prstGeom prst="rect">
            <a:avLst/>
          </a:prstGeom>
        </p:spPr>
      </p:pic>
      <p:sp>
        <p:nvSpPr>
          <p:cNvPr id="6" name="TextBox 5"/>
          <p:cNvSpPr txBox="1"/>
          <p:nvPr/>
        </p:nvSpPr>
        <p:spPr>
          <a:xfrm>
            <a:off x="395722" y="548622"/>
            <a:ext cx="3230880" cy="583565"/>
          </a:xfrm>
          <a:prstGeom prst="rect">
            <a:avLst/>
          </a:prstGeom>
          <a:noFill/>
        </p:spPr>
        <p:txBody>
          <a:bodyPr wrap="none" rtlCol="0">
            <a:spAutoFit/>
          </a:bodyPr>
          <a:lstStyle/>
          <a:p>
            <a:r>
              <a:rPr lang="zh-CN" altLang="en-US" sz="3200" smtClean="0">
                <a:solidFill>
                  <a:srgbClr val="002060"/>
                </a:solidFill>
                <a:latin typeface="华光琥珀_CNKI" panose="02000500000000000000" pitchFamily="2" charset="-122"/>
                <a:ea typeface="华光琥珀_CNKI" panose="02000500000000000000" pitchFamily="2" charset="-122"/>
              </a:rPr>
              <a:t>例</a:t>
            </a:r>
            <a:r>
              <a:rPr lang="en-US" altLang="zh-CN" sz="3200" smtClean="0">
                <a:solidFill>
                  <a:srgbClr val="002060"/>
                </a:solidFill>
                <a:latin typeface="华光琥珀_CNKI" panose="02000500000000000000" pitchFamily="2" charset="-122"/>
                <a:ea typeface="华光琥珀_CNKI" panose="02000500000000000000" pitchFamily="2" charset="-122"/>
              </a:rPr>
              <a:t>2</a:t>
            </a:r>
            <a:r>
              <a:rPr lang="zh-CN" altLang="en-US" sz="3200" smtClean="0">
                <a:solidFill>
                  <a:srgbClr val="002060"/>
                </a:solidFill>
                <a:latin typeface="华光琥珀_CNKI" panose="02000500000000000000" pitchFamily="2" charset="-122"/>
                <a:ea typeface="华光琥珀_CNKI" panose="02000500000000000000" pitchFamily="2" charset="-122"/>
              </a:rPr>
              <a:t>：平均总成本</a:t>
            </a:r>
          </a:p>
        </p:txBody>
      </p:sp>
      <p:grpSp>
        <p:nvGrpSpPr>
          <p:cNvPr id="2" name="Group 3"/>
          <p:cNvGrpSpPr/>
          <p:nvPr/>
        </p:nvGrpSpPr>
        <p:grpSpPr bwMode="auto">
          <a:xfrm>
            <a:off x="1811338" y="1828800"/>
            <a:ext cx="977900" cy="4476750"/>
            <a:chOff x="1145" y="1040"/>
            <a:chExt cx="616" cy="2820"/>
          </a:xfrm>
        </p:grpSpPr>
        <p:sp>
          <p:nvSpPr>
            <p:cNvPr id="34879" name="Rectangle 4"/>
            <p:cNvSpPr>
              <a:spLocks noChangeArrowheads="1"/>
            </p:cNvSpPr>
            <p:nvPr>
              <p:custDataLst>
                <p:tags r:id="rId56"/>
              </p:custDataLst>
            </p:nvPr>
          </p:nvSpPr>
          <p:spPr bwMode="auto">
            <a:xfrm>
              <a:off x="1145" y="3507"/>
              <a:ext cx="616" cy="353"/>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88.57</a:t>
              </a:r>
            </a:p>
          </p:txBody>
        </p:sp>
        <p:sp>
          <p:nvSpPr>
            <p:cNvPr id="34880" name="Rectangle 5"/>
            <p:cNvSpPr>
              <a:spLocks noChangeArrowheads="1"/>
            </p:cNvSpPr>
            <p:nvPr>
              <p:custDataLst>
                <p:tags r:id="rId57"/>
              </p:custDataLst>
            </p:nvPr>
          </p:nvSpPr>
          <p:spPr bwMode="auto">
            <a:xfrm>
              <a:off x="1145" y="3155"/>
              <a:ext cx="616" cy="352"/>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80</a:t>
              </a:r>
            </a:p>
          </p:txBody>
        </p:sp>
        <p:sp>
          <p:nvSpPr>
            <p:cNvPr id="34881" name="Rectangle 6"/>
            <p:cNvSpPr>
              <a:spLocks noChangeArrowheads="1"/>
            </p:cNvSpPr>
            <p:nvPr>
              <p:custDataLst>
                <p:tags r:id="rId58"/>
              </p:custDataLst>
            </p:nvPr>
          </p:nvSpPr>
          <p:spPr bwMode="auto">
            <a:xfrm>
              <a:off x="1145" y="2803"/>
              <a:ext cx="616" cy="352"/>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76</a:t>
              </a:r>
            </a:p>
          </p:txBody>
        </p:sp>
        <p:sp>
          <p:nvSpPr>
            <p:cNvPr id="34882" name="Rectangle 7"/>
            <p:cNvSpPr>
              <a:spLocks noChangeArrowheads="1"/>
            </p:cNvSpPr>
            <p:nvPr>
              <p:custDataLst>
                <p:tags r:id="rId59"/>
              </p:custDataLst>
            </p:nvPr>
          </p:nvSpPr>
          <p:spPr bwMode="auto">
            <a:xfrm>
              <a:off x="1145" y="2450"/>
              <a:ext cx="616" cy="353"/>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77.50</a:t>
              </a:r>
            </a:p>
          </p:txBody>
        </p:sp>
        <p:sp>
          <p:nvSpPr>
            <p:cNvPr id="34883" name="Rectangle 8"/>
            <p:cNvSpPr>
              <a:spLocks noChangeArrowheads="1"/>
            </p:cNvSpPr>
            <p:nvPr>
              <p:custDataLst>
                <p:tags r:id="rId60"/>
              </p:custDataLst>
            </p:nvPr>
          </p:nvSpPr>
          <p:spPr bwMode="auto">
            <a:xfrm>
              <a:off x="1145" y="2097"/>
              <a:ext cx="616" cy="353"/>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86.67</a:t>
              </a:r>
            </a:p>
          </p:txBody>
        </p:sp>
        <p:sp>
          <p:nvSpPr>
            <p:cNvPr id="34884" name="Rectangle 9"/>
            <p:cNvSpPr>
              <a:spLocks noChangeArrowheads="1"/>
            </p:cNvSpPr>
            <p:nvPr>
              <p:custDataLst>
                <p:tags r:id="rId61"/>
              </p:custDataLst>
            </p:nvPr>
          </p:nvSpPr>
          <p:spPr bwMode="auto">
            <a:xfrm>
              <a:off x="1145" y="1744"/>
              <a:ext cx="616" cy="353"/>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110</a:t>
              </a:r>
            </a:p>
          </p:txBody>
        </p:sp>
        <p:sp>
          <p:nvSpPr>
            <p:cNvPr id="34885" name="Rectangle 10"/>
            <p:cNvSpPr>
              <a:spLocks noChangeArrowheads="1"/>
            </p:cNvSpPr>
            <p:nvPr>
              <p:custDataLst>
                <p:tags r:id="rId62"/>
              </p:custDataLst>
            </p:nvPr>
          </p:nvSpPr>
          <p:spPr bwMode="auto">
            <a:xfrm>
              <a:off x="1145" y="1393"/>
              <a:ext cx="616" cy="351"/>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170</a:t>
              </a:r>
            </a:p>
          </p:txBody>
        </p:sp>
        <p:sp>
          <p:nvSpPr>
            <p:cNvPr id="34886" name="Rectangle 11"/>
            <p:cNvSpPr>
              <a:spLocks noChangeArrowheads="1"/>
            </p:cNvSpPr>
            <p:nvPr>
              <p:custDataLst>
                <p:tags r:id="rId63"/>
              </p:custDataLst>
            </p:nvPr>
          </p:nvSpPr>
          <p:spPr bwMode="auto">
            <a:xfrm>
              <a:off x="1145" y="1040"/>
              <a:ext cx="616" cy="353"/>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n/a</a:t>
              </a:r>
            </a:p>
          </p:txBody>
        </p:sp>
      </p:grpSp>
      <p:sp>
        <p:nvSpPr>
          <p:cNvPr id="34822" name="Rectangle 12"/>
          <p:cNvSpPr>
            <a:spLocks noChangeArrowheads="1"/>
          </p:cNvSpPr>
          <p:nvPr>
            <p:custDataLst>
              <p:tags r:id="rId1"/>
            </p:custDataLst>
          </p:nvPr>
        </p:nvSpPr>
        <p:spPr bwMode="auto">
          <a:xfrm>
            <a:off x="1811338" y="1268413"/>
            <a:ext cx="977900" cy="560387"/>
          </a:xfrm>
          <a:prstGeom prst="rect">
            <a:avLst/>
          </a:prstGeom>
          <a:noFill/>
          <a:ln w="9525">
            <a:noFill/>
            <a:miter lim="800000"/>
          </a:ln>
        </p:spPr>
        <p:txBody>
          <a:bodyPr/>
          <a:lstStyle/>
          <a:p>
            <a:pPr algn="ctr">
              <a:lnSpc>
                <a:spcPct val="105000"/>
              </a:lnSpc>
              <a:spcBef>
                <a:spcPct val="45000"/>
              </a:spcBef>
              <a:buClr>
                <a:srgbClr val="00B85C"/>
              </a:buClr>
              <a:buSzPct val="120000"/>
              <a:buFont typeface="Wingdings" panose="05000000000000000000" pitchFamily="2" charset="2"/>
              <a:buNone/>
            </a:pPr>
            <a:r>
              <a:rPr lang="en-US" sz="2400" i="1">
                <a:latin typeface="Arial" panose="020B0604020202020204"/>
                <a:cs typeface="Arial" panose="020B0604020202020204"/>
              </a:rPr>
              <a:t>ATC</a:t>
            </a:r>
          </a:p>
        </p:txBody>
      </p:sp>
      <p:sp>
        <p:nvSpPr>
          <p:cNvPr id="34823" name="Rectangle 13"/>
          <p:cNvSpPr>
            <a:spLocks noChangeArrowheads="1"/>
          </p:cNvSpPr>
          <p:nvPr>
            <p:custDataLst>
              <p:tags r:id="rId2"/>
            </p:custDataLst>
          </p:nvPr>
        </p:nvSpPr>
        <p:spPr bwMode="auto">
          <a:xfrm>
            <a:off x="939800" y="5745163"/>
            <a:ext cx="871538" cy="560387"/>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620</a:t>
            </a:r>
          </a:p>
        </p:txBody>
      </p:sp>
      <p:sp>
        <p:nvSpPr>
          <p:cNvPr id="34824" name="Rectangle 14"/>
          <p:cNvSpPr>
            <a:spLocks noChangeArrowheads="1"/>
          </p:cNvSpPr>
          <p:nvPr>
            <p:custDataLst>
              <p:tags r:id="rId3"/>
            </p:custDataLst>
          </p:nvPr>
        </p:nvSpPr>
        <p:spPr bwMode="auto">
          <a:xfrm>
            <a:off x="395288" y="5745163"/>
            <a:ext cx="544512" cy="560387"/>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7</a:t>
            </a:r>
          </a:p>
        </p:txBody>
      </p:sp>
      <p:sp>
        <p:nvSpPr>
          <p:cNvPr id="34825" name="Rectangle 15"/>
          <p:cNvSpPr>
            <a:spLocks noChangeArrowheads="1"/>
          </p:cNvSpPr>
          <p:nvPr>
            <p:custDataLst>
              <p:tags r:id="rId4"/>
            </p:custDataLst>
          </p:nvPr>
        </p:nvSpPr>
        <p:spPr bwMode="auto">
          <a:xfrm>
            <a:off x="939800" y="5186363"/>
            <a:ext cx="871538" cy="558800"/>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480</a:t>
            </a:r>
          </a:p>
        </p:txBody>
      </p:sp>
      <p:sp>
        <p:nvSpPr>
          <p:cNvPr id="34826" name="Rectangle 16"/>
          <p:cNvSpPr>
            <a:spLocks noChangeArrowheads="1"/>
          </p:cNvSpPr>
          <p:nvPr>
            <p:custDataLst>
              <p:tags r:id="rId5"/>
            </p:custDataLst>
          </p:nvPr>
        </p:nvSpPr>
        <p:spPr bwMode="auto">
          <a:xfrm>
            <a:off x="395288" y="5186363"/>
            <a:ext cx="544512" cy="558800"/>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6</a:t>
            </a:r>
          </a:p>
        </p:txBody>
      </p:sp>
      <p:sp>
        <p:nvSpPr>
          <p:cNvPr id="34827" name="Rectangle 17"/>
          <p:cNvSpPr>
            <a:spLocks noChangeArrowheads="1"/>
          </p:cNvSpPr>
          <p:nvPr>
            <p:custDataLst>
              <p:tags r:id="rId6"/>
            </p:custDataLst>
          </p:nvPr>
        </p:nvSpPr>
        <p:spPr bwMode="auto">
          <a:xfrm>
            <a:off x="939800" y="4627563"/>
            <a:ext cx="871538" cy="558800"/>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380</a:t>
            </a:r>
          </a:p>
        </p:txBody>
      </p:sp>
      <p:sp>
        <p:nvSpPr>
          <p:cNvPr id="34828" name="Rectangle 18"/>
          <p:cNvSpPr>
            <a:spLocks noChangeArrowheads="1"/>
          </p:cNvSpPr>
          <p:nvPr>
            <p:custDataLst>
              <p:tags r:id="rId7"/>
            </p:custDataLst>
          </p:nvPr>
        </p:nvSpPr>
        <p:spPr bwMode="auto">
          <a:xfrm>
            <a:off x="395288" y="4627563"/>
            <a:ext cx="544512" cy="558800"/>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5</a:t>
            </a:r>
          </a:p>
        </p:txBody>
      </p:sp>
      <p:sp>
        <p:nvSpPr>
          <p:cNvPr id="34829" name="Rectangle 19"/>
          <p:cNvSpPr>
            <a:spLocks noChangeArrowheads="1"/>
          </p:cNvSpPr>
          <p:nvPr>
            <p:custDataLst>
              <p:tags r:id="rId8"/>
            </p:custDataLst>
          </p:nvPr>
        </p:nvSpPr>
        <p:spPr bwMode="auto">
          <a:xfrm>
            <a:off x="939800" y="4067175"/>
            <a:ext cx="871538" cy="560388"/>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310</a:t>
            </a:r>
          </a:p>
        </p:txBody>
      </p:sp>
      <p:sp>
        <p:nvSpPr>
          <p:cNvPr id="34830" name="Rectangle 20"/>
          <p:cNvSpPr>
            <a:spLocks noChangeArrowheads="1"/>
          </p:cNvSpPr>
          <p:nvPr>
            <p:custDataLst>
              <p:tags r:id="rId9"/>
            </p:custDataLst>
          </p:nvPr>
        </p:nvSpPr>
        <p:spPr bwMode="auto">
          <a:xfrm>
            <a:off x="395288" y="4067175"/>
            <a:ext cx="544512" cy="560388"/>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4</a:t>
            </a:r>
          </a:p>
        </p:txBody>
      </p:sp>
      <p:sp>
        <p:nvSpPr>
          <p:cNvPr id="34831" name="Rectangle 21"/>
          <p:cNvSpPr>
            <a:spLocks noChangeArrowheads="1"/>
          </p:cNvSpPr>
          <p:nvPr>
            <p:custDataLst>
              <p:tags r:id="rId10"/>
            </p:custDataLst>
          </p:nvPr>
        </p:nvSpPr>
        <p:spPr bwMode="auto">
          <a:xfrm>
            <a:off x="939800" y="3506788"/>
            <a:ext cx="871538" cy="560387"/>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260</a:t>
            </a:r>
          </a:p>
        </p:txBody>
      </p:sp>
      <p:sp>
        <p:nvSpPr>
          <p:cNvPr id="34832" name="Rectangle 22"/>
          <p:cNvSpPr>
            <a:spLocks noChangeArrowheads="1"/>
          </p:cNvSpPr>
          <p:nvPr>
            <p:custDataLst>
              <p:tags r:id="rId11"/>
            </p:custDataLst>
          </p:nvPr>
        </p:nvSpPr>
        <p:spPr bwMode="auto">
          <a:xfrm>
            <a:off x="395288" y="3506788"/>
            <a:ext cx="544512" cy="560387"/>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3</a:t>
            </a:r>
          </a:p>
        </p:txBody>
      </p:sp>
      <p:sp>
        <p:nvSpPr>
          <p:cNvPr id="34833" name="Rectangle 23"/>
          <p:cNvSpPr>
            <a:spLocks noChangeArrowheads="1"/>
          </p:cNvSpPr>
          <p:nvPr>
            <p:custDataLst>
              <p:tags r:id="rId12"/>
            </p:custDataLst>
          </p:nvPr>
        </p:nvSpPr>
        <p:spPr bwMode="auto">
          <a:xfrm>
            <a:off x="939800" y="2946400"/>
            <a:ext cx="871538" cy="560388"/>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220</a:t>
            </a:r>
          </a:p>
        </p:txBody>
      </p:sp>
      <p:sp>
        <p:nvSpPr>
          <p:cNvPr id="34834" name="Rectangle 24"/>
          <p:cNvSpPr>
            <a:spLocks noChangeArrowheads="1"/>
          </p:cNvSpPr>
          <p:nvPr>
            <p:custDataLst>
              <p:tags r:id="rId13"/>
            </p:custDataLst>
          </p:nvPr>
        </p:nvSpPr>
        <p:spPr bwMode="auto">
          <a:xfrm>
            <a:off x="395288" y="2946400"/>
            <a:ext cx="544512" cy="560388"/>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2</a:t>
            </a:r>
          </a:p>
        </p:txBody>
      </p:sp>
      <p:sp>
        <p:nvSpPr>
          <p:cNvPr id="34835" name="Rectangle 25"/>
          <p:cNvSpPr>
            <a:spLocks noChangeArrowheads="1"/>
          </p:cNvSpPr>
          <p:nvPr>
            <p:custDataLst>
              <p:tags r:id="rId14"/>
            </p:custDataLst>
          </p:nvPr>
        </p:nvSpPr>
        <p:spPr bwMode="auto">
          <a:xfrm>
            <a:off x="939800" y="2389188"/>
            <a:ext cx="871538" cy="557212"/>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170</a:t>
            </a:r>
          </a:p>
        </p:txBody>
      </p:sp>
      <p:sp>
        <p:nvSpPr>
          <p:cNvPr id="34836" name="Rectangle 26"/>
          <p:cNvSpPr>
            <a:spLocks noChangeArrowheads="1"/>
          </p:cNvSpPr>
          <p:nvPr>
            <p:custDataLst>
              <p:tags r:id="rId15"/>
            </p:custDataLst>
          </p:nvPr>
        </p:nvSpPr>
        <p:spPr bwMode="auto">
          <a:xfrm>
            <a:off x="395288" y="2389188"/>
            <a:ext cx="544512" cy="557212"/>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1</a:t>
            </a:r>
          </a:p>
        </p:txBody>
      </p:sp>
      <p:sp>
        <p:nvSpPr>
          <p:cNvPr id="34837" name="Rectangle 27"/>
          <p:cNvSpPr>
            <a:spLocks noChangeArrowheads="1"/>
          </p:cNvSpPr>
          <p:nvPr>
            <p:custDataLst>
              <p:tags r:id="rId16"/>
            </p:custDataLst>
          </p:nvPr>
        </p:nvSpPr>
        <p:spPr bwMode="auto">
          <a:xfrm>
            <a:off x="939800" y="1828800"/>
            <a:ext cx="871538" cy="560388"/>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100</a:t>
            </a:r>
          </a:p>
        </p:txBody>
      </p:sp>
      <p:sp>
        <p:nvSpPr>
          <p:cNvPr id="34838" name="Rectangle 28"/>
          <p:cNvSpPr>
            <a:spLocks noChangeArrowheads="1"/>
          </p:cNvSpPr>
          <p:nvPr>
            <p:custDataLst>
              <p:tags r:id="rId17"/>
            </p:custDataLst>
          </p:nvPr>
        </p:nvSpPr>
        <p:spPr bwMode="auto">
          <a:xfrm>
            <a:off x="395288" y="1828800"/>
            <a:ext cx="544512" cy="560388"/>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0</a:t>
            </a:r>
          </a:p>
        </p:txBody>
      </p:sp>
      <p:grpSp>
        <p:nvGrpSpPr>
          <p:cNvPr id="3" name="Group 29"/>
          <p:cNvGrpSpPr/>
          <p:nvPr/>
        </p:nvGrpSpPr>
        <p:grpSpPr bwMode="auto">
          <a:xfrm>
            <a:off x="2789238" y="1268413"/>
            <a:ext cx="2052637" cy="5037137"/>
            <a:chOff x="1761" y="687"/>
            <a:chExt cx="1293" cy="3173"/>
          </a:xfrm>
        </p:grpSpPr>
        <p:sp>
          <p:nvSpPr>
            <p:cNvPr id="34861" name="Rectangle 30"/>
            <p:cNvSpPr>
              <a:spLocks noChangeArrowheads="1"/>
            </p:cNvSpPr>
            <p:nvPr>
              <p:custDataLst>
                <p:tags r:id="rId38"/>
              </p:custDataLst>
            </p:nvPr>
          </p:nvSpPr>
          <p:spPr bwMode="auto">
            <a:xfrm>
              <a:off x="2398" y="3507"/>
              <a:ext cx="656" cy="353"/>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74.29</a:t>
              </a:r>
            </a:p>
          </p:txBody>
        </p:sp>
        <p:sp>
          <p:nvSpPr>
            <p:cNvPr id="34862" name="Rectangle 31"/>
            <p:cNvSpPr>
              <a:spLocks noChangeArrowheads="1"/>
            </p:cNvSpPr>
            <p:nvPr>
              <p:custDataLst>
                <p:tags r:id="rId39"/>
              </p:custDataLst>
            </p:nvPr>
          </p:nvSpPr>
          <p:spPr bwMode="auto">
            <a:xfrm>
              <a:off x="1761" y="3507"/>
              <a:ext cx="637" cy="353"/>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14.29</a:t>
              </a:r>
            </a:p>
          </p:txBody>
        </p:sp>
        <p:sp>
          <p:nvSpPr>
            <p:cNvPr id="34863" name="Rectangle 32"/>
            <p:cNvSpPr>
              <a:spLocks noChangeArrowheads="1"/>
            </p:cNvSpPr>
            <p:nvPr>
              <p:custDataLst>
                <p:tags r:id="rId40"/>
              </p:custDataLst>
            </p:nvPr>
          </p:nvSpPr>
          <p:spPr bwMode="auto">
            <a:xfrm>
              <a:off x="2398" y="3155"/>
              <a:ext cx="656" cy="352"/>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63.33</a:t>
              </a:r>
            </a:p>
          </p:txBody>
        </p:sp>
        <p:sp>
          <p:nvSpPr>
            <p:cNvPr id="34864" name="Rectangle 33"/>
            <p:cNvSpPr>
              <a:spLocks noChangeArrowheads="1"/>
            </p:cNvSpPr>
            <p:nvPr>
              <p:custDataLst>
                <p:tags r:id="rId41"/>
              </p:custDataLst>
            </p:nvPr>
          </p:nvSpPr>
          <p:spPr bwMode="auto">
            <a:xfrm>
              <a:off x="1761" y="3155"/>
              <a:ext cx="637" cy="352"/>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16.67</a:t>
              </a:r>
            </a:p>
          </p:txBody>
        </p:sp>
        <p:sp>
          <p:nvSpPr>
            <p:cNvPr id="34865" name="Rectangle 34"/>
            <p:cNvSpPr>
              <a:spLocks noChangeArrowheads="1"/>
            </p:cNvSpPr>
            <p:nvPr>
              <p:custDataLst>
                <p:tags r:id="rId42"/>
              </p:custDataLst>
            </p:nvPr>
          </p:nvSpPr>
          <p:spPr bwMode="auto">
            <a:xfrm>
              <a:off x="2398" y="2803"/>
              <a:ext cx="656" cy="352"/>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56.00</a:t>
              </a:r>
            </a:p>
          </p:txBody>
        </p:sp>
        <p:sp>
          <p:nvSpPr>
            <p:cNvPr id="34866" name="Rectangle 35"/>
            <p:cNvSpPr>
              <a:spLocks noChangeArrowheads="1"/>
            </p:cNvSpPr>
            <p:nvPr>
              <p:custDataLst>
                <p:tags r:id="rId43"/>
              </p:custDataLst>
            </p:nvPr>
          </p:nvSpPr>
          <p:spPr bwMode="auto">
            <a:xfrm>
              <a:off x="1761" y="2803"/>
              <a:ext cx="637" cy="352"/>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20</a:t>
              </a:r>
            </a:p>
          </p:txBody>
        </p:sp>
        <p:sp>
          <p:nvSpPr>
            <p:cNvPr id="34867" name="Rectangle 36"/>
            <p:cNvSpPr>
              <a:spLocks noChangeArrowheads="1"/>
            </p:cNvSpPr>
            <p:nvPr>
              <p:custDataLst>
                <p:tags r:id="rId44"/>
              </p:custDataLst>
            </p:nvPr>
          </p:nvSpPr>
          <p:spPr bwMode="auto">
            <a:xfrm>
              <a:off x="2398" y="2450"/>
              <a:ext cx="656" cy="353"/>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52.50</a:t>
              </a:r>
            </a:p>
          </p:txBody>
        </p:sp>
        <p:sp>
          <p:nvSpPr>
            <p:cNvPr id="34868" name="Rectangle 37"/>
            <p:cNvSpPr>
              <a:spLocks noChangeArrowheads="1"/>
            </p:cNvSpPr>
            <p:nvPr>
              <p:custDataLst>
                <p:tags r:id="rId45"/>
              </p:custDataLst>
            </p:nvPr>
          </p:nvSpPr>
          <p:spPr bwMode="auto">
            <a:xfrm>
              <a:off x="1761" y="2450"/>
              <a:ext cx="637" cy="353"/>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25</a:t>
              </a:r>
            </a:p>
          </p:txBody>
        </p:sp>
        <p:sp>
          <p:nvSpPr>
            <p:cNvPr id="34869" name="Rectangle 38"/>
            <p:cNvSpPr>
              <a:spLocks noChangeArrowheads="1"/>
            </p:cNvSpPr>
            <p:nvPr>
              <p:custDataLst>
                <p:tags r:id="rId46"/>
              </p:custDataLst>
            </p:nvPr>
          </p:nvSpPr>
          <p:spPr bwMode="auto">
            <a:xfrm>
              <a:off x="2398" y="2097"/>
              <a:ext cx="656" cy="353"/>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53.33</a:t>
              </a:r>
            </a:p>
          </p:txBody>
        </p:sp>
        <p:sp>
          <p:nvSpPr>
            <p:cNvPr id="34870" name="Rectangle 39"/>
            <p:cNvSpPr>
              <a:spLocks noChangeArrowheads="1"/>
            </p:cNvSpPr>
            <p:nvPr>
              <p:custDataLst>
                <p:tags r:id="rId47"/>
              </p:custDataLst>
            </p:nvPr>
          </p:nvSpPr>
          <p:spPr bwMode="auto">
            <a:xfrm>
              <a:off x="1761" y="2097"/>
              <a:ext cx="637" cy="353"/>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33.33</a:t>
              </a:r>
            </a:p>
          </p:txBody>
        </p:sp>
        <p:sp>
          <p:nvSpPr>
            <p:cNvPr id="34871" name="Rectangle 40"/>
            <p:cNvSpPr>
              <a:spLocks noChangeArrowheads="1"/>
            </p:cNvSpPr>
            <p:nvPr>
              <p:custDataLst>
                <p:tags r:id="rId48"/>
              </p:custDataLst>
            </p:nvPr>
          </p:nvSpPr>
          <p:spPr bwMode="auto">
            <a:xfrm>
              <a:off x="2398" y="1744"/>
              <a:ext cx="656" cy="353"/>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60</a:t>
              </a:r>
            </a:p>
          </p:txBody>
        </p:sp>
        <p:sp>
          <p:nvSpPr>
            <p:cNvPr id="34872" name="Rectangle 41"/>
            <p:cNvSpPr>
              <a:spLocks noChangeArrowheads="1"/>
            </p:cNvSpPr>
            <p:nvPr>
              <p:custDataLst>
                <p:tags r:id="rId49"/>
              </p:custDataLst>
            </p:nvPr>
          </p:nvSpPr>
          <p:spPr bwMode="auto">
            <a:xfrm>
              <a:off x="1761" y="1744"/>
              <a:ext cx="637" cy="353"/>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50</a:t>
              </a:r>
            </a:p>
          </p:txBody>
        </p:sp>
        <p:sp>
          <p:nvSpPr>
            <p:cNvPr id="34873" name="Rectangle 42"/>
            <p:cNvSpPr>
              <a:spLocks noChangeArrowheads="1"/>
            </p:cNvSpPr>
            <p:nvPr>
              <p:custDataLst>
                <p:tags r:id="rId50"/>
              </p:custDataLst>
            </p:nvPr>
          </p:nvSpPr>
          <p:spPr bwMode="auto">
            <a:xfrm>
              <a:off x="2398" y="1393"/>
              <a:ext cx="656" cy="351"/>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70</a:t>
              </a:r>
            </a:p>
          </p:txBody>
        </p:sp>
        <p:sp>
          <p:nvSpPr>
            <p:cNvPr id="34874" name="Rectangle 43"/>
            <p:cNvSpPr>
              <a:spLocks noChangeArrowheads="1"/>
            </p:cNvSpPr>
            <p:nvPr>
              <p:custDataLst>
                <p:tags r:id="rId51"/>
              </p:custDataLst>
            </p:nvPr>
          </p:nvSpPr>
          <p:spPr bwMode="auto">
            <a:xfrm>
              <a:off x="1761" y="1393"/>
              <a:ext cx="637" cy="351"/>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100</a:t>
              </a:r>
            </a:p>
          </p:txBody>
        </p:sp>
        <p:sp>
          <p:nvSpPr>
            <p:cNvPr id="34875" name="Rectangle 44"/>
            <p:cNvSpPr>
              <a:spLocks noChangeArrowheads="1"/>
            </p:cNvSpPr>
            <p:nvPr>
              <p:custDataLst>
                <p:tags r:id="rId52"/>
              </p:custDataLst>
            </p:nvPr>
          </p:nvSpPr>
          <p:spPr bwMode="auto">
            <a:xfrm>
              <a:off x="2398" y="1040"/>
              <a:ext cx="656" cy="353"/>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n/a</a:t>
              </a:r>
            </a:p>
          </p:txBody>
        </p:sp>
        <p:sp>
          <p:nvSpPr>
            <p:cNvPr id="34876" name="Rectangle 45"/>
            <p:cNvSpPr>
              <a:spLocks noChangeArrowheads="1"/>
            </p:cNvSpPr>
            <p:nvPr>
              <p:custDataLst>
                <p:tags r:id="rId53"/>
              </p:custDataLst>
            </p:nvPr>
          </p:nvSpPr>
          <p:spPr bwMode="auto">
            <a:xfrm>
              <a:off x="1761" y="1040"/>
              <a:ext cx="637" cy="353"/>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n/a</a:t>
              </a:r>
            </a:p>
          </p:txBody>
        </p:sp>
        <p:sp>
          <p:nvSpPr>
            <p:cNvPr id="34877" name="Rectangle 46"/>
            <p:cNvSpPr>
              <a:spLocks noChangeArrowheads="1"/>
            </p:cNvSpPr>
            <p:nvPr>
              <p:custDataLst>
                <p:tags r:id="rId54"/>
              </p:custDataLst>
            </p:nvPr>
          </p:nvSpPr>
          <p:spPr bwMode="auto">
            <a:xfrm>
              <a:off x="2398" y="687"/>
              <a:ext cx="656" cy="353"/>
            </a:xfrm>
            <a:prstGeom prst="rect">
              <a:avLst/>
            </a:prstGeom>
            <a:noFill/>
            <a:ln w="9525">
              <a:noFill/>
              <a:miter lim="800000"/>
            </a:ln>
          </p:spPr>
          <p:txBody>
            <a:bodyPr/>
            <a:lstStyle/>
            <a:p>
              <a:pPr algn="ctr">
                <a:lnSpc>
                  <a:spcPct val="105000"/>
                </a:lnSpc>
                <a:spcBef>
                  <a:spcPct val="45000"/>
                </a:spcBef>
                <a:buClr>
                  <a:srgbClr val="00B85C"/>
                </a:buClr>
                <a:buSzPct val="120000"/>
                <a:buFont typeface="Wingdings" panose="05000000000000000000" pitchFamily="2" charset="2"/>
                <a:buNone/>
              </a:pPr>
              <a:r>
                <a:rPr lang="en-US" sz="2400" i="1">
                  <a:latin typeface="Arial" panose="020B0604020202020204"/>
                  <a:cs typeface="Arial" panose="020B0604020202020204"/>
                </a:rPr>
                <a:t>AVC</a:t>
              </a:r>
            </a:p>
          </p:txBody>
        </p:sp>
        <p:sp>
          <p:nvSpPr>
            <p:cNvPr id="34878" name="Rectangle 47"/>
            <p:cNvSpPr>
              <a:spLocks noChangeArrowheads="1"/>
            </p:cNvSpPr>
            <p:nvPr>
              <p:custDataLst>
                <p:tags r:id="rId55"/>
              </p:custDataLst>
            </p:nvPr>
          </p:nvSpPr>
          <p:spPr bwMode="auto">
            <a:xfrm>
              <a:off x="1761" y="687"/>
              <a:ext cx="637" cy="353"/>
            </a:xfrm>
            <a:prstGeom prst="rect">
              <a:avLst/>
            </a:prstGeom>
            <a:noFill/>
            <a:ln w="9525">
              <a:noFill/>
              <a:miter lim="800000"/>
            </a:ln>
          </p:spPr>
          <p:txBody>
            <a:bodyPr/>
            <a:lstStyle/>
            <a:p>
              <a:pPr algn="ctr">
                <a:lnSpc>
                  <a:spcPct val="105000"/>
                </a:lnSpc>
                <a:spcBef>
                  <a:spcPct val="45000"/>
                </a:spcBef>
                <a:buClr>
                  <a:srgbClr val="00B85C"/>
                </a:buClr>
                <a:buSzPct val="120000"/>
                <a:buFont typeface="Wingdings" panose="05000000000000000000" pitchFamily="2" charset="2"/>
                <a:buNone/>
              </a:pPr>
              <a:r>
                <a:rPr lang="en-US" sz="2400" i="1">
                  <a:latin typeface="Arial" panose="020B0604020202020204"/>
                  <a:cs typeface="Arial" panose="020B0604020202020204"/>
                </a:rPr>
                <a:t>AFC</a:t>
              </a:r>
            </a:p>
          </p:txBody>
        </p:sp>
      </p:grpSp>
      <p:sp>
        <p:nvSpPr>
          <p:cNvPr id="34840" name="Rectangle 48"/>
          <p:cNvSpPr>
            <a:spLocks noChangeArrowheads="1"/>
          </p:cNvSpPr>
          <p:nvPr>
            <p:custDataLst>
              <p:tags r:id="rId18"/>
            </p:custDataLst>
          </p:nvPr>
        </p:nvSpPr>
        <p:spPr bwMode="auto">
          <a:xfrm>
            <a:off x="939800" y="1268413"/>
            <a:ext cx="871538" cy="560387"/>
          </a:xfrm>
          <a:prstGeom prst="rect">
            <a:avLst/>
          </a:prstGeom>
          <a:noFill/>
          <a:ln w="9525">
            <a:noFill/>
            <a:miter lim="800000"/>
          </a:ln>
        </p:spPr>
        <p:txBody>
          <a:bodyPr/>
          <a:lstStyle/>
          <a:p>
            <a:pPr algn="ctr">
              <a:lnSpc>
                <a:spcPct val="105000"/>
              </a:lnSpc>
              <a:spcBef>
                <a:spcPct val="45000"/>
              </a:spcBef>
              <a:buClr>
                <a:srgbClr val="00B85C"/>
              </a:buClr>
              <a:buSzPct val="120000"/>
              <a:buFont typeface="Wingdings" panose="05000000000000000000" pitchFamily="2" charset="2"/>
              <a:buNone/>
            </a:pPr>
            <a:r>
              <a:rPr lang="en-US" sz="2400" i="1">
                <a:latin typeface="Arial" panose="020B0604020202020204"/>
                <a:cs typeface="Arial" panose="020B0604020202020204"/>
              </a:rPr>
              <a:t>TC</a:t>
            </a:r>
          </a:p>
        </p:txBody>
      </p:sp>
      <p:sp>
        <p:nvSpPr>
          <p:cNvPr id="34841" name="Rectangle 49"/>
          <p:cNvSpPr>
            <a:spLocks noChangeArrowheads="1"/>
          </p:cNvSpPr>
          <p:nvPr>
            <p:custDataLst>
              <p:tags r:id="rId19"/>
            </p:custDataLst>
          </p:nvPr>
        </p:nvSpPr>
        <p:spPr bwMode="auto">
          <a:xfrm>
            <a:off x="395288" y="1268413"/>
            <a:ext cx="544512" cy="560387"/>
          </a:xfrm>
          <a:prstGeom prst="rect">
            <a:avLst/>
          </a:prstGeom>
          <a:noFill/>
          <a:ln w="9525">
            <a:noFill/>
            <a:miter lim="800000"/>
          </a:ln>
        </p:spPr>
        <p:txBody>
          <a:bodyPr/>
          <a:lstStyle/>
          <a:p>
            <a:pPr algn="ctr">
              <a:lnSpc>
                <a:spcPct val="105000"/>
              </a:lnSpc>
              <a:spcBef>
                <a:spcPct val="45000"/>
              </a:spcBef>
              <a:buClr>
                <a:srgbClr val="00B85C"/>
              </a:buClr>
              <a:buSzPct val="120000"/>
              <a:buFont typeface="Wingdings" panose="05000000000000000000" pitchFamily="2" charset="2"/>
              <a:buNone/>
            </a:pPr>
            <a:r>
              <a:rPr lang="en-US" sz="2400" b="1" i="1">
                <a:latin typeface="Arial" panose="020B0604020202020204"/>
                <a:cs typeface="Arial" panose="020B0604020202020204"/>
              </a:rPr>
              <a:t>Q</a:t>
            </a:r>
          </a:p>
        </p:txBody>
      </p:sp>
      <p:sp>
        <p:nvSpPr>
          <p:cNvPr id="34842" name="Line 50"/>
          <p:cNvSpPr>
            <a:spLocks noChangeShapeType="1"/>
          </p:cNvSpPr>
          <p:nvPr>
            <p:custDataLst>
              <p:tags r:id="rId20"/>
            </p:custDataLst>
          </p:nvPr>
        </p:nvSpPr>
        <p:spPr bwMode="auto">
          <a:xfrm>
            <a:off x="395288" y="1268413"/>
            <a:ext cx="4446587" cy="0"/>
          </a:xfrm>
          <a:prstGeom prst="line">
            <a:avLst/>
          </a:prstGeom>
          <a:noFill/>
          <a:ln w="12700" cap="sq">
            <a:solidFill>
              <a:schemeClr val="tx1"/>
            </a:solidFill>
            <a:round/>
          </a:ln>
        </p:spPr>
        <p:txBody>
          <a:bodyPr/>
          <a:lstStyle/>
          <a:p>
            <a:endParaRPr lang="en-US">
              <a:latin typeface="Arial" panose="020B0604020202020204"/>
              <a:cs typeface="Arial" panose="020B0604020202020204"/>
            </a:endParaRPr>
          </a:p>
        </p:txBody>
      </p:sp>
      <p:sp>
        <p:nvSpPr>
          <p:cNvPr id="34843" name="Line 51"/>
          <p:cNvSpPr>
            <a:spLocks noChangeShapeType="1"/>
          </p:cNvSpPr>
          <p:nvPr>
            <p:custDataLst>
              <p:tags r:id="rId21"/>
            </p:custDataLst>
          </p:nvPr>
        </p:nvSpPr>
        <p:spPr bwMode="auto">
          <a:xfrm>
            <a:off x="395288" y="1828800"/>
            <a:ext cx="4446587"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34844" name="Line 52"/>
          <p:cNvSpPr>
            <a:spLocks noChangeShapeType="1"/>
          </p:cNvSpPr>
          <p:nvPr>
            <p:custDataLst>
              <p:tags r:id="rId22"/>
            </p:custDataLst>
          </p:nvPr>
        </p:nvSpPr>
        <p:spPr bwMode="auto">
          <a:xfrm>
            <a:off x="395288" y="2389188"/>
            <a:ext cx="4446587"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34845" name="Line 53"/>
          <p:cNvSpPr>
            <a:spLocks noChangeShapeType="1"/>
          </p:cNvSpPr>
          <p:nvPr>
            <p:custDataLst>
              <p:tags r:id="rId23"/>
            </p:custDataLst>
          </p:nvPr>
        </p:nvSpPr>
        <p:spPr bwMode="auto">
          <a:xfrm>
            <a:off x="395288" y="2946400"/>
            <a:ext cx="4446587"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34846" name="Line 54"/>
          <p:cNvSpPr>
            <a:spLocks noChangeShapeType="1"/>
          </p:cNvSpPr>
          <p:nvPr>
            <p:custDataLst>
              <p:tags r:id="rId24"/>
            </p:custDataLst>
          </p:nvPr>
        </p:nvSpPr>
        <p:spPr bwMode="auto">
          <a:xfrm>
            <a:off x="395288" y="3506788"/>
            <a:ext cx="4446587"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34847" name="Line 55"/>
          <p:cNvSpPr>
            <a:spLocks noChangeShapeType="1"/>
          </p:cNvSpPr>
          <p:nvPr>
            <p:custDataLst>
              <p:tags r:id="rId25"/>
            </p:custDataLst>
          </p:nvPr>
        </p:nvSpPr>
        <p:spPr bwMode="auto">
          <a:xfrm>
            <a:off x="395288" y="4067175"/>
            <a:ext cx="4446587"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34848" name="Line 56"/>
          <p:cNvSpPr>
            <a:spLocks noChangeShapeType="1"/>
          </p:cNvSpPr>
          <p:nvPr>
            <p:custDataLst>
              <p:tags r:id="rId26"/>
            </p:custDataLst>
          </p:nvPr>
        </p:nvSpPr>
        <p:spPr bwMode="auto">
          <a:xfrm>
            <a:off x="395288" y="4627563"/>
            <a:ext cx="4446587"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34849" name="Line 57"/>
          <p:cNvSpPr>
            <a:spLocks noChangeShapeType="1"/>
          </p:cNvSpPr>
          <p:nvPr>
            <p:custDataLst>
              <p:tags r:id="rId27"/>
            </p:custDataLst>
          </p:nvPr>
        </p:nvSpPr>
        <p:spPr bwMode="auto">
          <a:xfrm>
            <a:off x="395288" y="5186363"/>
            <a:ext cx="4446587"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34850" name="Line 58"/>
          <p:cNvSpPr>
            <a:spLocks noChangeShapeType="1"/>
          </p:cNvSpPr>
          <p:nvPr>
            <p:custDataLst>
              <p:tags r:id="rId28"/>
            </p:custDataLst>
          </p:nvPr>
        </p:nvSpPr>
        <p:spPr bwMode="auto">
          <a:xfrm>
            <a:off x="395288" y="5745163"/>
            <a:ext cx="4446587"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34851" name="Line 59"/>
          <p:cNvSpPr>
            <a:spLocks noChangeShapeType="1"/>
          </p:cNvSpPr>
          <p:nvPr>
            <p:custDataLst>
              <p:tags r:id="rId29"/>
            </p:custDataLst>
          </p:nvPr>
        </p:nvSpPr>
        <p:spPr bwMode="auto">
          <a:xfrm>
            <a:off x="395288" y="6305550"/>
            <a:ext cx="4446587" cy="0"/>
          </a:xfrm>
          <a:prstGeom prst="line">
            <a:avLst/>
          </a:prstGeom>
          <a:noFill/>
          <a:ln w="12700" cap="sq">
            <a:solidFill>
              <a:schemeClr val="tx1"/>
            </a:solidFill>
            <a:round/>
          </a:ln>
        </p:spPr>
        <p:txBody>
          <a:bodyPr/>
          <a:lstStyle/>
          <a:p>
            <a:endParaRPr lang="en-US">
              <a:latin typeface="Arial" panose="020B0604020202020204"/>
              <a:cs typeface="Arial" panose="020B0604020202020204"/>
            </a:endParaRPr>
          </a:p>
        </p:txBody>
      </p:sp>
      <p:sp>
        <p:nvSpPr>
          <p:cNvPr id="34852" name="Line 60"/>
          <p:cNvSpPr>
            <a:spLocks noChangeShapeType="1"/>
          </p:cNvSpPr>
          <p:nvPr>
            <p:custDataLst>
              <p:tags r:id="rId30"/>
            </p:custDataLst>
          </p:nvPr>
        </p:nvSpPr>
        <p:spPr bwMode="auto">
          <a:xfrm>
            <a:off x="395288" y="1268413"/>
            <a:ext cx="0" cy="5037137"/>
          </a:xfrm>
          <a:prstGeom prst="line">
            <a:avLst/>
          </a:prstGeom>
          <a:noFill/>
          <a:ln w="12700" cap="sq">
            <a:solidFill>
              <a:schemeClr val="tx1"/>
            </a:solidFill>
            <a:round/>
          </a:ln>
        </p:spPr>
        <p:txBody>
          <a:bodyPr/>
          <a:lstStyle/>
          <a:p>
            <a:endParaRPr lang="en-US">
              <a:latin typeface="Arial" panose="020B0604020202020204"/>
              <a:cs typeface="Arial" panose="020B0604020202020204"/>
            </a:endParaRPr>
          </a:p>
        </p:txBody>
      </p:sp>
      <p:sp>
        <p:nvSpPr>
          <p:cNvPr id="34853" name="Line 61"/>
          <p:cNvSpPr>
            <a:spLocks noChangeShapeType="1"/>
          </p:cNvSpPr>
          <p:nvPr>
            <p:custDataLst>
              <p:tags r:id="rId31"/>
            </p:custDataLst>
          </p:nvPr>
        </p:nvSpPr>
        <p:spPr bwMode="auto">
          <a:xfrm>
            <a:off x="939800" y="1268413"/>
            <a:ext cx="0" cy="5037137"/>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34854" name="Line 62"/>
          <p:cNvSpPr>
            <a:spLocks noChangeShapeType="1"/>
          </p:cNvSpPr>
          <p:nvPr>
            <p:custDataLst>
              <p:tags r:id="rId32"/>
            </p:custDataLst>
          </p:nvPr>
        </p:nvSpPr>
        <p:spPr bwMode="auto">
          <a:xfrm>
            <a:off x="1811338" y="1268413"/>
            <a:ext cx="0" cy="5037137"/>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34855" name="Line 63"/>
          <p:cNvSpPr>
            <a:spLocks noChangeShapeType="1"/>
          </p:cNvSpPr>
          <p:nvPr>
            <p:custDataLst>
              <p:tags r:id="rId33"/>
            </p:custDataLst>
          </p:nvPr>
        </p:nvSpPr>
        <p:spPr bwMode="auto">
          <a:xfrm>
            <a:off x="3800475" y="1268413"/>
            <a:ext cx="0" cy="5037137"/>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34856" name="Line 64"/>
          <p:cNvSpPr>
            <a:spLocks noChangeShapeType="1"/>
          </p:cNvSpPr>
          <p:nvPr>
            <p:custDataLst>
              <p:tags r:id="rId34"/>
            </p:custDataLst>
          </p:nvPr>
        </p:nvSpPr>
        <p:spPr bwMode="auto">
          <a:xfrm>
            <a:off x="4841875" y="1268413"/>
            <a:ext cx="0" cy="5037137"/>
          </a:xfrm>
          <a:prstGeom prst="line">
            <a:avLst/>
          </a:prstGeom>
          <a:noFill/>
          <a:ln w="12700" cap="sq">
            <a:solidFill>
              <a:schemeClr val="tx1"/>
            </a:solidFill>
            <a:round/>
          </a:ln>
        </p:spPr>
        <p:txBody>
          <a:bodyPr/>
          <a:lstStyle/>
          <a:p>
            <a:endParaRPr lang="en-US">
              <a:latin typeface="Arial" panose="020B0604020202020204"/>
              <a:cs typeface="Arial" panose="020B0604020202020204"/>
            </a:endParaRPr>
          </a:p>
        </p:txBody>
      </p:sp>
      <p:sp>
        <p:nvSpPr>
          <p:cNvPr id="34857" name="Line 65"/>
          <p:cNvSpPr>
            <a:spLocks noChangeShapeType="1"/>
          </p:cNvSpPr>
          <p:nvPr>
            <p:custDataLst>
              <p:tags r:id="rId35"/>
            </p:custDataLst>
          </p:nvPr>
        </p:nvSpPr>
        <p:spPr bwMode="auto">
          <a:xfrm>
            <a:off x="2789238" y="1268413"/>
            <a:ext cx="0" cy="5037137"/>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91203" name="Text Box 67"/>
          <p:cNvSpPr txBox="1">
            <a:spLocks noChangeArrowheads="1"/>
          </p:cNvSpPr>
          <p:nvPr>
            <p:custDataLst>
              <p:tags r:id="rId36"/>
            </p:custDataLst>
          </p:nvPr>
        </p:nvSpPr>
        <p:spPr bwMode="auto">
          <a:xfrm>
            <a:off x="5318125" y="1030288"/>
            <a:ext cx="3390900" cy="2438400"/>
          </a:xfrm>
          <a:prstGeom prst="rect">
            <a:avLst/>
          </a:prstGeom>
          <a:noFill/>
          <a:ln w="9525">
            <a:noFill/>
            <a:miter lim="800000"/>
          </a:ln>
        </p:spPr>
        <p:txBody>
          <a:bodyPr/>
          <a:lstStyle/>
          <a:p>
            <a:pPr>
              <a:lnSpc>
                <a:spcPct val="105000"/>
              </a:lnSpc>
              <a:spcBef>
                <a:spcPct val="45000"/>
              </a:spcBef>
            </a:pPr>
            <a:r>
              <a:rPr lang="zh-CN" altLang="en-US" sz="2600" b="1">
                <a:solidFill>
                  <a:srgbClr val="CC0000"/>
                </a:solidFill>
                <a:latin typeface="Arial" panose="020B0604020202020204"/>
                <a:cs typeface="Arial" panose="020B0604020202020204"/>
              </a:rPr>
              <a:t>平均总成本</a:t>
            </a:r>
            <a:r>
              <a:rPr lang="en-US" sz="2600" b="1">
                <a:solidFill>
                  <a:srgbClr val="CC0000"/>
                </a:solidFill>
                <a:latin typeface="Arial" panose="020B0604020202020204"/>
                <a:cs typeface="Arial" panose="020B0604020202020204"/>
              </a:rPr>
              <a:t> (</a:t>
            </a:r>
            <a:r>
              <a:rPr lang="en-US" sz="2600" b="1" i="1">
                <a:solidFill>
                  <a:srgbClr val="CC0000"/>
                </a:solidFill>
                <a:latin typeface="Arial" panose="020B0604020202020204"/>
                <a:cs typeface="Arial" panose="020B0604020202020204"/>
              </a:rPr>
              <a:t>ATC</a:t>
            </a:r>
            <a:r>
              <a:rPr lang="en-US" sz="2600" b="1">
                <a:solidFill>
                  <a:srgbClr val="CC0000"/>
                </a:solidFill>
                <a:latin typeface="Arial" panose="020B0604020202020204"/>
                <a:cs typeface="Arial" panose="020B0604020202020204"/>
              </a:rPr>
              <a:t>)</a:t>
            </a:r>
            <a:r>
              <a:rPr lang="en-US" sz="2600">
                <a:latin typeface="Arial" panose="020B0604020202020204"/>
                <a:cs typeface="Arial" panose="020B0604020202020204"/>
              </a:rPr>
              <a:t> </a:t>
            </a:r>
            <a:r>
              <a:rPr lang="zh-CN" altLang="en-US" sz="2600">
                <a:latin typeface="Arial" panose="020B0604020202020204"/>
                <a:cs typeface="Arial" panose="020B0604020202020204"/>
              </a:rPr>
              <a:t>等于总成本除以产量</a:t>
            </a:r>
            <a:r>
              <a:rPr lang="en-US" sz="2600">
                <a:latin typeface="Arial" panose="020B0604020202020204"/>
                <a:cs typeface="Arial" panose="020B0604020202020204"/>
              </a:rPr>
              <a:t>:</a:t>
            </a:r>
          </a:p>
          <a:p>
            <a:pPr>
              <a:lnSpc>
                <a:spcPct val="105000"/>
              </a:lnSpc>
              <a:spcBef>
                <a:spcPct val="45000"/>
              </a:spcBef>
            </a:pPr>
            <a:r>
              <a:rPr lang="en-US" sz="2600">
                <a:latin typeface="Arial" panose="020B0604020202020204"/>
                <a:cs typeface="Arial" panose="020B0604020202020204"/>
              </a:rPr>
              <a:t>   </a:t>
            </a:r>
            <a:r>
              <a:rPr lang="en-US" sz="2600" i="1">
                <a:latin typeface="Arial" panose="020B0604020202020204"/>
                <a:cs typeface="Arial" panose="020B0604020202020204"/>
              </a:rPr>
              <a:t>ATC</a:t>
            </a:r>
            <a:r>
              <a:rPr lang="en-US" sz="2600">
                <a:latin typeface="Arial" panose="020B0604020202020204"/>
                <a:cs typeface="Arial" panose="020B0604020202020204"/>
              </a:rPr>
              <a:t> = </a:t>
            </a:r>
            <a:r>
              <a:rPr lang="en-US" sz="2600" i="1">
                <a:latin typeface="Arial" panose="020B0604020202020204"/>
                <a:cs typeface="Arial" panose="020B0604020202020204"/>
              </a:rPr>
              <a:t>TC</a:t>
            </a:r>
            <a:r>
              <a:rPr lang="en-US" sz="2600">
                <a:latin typeface="Arial" panose="020B0604020202020204"/>
                <a:cs typeface="Arial" panose="020B0604020202020204"/>
              </a:rPr>
              <a:t>/</a:t>
            </a:r>
            <a:r>
              <a:rPr lang="en-US" sz="2600" b="1" i="1">
                <a:latin typeface="Arial" panose="020B0604020202020204"/>
                <a:cs typeface="Arial" panose="020B0604020202020204"/>
              </a:rPr>
              <a:t>Q</a:t>
            </a:r>
          </a:p>
        </p:txBody>
      </p:sp>
      <p:sp>
        <p:nvSpPr>
          <p:cNvPr id="91204" name="Text Box 68"/>
          <p:cNvSpPr txBox="1">
            <a:spLocks noChangeArrowheads="1"/>
          </p:cNvSpPr>
          <p:nvPr>
            <p:custDataLst>
              <p:tags r:id="rId37"/>
            </p:custDataLst>
          </p:nvPr>
        </p:nvSpPr>
        <p:spPr bwMode="auto">
          <a:xfrm>
            <a:off x="5324475" y="2619693"/>
            <a:ext cx="3525838" cy="1212850"/>
          </a:xfrm>
          <a:prstGeom prst="rect">
            <a:avLst/>
          </a:prstGeom>
          <a:noFill/>
          <a:ln w="9525">
            <a:noFill/>
            <a:miter lim="800000"/>
          </a:ln>
        </p:spPr>
        <p:txBody>
          <a:bodyPr/>
          <a:lstStyle/>
          <a:p>
            <a:pPr>
              <a:lnSpc>
                <a:spcPct val="105000"/>
              </a:lnSpc>
              <a:spcBef>
                <a:spcPct val="45000"/>
              </a:spcBef>
            </a:pPr>
            <a:r>
              <a:rPr lang="zh-CN" altLang="en-US" sz="2600">
                <a:latin typeface="Arial" panose="020B0604020202020204"/>
                <a:cs typeface="Arial" panose="020B0604020202020204"/>
              </a:rPr>
              <a:t>也等于</a:t>
            </a:r>
            <a:r>
              <a:rPr lang="en-US" sz="2600">
                <a:latin typeface="Arial" panose="020B0604020202020204"/>
                <a:cs typeface="Arial" panose="020B0604020202020204"/>
              </a:rPr>
              <a:t>,</a:t>
            </a:r>
          </a:p>
          <a:p>
            <a:pPr>
              <a:lnSpc>
                <a:spcPct val="105000"/>
              </a:lnSpc>
              <a:spcBef>
                <a:spcPct val="45000"/>
              </a:spcBef>
            </a:pPr>
            <a:r>
              <a:rPr lang="en-US" sz="2600" i="1">
                <a:latin typeface="Arial" panose="020B0604020202020204"/>
                <a:cs typeface="Arial" panose="020B0604020202020204"/>
              </a:rPr>
              <a:t>   ATC</a:t>
            </a:r>
            <a:r>
              <a:rPr lang="en-US" sz="2600">
                <a:latin typeface="Arial" panose="020B0604020202020204"/>
                <a:cs typeface="Arial" panose="020B0604020202020204"/>
              </a:rPr>
              <a:t> = </a:t>
            </a:r>
            <a:r>
              <a:rPr lang="en-US" sz="2600" i="1">
                <a:latin typeface="Arial" panose="020B0604020202020204"/>
                <a:cs typeface="Arial" panose="020B0604020202020204"/>
              </a:rPr>
              <a:t>AFC</a:t>
            </a:r>
            <a:r>
              <a:rPr lang="en-US" sz="2600">
                <a:latin typeface="Arial" panose="020B0604020202020204"/>
                <a:cs typeface="Arial" panose="020B0604020202020204"/>
              </a:rPr>
              <a:t> + </a:t>
            </a:r>
            <a:r>
              <a:rPr lang="en-US" sz="2600" i="1">
                <a:latin typeface="Arial" panose="020B0604020202020204"/>
                <a:cs typeface="Arial" panose="020B0604020202020204"/>
              </a:rPr>
              <a:t>AVC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203">
                                            <p:txEl>
                                              <p:pRg st="0" end="0"/>
                                            </p:txEl>
                                          </p:spTgt>
                                        </p:tgtEl>
                                        <p:attrNameLst>
                                          <p:attrName>style.visibility</p:attrName>
                                        </p:attrNameLst>
                                      </p:cBhvr>
                                      <p:to>
                                        <p:strVal val="visible"/>
                                      </p:to>
                                    </p:set>
                                    <p:animEffect transition="in" filter="wipe(left)">
                                      <p:cBhvr>
                                        <p:cTn id="7" dur="500"/>
                                        <p:tgtEl>
                                          <p:spTgt spid="9120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1203">
                                            <p:txEl>
                                              <p:pRg st="1" end="1"/>
                                            </p:txEl>
                                          </p:spTgt>
                                        </p:tgtEl>
                                        <p:attrNameLst>
                                          <p:attrName>style.visibility</p:attrName>
                                        </p:attrNameLst>
                                      </p:cBhvr>
                                      <p:to>
                                        <p:strVal val="visible"/>
                                      </p:to>
                                    </p:set>
                                    <p:animEffect transition="in" filter="wipe(left)">
                                      <p:cBhvr>
                                        <p:cTn id="11" dur="500"/>
                                        <p:tgtEl>
                                          <p:spTgt spid="9120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up)">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1204">
                                            <p:txEl>
                                              <p:pRg st="0" end="0"/>
                                            </p:txEl>
                                          </p:spTgt>
                                        </p:tgtEl>
                                        <p:attrNameLst>
                                          <p:attrName>style.visibility</p:attrName>
                                        </p:attrNameLst>
                                      </p:cBhvr>
                                      <p:to>
                                        <p:strVal val="visible"/>
                                      </p:to>
                                    </p:set>
                                    <p:animEffect transition="in" filter="wipe(left)">
                                      <p:cBhvr>
                                        <p:cTn id="21" dur="500"/>
                                        <p:tgtEl>
                                          <p:spTgt spid="91204">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1204">
                                            <p:txEl>
                                              <p:pRg st="1" end="1"/>
                                            </p:txEl>
                                          </p:spTgt>
                                        </p:tgtEl>
                                        <p:attrNameLst>
                                          <p:attrName>style.visibility</p:attrName>
                                        </p:attrNameLst>
                                      </p:cBhvr>
                                      <p:to>
                                        <p:strVal val="visible"/>
                                      </p:to>
                                    </p:set>
                                    <p:animEffect transition="in" filter="wipe(left)">
                                      <p:cBhvr>
                                        <p:cTn id="26" dur="500"/>
                                        <p:tgtEl>
                                          <p:spTgt spid="91204">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up)">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03" grpId="0" build="p"/>
      <p:bldP spid="9120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95" cstate="print"/>
          <a:stretch>
            <a:fillRect/>
          </a:stretch>
        </p:blipFill>
        <p:spPr>
          <a:xfrm>
            <a:off x="433281" y="6286520"/>
            <a:ext cx="1495513" cy="288536"/>
          </a:xfrm>
          <a:prstGeom prst="rect">
            <a:avLst/>
          </a:prstGeom>
        </p:spPr>
      </p:pic>
      <p:sp>
        <p:nvSpPr>
          <p:cNvPr id="6" name="TextBox 5"/>
          <p:cNvSpPr txBox="1"/>
          <p:nvPr/>
        </p:nvSpPr>
        <p:spPr>
          <a:xfrm>
            <a:off x="415417" y="620688"/>
            <a:ext cx="3230880" cy="583565"/>
          </a:xfrm>
          <a:prstGeom prst="rect">
            <a:avLst/>
          </a:prstGeom>
          <a:noFill/>
        </p:spPr>
        <p:txBody>
          <a:bodyPr wrap="none" rtlCol="0">
            <a:spAutoFit/>
          </a:bodyPr>
          <a:lstStyle/>
          <a:p>
            <a:r>
              <a:rPr lang="zh-CN" altLang="en-US" sz="3200" smtClean="0">
                <a:solidFill>
                  <a:srgbClr val="002060"/>
                </a:solidFill>
                <a:latin typeface="华光琥珀_CNKI" panose="02000500000000000000" pitchFamily="2" charset="-122"/>
                <a:ea typeface="华光琥珀_CNKI" panose="02000500000000000000" pitchFamily="2" charset="-122"/>
              </a:rPr>
              <a:t>例</a:t>
            </a:r>
            <a:r>
              <a:rPr lang="en-US" altLang="zh-CN" sz="3200" smtClean="0">
                <a:solidFill>
                  <a:srgbClr val="002060"/>
                </a:solidFill>
                <a:latin typeface="华光琥珀_CNKI" panose="02000500000000000000" pitchFamily="2" charset="-122"/>
                <a:ea typeface="华光琥珀_CNKI" panose="02000500000000000000" pitchFamily="2" charset="-122"/>
              </a:rPr>
              <a:t>2</a:t>
            </a:r>
            <a:r>
              <a:rPr lang="zh-CN" altLang="en-US" sz="3200" smtClean="0">
                <a:solidFill>
                  <a:srgbClr val="002060"/>
                </a:solidFill>
                <a:latin typeface="华光琥珀_CNKI" panose="02000500000000000000" pitchFamily="2" charset="-122"/>
                <a:ea typeface="华光琥珀_CNKI" panose="02000500000000000000" pitchFamily="2" charset="-122"/>
              </a:rPr>
              <a:t>：平均总成本</a:t>
            </a:r>
          </a:p>
        </p:txBody>
      </p:sp>
      <p:sp>
        <p:nvSpPr>
          <p:cNvPr id="92162" name="Text Box 2"/>
          <p:cNvSpPr txBox="1">
            <a:spLocks noChangeArrowheads="1"/>
          </p:cNvSpPr>
          <p:nvPr>
            <p:custDataLst>
              <p:tags r:id="rId1"/>
            </p:custDataLst>
          </p:nvPr>
        </p:nvSpPr>
        <p:spPr bwMode="auto">
          <a:xfrm>
            <a:off x="4045903" y="1634808"/>
            <a:ext cx="4484687" cy="1160462"/>
          </a:xfrm>
          <a:prstGeom prst="rect">
            <a:avLst/>
          </a:prstGeom>
          <a:noFill/>
          <a:ln w="9525">
            <a:noFill/>
            <a:miter lim="800000"/>
          </a:ln>
        </p:spPr>
        <p:txBody>
          <a:bodyPr/>
          <a:lstStyle/>
          <a:p>
            <a:pPr>
              <a:lnSpc>
                <a:spcPct val="105000"/>
              </a:lnSpc>
              <a:spcBef>
                <a:spcPct val="45000"/>
              </a:spcBef>
            </a:pPr>
            <a:r>
              <a:rPr lang="en-US" sz="2600">
                <a:latin typeface="Arial" panose="020B0604020202020204"/>
                <a:cs typeface="Arial" panose="020B0604020202020204"/>
              </a:rPr>
              <a:t>通常，如本例所示，ATC曲线为U形。</a:t>
            </a:r>
          </a:p>
        </p:txBody>
      </p:sp>
      <p:sp>
        <p:nvSpPr>
          <p:cNvPr id="35845" name="AutoShape 46"/>
          <p:cNvSpPr>
            <a:spLocks noChangeAspect="1" noChangeArrowheads="1" noTextEdit="1"/>
          </p:cNvSpPr>
          <p:nvPr>
            <p:custDataLst>
              <p:tags r:id="rId2"/>
            </p:custDataLst>
          </p:nvPr>
        </p:nvSpPr>
        <p:spPr bwMode="auto">
          <a:xfrm>
            <a:off x="3658553" y="1002983"/>
            <a:ext cx="5394325" cy="5592762"/>
          </a:xfrm>
          <a:prstGeom prst="rect">
            <a:avLst/>
          </a:prstGeom>
          <a:noFill/>
          <a:ln w="9525">
            <a:noFill/>
            <a:miter lim="800000"/>
          </a:ln>
        </p:spPr>
        <p:txBody>
          <a:bodyPr/>
          <a:lstStyle/>
          <a:p>
            <a:endParaRPr lang="en-US">
              <a:latin typeface="Arial" panose="020B0604020202020204"/>
              <a:cs typeface="Arial" panose="020B0604020202020204"/>
            </a:endParaRPr>
          </a:p>
        </p:txBody>
      </p:sp>
      <p:sp>
        <p:nvSpPr>
          <p:cNvPr id="35848" name="Rectangle 4"/>
          <p:cNvSpPr>
            <a:spLocks noChangeArrowheads="1"/>
          </p:cNvSpPr>
          <p:nvPr>
            <p:custDataLst>
              <p:tags r:id="rId3"/>
            </p:custDataLst>
          </p:nvPr>
        </p:nvSpPr>
        <p:spPr bwMode="auto">
          <a:xfrm>
            <a:off x="2067878" y="5790883"/>
            <a:ext cx="977900" cy="560387"/>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88.57</a:t>
            </a:r>
          </a:p>
        </p:txBody>
      </p:sp>
      <p:sp>
        <p:nvSpPr>
          <p:cNvPr id="35849" name="Rectangle 5"/>
          <p:cNvSpPr>
            <a:spLocks noChangeArrowheads="1"/>
          </p:cNvSpPr>
          <p:nvPr>
            <p:custDataLst>
              <p:tags r:id="rId4"/>
            </p:custDataLst>
          </p:nvPr>
        </p:nvSpPr>
        <p:spPr bwMode="auto">
          <a:xfrm>
            <a:off x="2067878" y="5232083"/>
            <a:ext cx="977900" cy="558800"/>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80</a:t>
            </a:r>
          </a:p>
        </p:txBody>
      </p:sp>
      <p:sp>
        <p:nvSpPr>
          <p:cNvPr id="35850" name="Rectangle 6"/>
          <p:cNvSpPr>
            <a:spLocks noChangeArrowheads="1"/>
          </p:cNvSpPr>
          <p:nvPr>
            <p:custDataLst>
              <p:tags r:id="rId5"/>
            </p:custDataLst>
          </p:nvPr>
        </p:nvSpPr>
        <p:spPr bwMode="auto">
          <a:xfrm>
            <a:off x="2067878" y="4673283"/>
            <a:ext cx="977900" cy="558800"/>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76</a:t>
            </a:r>
          </a:p>
        </p:txBody>
      </p:sp>
      <p:sp>
        <p:nvSpPr>
          <p:cNvPr id="35851" name="Rectangle 7"/>
          <p:cNvSpPr>
            <a:spLocks noChangeArrowheads="1"/>
          </p:cNvSpPr>
          <p:nvPr>
            <p:custDataLst>
              <p:tags r:id="rId6"/>
            </p:custDataLst>
          </p:nvPr>
        </p:nvSpPr>
        <p:spPr bwMode="auto">
          <a:xfrm>
            <a:off x="2067878" y="4112895"/>
            <a:ext cx="977900" cy="560388"/>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77.50</a:t>
            </a:r>
          </a:p>
        </p:txBody>
      </p:sp>
      <p:sp>
        <p:nvSpPr>
          <p:cNvPr id="35852" name="Rectangle 8"/>
          <p:cNvSpPr>
            <a:spLocks noChangeArrowheads="1"/>
          </p:cNvSpPr>
          <p:nvPr>
            <p:custDataLst>
              <p:tags r:id="rId7"/>
            </p:custDataLst>
          </p:nvPr>
        </p:nvSpPr>
        <p:spPr bwMode="auto">
          <a:xfrm>
            <a:off x="2067878" y="3552508"/>
            <a:ext cx="977900" cy="560387"/>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86.67</a:t>
            </a:r>
          </a:p>
        </p:txBody>
      </p:sp>
      <p:sp>
        <p:nvSpPr>
          <p:cNvPr id="35853" name="Rectangle 9"/>
          <p:cNvSpPr>
            <a:spLocks noChangeArrowheads="1"/>
          </p:cNvSpPr>
          <p:nvPr>
            <p:custDataLst>
              <p:tags r:id="rId8"/>
            </p:custDataLst>
          </p:nvPr>
        </p:nvSpPr>
        <p:spPr bwMode="auto">
          <a:xfrm>
            <a:off x="2067878" y="2992120"/>
            <a:ext cx="977900" cy="560388"/>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110</a:t>
            </a:r>
          </a:p>
        </p:txBody>
      </p:sp>
      <p:sp>
        <p:nvSpPr>
          <p:cNvPr id="35854" name="Rectangle 10"/>
          <p:cNvSpPr>
            <a:spLocks noChangeArrowheads="1"/>
          </p:cNvSpPr>
          <p:nvPr>
            <p:custDataLst>
              <p:tags r:id="rId9"/>
            </p:custDataLst>
          </p:nvPr>
        </p:nvSpPr>
        <p:spPr bwMode="auto">
          <a:xfrm>
            <a:off x="2067878" y="2434908"/>
            <a:ext cx="977900" cy="557212"/>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170</a:t>
            </a:r>
          </a:p>
        </p:txBody>
      </p:sp>
      <p:sp>
        <p:nvSpPr>
          <p:cNvPr id="35855" name="Rectangle 11"/>
          <p:cNvSpPr>
            <a:spLocks noChangeArrowheads="1"/>
          </p:cNvSpPr>
          <p:nvPr>
            <p:custDataLst>
              <p:tags r:id="rId10"/>
            </p:custDataLst>
          </p:nvPr>
        </p:nvSpPr>
        <p:spPr bwMode="auto">
          <a:xfrm>
            <a:off x="2067878" y="1874520"/>
            <a:ext cx="977900" cy="560388"/>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n/a</a:t>
            </a:r>
          </a:p>
        </p:txBody>
      </p:sp>
      <p:sp>
        <p:nvSpPr>
          <p:cNvPr id="35856" name="Rectangle 12"/>
          <p:cNvSpPr>
            <a:spLocks noChangeArrowheads="1"/>
          </p:cNvSpPr>
          <p:nvPr>
            <p:custDataLst>
              <p:tags r:id="rId11"/>
            </p:custDataLst>
          </p:nvPr>
        </p:nvSpPr>
        <p:spPr bwMode="auto">
          <a:xfrm>
            <a:off x="2067878" y="1314133"/>
            <a:ext cx="977900" cy="560387"/>
          </a:xfrm>
          <a:prstGeom prst="rect">
            <a:avLst/>
          </a:prstGeom>
          <a:noFill/>
          <a:ln w="9525">
            <a:noFill/>
            <a:miter lim="800000"/>
          </a:ln>
        </p:spPr>
        <p:txBody>
          <a:bodyPr/>
          <a:lstStyle/>
          <a:p>
            <a:pPr algn="ctr">
              <a:lnSpc>
                <a:spcPct val="105000"/>
              </a:lnSpc>
              <a:spcBef>
                <a:spcPct val="45000"/>
              </a:spcBef>
              <a:buClr>
                <a:srgbClr val="00B85C"/>
              </a:buClr>
              <a:buSzPct val="120000"/>
              <a:buFont typeface="Wingdings" panose="05000000000000000000" pitchFamily="2" charset="2"/>
              <a:buNone/>
            </a:pPr>
            <a:r>
              <a:rPr lang="en-US" sz="2400" i="1">
                <a:latin typeface="Arial" panose="020B0604020202020204"/>
                <a:cs typeface="Arial" panose="020B0604020202020204"/>
              </a:rPr>
              <a:t>ATC</a:t>
            </a:r>
          </a:p>
        </p:txBody>
      </p:sp>
      <p:sp>
        <p:nvSpPr>
          <p:cNvPr id="35857" name="Rectangle 13"/>
          <p:cNvSpPr>
            <a:spLocks noChangeArrowheads="1"/>
          </p:cNvSpPr>
          <p:nvPr>
            <p:custDataLst>
              <p:tags r:id="rId12"/>
            </p:custDataLst>
          </p:nvPr>
        </p:nvSpPr>
        <p:spPr bwMode="auto">
          <a:xfrm>
            <a:off x="1196340" y="5790883"/>
            <a:ext cx="871538" cy="560387"/>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620</a:t>
            </a:r>
          </a:p>
        </p:txBody>
      </p:sp>
      <p:sp>
        <p:nvSpPr>
          <p:cNvPr id="35858" name="Rectangle 14"/>
          <p:cNvSpPr>
            <a:spLocks noChangeArrowheads="1"/>
          </p:cNvSpPr>
          <p:nvPr>
            <p:custDataLst>
              <p:tags r:id="rId13"/>
            </p:custDataLst>
          </p:nvPr>
        </p:nvSpPr>
        <p:spPr bwMode="auto">
          <a:xfrm>
            <a:off x="651828" y="5790883"/>
            <a:ext cx="544512" cy="560387"/>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7</a:t>
            </a:r>
          </a:p>
        </p:txBody>
      </p:sp>
      <p:sp>
        <p:nvSpPr>
          <p:cNvPr id="35859" name="Rectangle 15"/>
          <p:cNvSpPr>
            <a:spLocks noChangeArrowheads="1"/>
          </p:cNvSpPr>
          <p:nvPr>
            <p:custDataLst>
              <p:tags r:id="rId14"/>
            </p:custDataLst>
          </p:nvPr>
        </p:nvSpPr>
        <p:spPr bwMode="auto">
          <a:xfrm>
            <a:off x="1196340" y="5232083"/>
            <a:ext cx="871538" cy="558800"/>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480</a:t>
            </a:r>
          </a:p>
        </p:txBody>
      </p:sp>
      <p:sp>
        <p:nvSpPr>
          <p:cNvPr id="35860" name="Rectangle 16"/>
          <p:cNvSpPr>
            <a:spLocks noChangeArrowheads="1"/>
          </p:cNvSpPr>
          <p:nvPr>
            <p:custDataLst>
              <p:tags r:id="rId15"/>
            </p:custDataLst>
          </p:nvPr>
        </p:nvSpPr>
        <p:spPr bwMode="auto">
          <a:xfrm>
            <a:off x="651828" y="5232083"/>
            <a:ext cx="544512" cy="558800"/>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6</a:t>
            </a:r>
          </a:p>
        </p:txBody>
      </p:sp>
      <p:sp>
        <p:nvSpPr>
          <p:cNvPr id="35861" name="Rectangle 17"/>
          <p:cNvSpPr>
            <a:spLocks noChangeArrowheads="1"/>
          </p:cNvSpPr>
          <p:nvPr>
            <p:custDataLst>
              <p:tags r:id="rId16"/>
            </p:custDataLst>
          </p:nvPr>
        </p:nvSpPr>
        <p:spPr bwMode="auto">
          <a:xfrm>
            <a:off x="1196340" y="4673283"/>
            <a:ext cx="871538" cy="558800"/>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380</a:t>
            </a:r>
          </a:p>
        </p:txBody>
      </p:sp>
      <p:sp>
        <p:nvSpPr>
          <p:cNvPr id="35862" name="Rectangle 18"/>
          <p:cNvSpPr>
            <a:spLocks noChangeArrowheads="1"/>
          </p:cNvSpPr>
          <p:nvPr>
            <p:custDataLst>
              <p:tags r:id="rId17"/>
            </p:custDataLst>
          </p:nvPr>
        </p:nvSpPr>
        <p:spPr bwMode="auto">
          <a:xfrm>
            <a:off x="651828" y="4673283"/>
            <a:ext cx="544512" cy="558800"/>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5</a:t>
            </a:r>
          </a:p>
        </p:txBody>
      </p:sp>
      <p:sp>
        <p:nvSpPr>
          <p:cNvPr id="35863" name="Rectangle 19"/>
          <p:cNvSpPr>
            <a:spLocks noChangeArrowheads="1"/>
          </p:cNvSpPr>
          <p:nvPr>
            <p:custDataLst>
              <p:tags r:id="rId18"/>
            </p:custDataLst>
          </p:nvPr>
        </p:nvSpPr>
        <p:spPr bwMode="auto">
          <a:xfrm>
            <a:off x="1196340" y="4112895"/>
            <a:ext cx="871538" cy="560388"/>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310</a:t>
            </a:r>
          </a:p>
        </p:txBody>
      </p:sp>
      <p:sp>
        <p:nvSpPr>
          <p:cNvPr id="35864" name="Rectangle 20"/>
          <p:cNvSpPr>
            <a:spLocks noChangeArrowheads="1"/>
          </p:cNvSpPr>
          <p:nvPr>
            <p:custDataLst>
              <p:tags r:id="rId19"/>
            </p:custDataLst>
          </p:nvPr>
        </p:nvSpPr>
        <p:spPr bwMode="auto">
          <a:xfrm>
            <a:off x="651828" y="4112895"/>
            <a:ext cx="544512" cy="560388"/>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4</a:t>
            </a:r>
          </a:p>
        </p:txBody>
      </p:sp>
      <p:sp>
        <p:nvSpPr>
          <p:cNvPr id="35865" name="Rectangle 21"/>
          <p:cNvSpPr>
            <a:spLocks noChangeArrowheads="1"/>
          </p:cNvSpPr>
          <p:nvPr>
            <p:custDataLst>
              <p:tags r:id="rId20"/>
            </p:custDataLst>
          </p:nvPr>
        </p:nvSpPr>
        <p:spPr bwMode="auto">
          <a:xfrm>
            <a:off x="1196340" y="3552508"/>
            <a:ext cx="871538" cy="560387"/>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260</a:t>
            </a:r>
          </a:p>
        </p:txBody>
      </p:sp>
      <p:sp>
        <p:nvSpPr>
          <p:cNvPr id="35866" name="Rectangle 22"/>
          <p:cNvSpPr>
            <a:spLocks noChangeArrowheads="1"/>
          </p:cNvSpPr>
          <p:nvPr>
            <p:custDataLst>
              <p:tags r:id="rId21"/>
            </p:custDataLst>
          </p:nvPr>
        </p:nvSpPr>
        <p:spPr bwMode="auto">
          <a:xfrm>
            <a:off x="651828" y="3552508"/>
            <a:ext cx="544512" cy="560387"/>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3</a:t>
            </a:r>
          </a:p>
        </p:txBody>
      </p:sp>
      <p:sp>
        <p:nvSpPr>
          <p:cNvPr id="35867" name="Rectangle 23"/>
          <p:cNvSpPr>
            <a:spLocks noChangeArrowheads="1"/>
          </p:cNvSpPr>
          <p:nvPr>
            <p:custDataLst>
              <p:tags r:id="rId22"/>
            </p:custDataLst>
          </p:nvPr>
        </p:nvSpPr>
        <p:spPr bwMode="auto">
          <a:xfrm>
            <a:off x="1196340" y="2992120"/>
            <a:ext cx="871538" cy="560388"/>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220</a:t>
            </a:r>
          </a:p>
        </p:txBody>
      </p:sp>
      <p:sp>
        <p:nvSpPr>
          <p:cNvPr id="35868" name="Rectangle 24"/>
          <p:cNvSpPr>
            <a:spLocks noChangeArrowheads="1"/>
          </p:cNvSpPr>
          <p:nvPr>
            <p:custDataLst>
              <p:tags r:id="rId23"/>
            </p:custDataLst>
          </p:nvPr>
        </p:nvSpPr>
        <p:spPr bwMode="auto">
          <a:xfrm>
            <a:off x="651828" y="2992120"/>
            <a:ext cx="544512" cy="560388"/>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2</a:t>
            </a:r>
          </a:p>
        </p:txBody>
      </p:sp>
      <p:sp>
        <p:nvSpPr>
          <p:cNvPr id="35869" name="Rectangle 25"/>
          <p:cNvSpPr>
            <a:spLocks noChangeArrowheads="1"/>
          </p:cNvSpPr>
          <p:nvPr>
            <p:custDataLst>
              <p:tags r:id="rId24"/>
            </p:custDataLst>
          </p:nvPr>
        </p:nvSpPr>
        <p:spPr bwMode="auto">
          <a:xfrm>
            <a:off x="1196340" y="2434908"/>
            <a:ext cx="871538" cy="557212"/>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170</a:t>
            </a:r>
          </a:p>
        </p:txBody>
      </p:sp>
      <p:sp>
        <p:nvSpPr>
          <p:cNvPr id="35870" name="Rectangle 26"/>
          <p:cNvSpPr>
            <a:spLocks noChangeArrowheads="1"/>
          </p:cNvSpPr>
          <p:nvPr>
            <p:custDataLst>
              <p:tags r:id="rId25"/>
            </p:custDataLst>
          </p:nvPr>
        </p:nvSpPr>
        <p:spPr bwMode="auto">
          <a:xfrm>
            <a:off x="651828" y="2434908"/>
            <a:ext cx="544512" cy="557212"/>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1</a:t>
            </a:r>
          </a:p>
        </p:txBody>
      </p:sp>
      <p:sp>
        <p:nvSpPr>
          <p:cNvPr id="35871" name="Rectangle 27"/>
          <p:cNvSpPr>
            <a:spLocks noChangeArrowheads="1"/>
          </p:cNvSpPr>
          <p:nvPr>
            <p:custDataLst>
              <p:tags r:id="rId26"/>
            </p:custDataLst>
          </p:nvPr>
        </p:nvSpPr>
        <p:spPr bwMode="auto">
          <a:xfrm>
            <a:off x="1196340" y="1874520"/>
            <a:ext cx="871538" cy="560388"/>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100</a:t>
            </a:r>
          </a:p>
        </p:txBody>
      </p:sp>
      <p:sp>
        <p:nvSpPr>
          <p:cNvPr id="35872" name="Rectangle 28"/>
          <p:cNvSpPr>
            <a:spLocks noChangeArrowheads="1"/>
          </p:cNvSpPr>
          <p:nvPr>
            <p:custDataLst>
              <p:tags r:id="rId27"/>
            </p:custDataLst>
          </p:nvPr>
        </p:nvSpPr>
        <p:spPr bwMode="auto">
          <a:xfrm>
            <a:off x="651828" y="1874520"/>
            <a:ext cx="544512" cy="560388"/>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300">
                <a:latin typeface="Arial" panose="020B0604020202020204"/>
                <a:cs typeface="Arial" panose="020B0604020202020204"/>
              </a:rPr>
              <a:t>0</a:t>
            </a:r>
          </a:p>
        </p:txBody>
      </p:sp>
      <p:sp>
        <p:nvSpPr>
          <p:cNvPr id="35873" name="Rectangle 29"/>
          <p:cNvSpPr>
            <a:spLocks noChangeArrowheads="1"/>
          </p:cNvSpPr>
          <p:nvPr>
            <p:custDataLst>
              <p:tags r:id="rId28"/>
            </p:custDataLst>
          </p:nvPr>
        </p:nvSpPr>
        <p:spPr bwMode="auto">
          <a:xfrm>
            <a:off x="1196340" y="1314133"/>
            <a:ext cx="871538" cy="560387"/>
          </a:xfrm>
          <a:prstGeom prst="rect">
            <a:avLst/>
          </a:prstGeom>
          <a:noFill/>
          <a:ln w="9525">
            <a:noFill/>
            <a:miter lim="800000"/>
          </a:ln>
        </p:spPr>
        <p:txBody>
          <a:bodyPr/>
          <a:lstStyle/>
          <a:p>
            <a:pPr algn="ctr">
              <a:lnSpc>
                <a:spcPct val="105000"/>
              </a:lnSpc>
              <a:spcBef>
                <a:spcPct val="45000"/>
              </a:spcBef>
              <a:buClr>
                <a:srgbClr val="00B85C"/>
              </a:buClr>
              <a:buSzPct val="120000"/>
              <a:buFont typeface="Wingdings" panose="05000000000000000000" pitchFamily="2" charset="2"/>
              <a:buNone/>
            </a:pPr>
            <a:r>
              <a:rPr lang="en-US" sz="2400" i="1">
                <a:latin typeface="Arial" panose="020B0604020202020204"/>
                <a:cs typeface="Arial" panose="020B0604020202020204"/>
              </a:rPr>
              <a:t>TC</a:t>
            </a:r>
          </a:p>
        </p:txBody>
      </p:sp>
      <p:sp>
        <p:nvSpPr>
          <p:cNvPr id="35874" name="Rectangle 30"/>
          <p:cNvSpPr>
            <a:spLocks noChangeArrowheads="1"/>
          </p:cNvSpPr>
          <p:nvPr>
            <p:custDataLst>
              <p:tags r:id="rId29"/>
            </p:custDataLst>
          </p:nvPr>
        </p:nvSpPr>
        <p:spPr bwMode="auto">
          <a:xfrm>
            <a:off x="651828" y="1314133"/>
            <a:ext cx="544512" cy="560387"/>
          </a:xfrm>
          <a:prstGeom prst="rect">
            <a:avLst/>
          </a:prstGeom>
          <a:noFill/>
          <a:ln w="9525">
            <a:noFill/>
            <a:miter lim="800000"/>
          </a:ln>
        </p:spPr>
        <p:txBody>
          <a:bodyPr/>
          <a:lstStyle/>
          <a:p>
            <a:pPr algn="ctr">
              <a:lnSpc>
                <a:spcPct val="105000"/>
              </a:lnSpc>
              <a:spcBef>
                <a:spcPct val="45000"/>
              </a:spcBef>
              <a:buClr>
                <a:srgbClr val="00B85C"/>
              </a:buClr>
              <a:buSzPct val="120000"/>
              <a:buFont typeface="Wingdings" panose="05000000000000000000" pitchFamily="2" charset="2"/>
              <a:buNone/>
            </a:pPr>
            <a:r>
              <a:rPr lang="en-US" sz="2400" b="1" i="1">
                <a:latin typeface="Arial" panose="020B0604020202020204"/>
                <a:cs typeface="Arial" panose="020B0604020202020204"/>
              </a:rPr>
              <a:t>Q</a:t>
            </a:r>
          </a:p>
        </p:txBody>
      </p:sp>
      <p:sp>
        <p:nvSpPr>
          <p:cNvPr id="35875" name="Line 31"/>
          <p:cNvSpPr>
            <a:spLocks noChangeShapeType="1"/>
          </p:cNvSpPr>
          <p:nvPr>
            <p:custDataLst>
              <p:tags r:id="rId30"/>
            </p:custDataLst>
          </p:nvPr>
        </p:nvSpPr>
        <p:spPr bwMode="auto">
          <a:xfrm>
            <a:off x="651828" y="1314133"/>
            <a:ext cx="2393950" cy="0"/>
          </a:xfrm>
          <a:prstGeom prst="line">
            <a:avLst/>
          </a:prstGeom>
          <a:noFill/>
          <a:ln w="12700" cap="sq">
            <a:solidFill>
              <a:schemeClr val="tx1"/>
            </a:solidFill>
            <a:round/>
          </a:ln>
        </p:spPr>
        <p:txBody>
          <a:bodyPr/>
          <a:lstStyle/>
          <a:p>
            <a:endParaRPr lang="en-US">
              <a:latin typeface="Arial" panose="020B0604020202020204"/>
              <a:cs typeface="Arial" panose="020B0604020202020204"/>
            </a:endParaRPr>
          </a:p>
        </p:txBody>
      </p:sp>
      <p:sp>
        <p:nvSpPr>
          <p:cNvPr id="35876" name="Line 32"/>
          <p:cNvSpPr>
            <a:spLocks noChangeShapeType="1"/>
          </p:cNvSpPr>
          <p:nvPr>
            <p:custDataLst>
              <p:tags r:id="rId31"/>
            </p:custDataLst>
          </p:nvPr>
        </p:nvSpPr>
        <p:spPr bwMode="auto">
          <a:xfrm>
            <a:off x="651828" y="1874520"/>
            <a:ext cx="2393950"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35877" name="Line 33"/>
          <p:cNvSpPr>
            <a:spLocks noChangeShapeType="1"/>
          </p:cNvSpPr>
          <p:nvPr>
            <p:custDataLst>
              <p:tags r:id="rId32"/>
            </p:custDataLst>
          </p:nvPr>
        </p:nvSpPr>
        <p:spPr bwMode="auto">
          <a:xfrm>
            <a:off x="651828" y="2434908"/>
            <a:ext cx="2393950"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35878" name="Line 34"/>
          <p:cNvSpPr>
            <a:spLocks noChangeShapeType="1"/>
          </p:cNvSpPr>
          <p:nvPr>
            <p:custDataLst>
              <p:tags r:id="rId33"/>
            </p:custDataLst>
          </p:nvPr>
        </p:nvSpPr>
        <p:spPr bwMode="auto">
          <a:xfrm>
            <a:off x="651828" y="2992120"/>
            <a:ext cx="2393950"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35879" name="Line 35"/>
          <p:cNvSpPr>
            <a:spLocks noChangeShapeType="1"/>
          </p:cNvSpPr>
          <p:nvPr>
            <p:custDataLst>
              <p:tags r:id="rId34"/>
            </p:custDataLst>
          </p:nvPr>
        </p:nvSpPr>
        <p:spPr bwMode="auto">
          <a:xfrm>
            <a:off x="651828" y="3552508"/>
            <a:ext cx="2393950"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35880" name="Line 36"/>
          <p:cNvSpPr>
            <a:spLocks noChangeShapeType="1"/>
          </p:cNvSpPr>
          <p:nvPr>
            <p:custDataLst>
              <p:tags r:id="rId35"/>
            </p:custDataLst>
          </p:nvPr>
        </p:nvSpPr>
        <p:spPr bwMode="auto">
          <a:xfrm>
            <a:off x="651828" y="4112895"/>
            <a:ext cx="2393950"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35881" name="Line 37"/>
          <p:cNvSpPr>
            <a:spLocks noChangeShapeType="1"/>
          </p:cNvSpPr>
          <p:nvPr>
            <p:custDataLst>
              <p:tags r:id="rId36"/>
            </p:custDataLst>
          </p:nvPr>
        </p:nvSpPr>
        <p:spPr bwMode="auto">
          <a:xfrm>
            <a:off x="651828" y="4673283"/>
            <a:ext cx="2393950"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35882" name="Line 38"/>
          <p:cNvSpPr>
            <a:spLocks noChangeShapeType="1"/>
          </p:cNvSpPr>
          <p:nvPr>
            <p:custDataLst>
              <p:tags r:id="rId37"/>
            </p:custDataLst>
          </p:nvPr>
        </p:nvSpPr>
        <p:spPr bwMode="auto">
          <a:xfrm>
            <a:off x="651828" y="5232083"/>
            <a:ext cx="2393950"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35883" name="Line 39"/>
          <p:cNvSpPr>
            <a:spLocks noChangeShapeType="1"/>
          </p:cNvSpPr>
          <p:nvPr>
            <p:custDataLst>
              <p:tags r:id="rId38"/>
            </p:custDataLst>
          </p:nvPr>
        </p:nvSpPr>
        <p:spPr bwMode="auto">
          <a:xfrm>
            <a:off x="651828" y="5790883"/>
            <a:ext cx="2393950"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35884" name="Line 40"/>
          <p:cNvSpPr>
            <a:spLocks noChangeShapeType="1"/>
          </p:cNvSpPr>
          <p:nvPr>
            <p:custDataLst>
              <p:tags r:id="rId39"/>
            </p:custDataLst>
          </p:nvPr>
        </p:nvSpPr>
        <p:spPr bwMode="auto">
          <a:xfrm>
            <a:off x="651828" y="6351270"/>
            <a:ext cx="2393950" cy="0"/>
          </a:xfrm>
          <a:prstGeom prst="line">
            <a:avLst/>
          </a:prstGeom>
          <a:noFill/>
          <a:ln w="12700" cap="sq">
            <a:solidFill>
              <a:schemeClr val="tx1"/>
            </a:solidFill>
            <a:round/>
          </a:ln>
        </p:spPr>
        <p:txBody>
          <a:bodyPr/>
          <a:lstStyle/>
          <a:p>
            <a:endParaRPr lang="en-US">
              <a:latin typeface="Arial" panose="020B0604020202020204"/>
              <a:cs typeface="Arial" panose="020B0604020202020204"/>
            </a:endParaRPr>
          </a:p>
        </p:txBody>
      </p:sp>
      <p:sp>
        <p:nvSpPr>
          <p:cNvPr id="35885" name="Line 41"/>
          <p:cNvSpPr>
            <a:spLocks noChangeShapeType="1"/>
          </p:cNvSpPr>
          <p:nvPr>
            <p:custDataLst>
              <p:tags r:id="rId40"/>
            </p:custDataLst>
          </p:nvPr>
        </p:nvSpPr>
        <p:spPr bwMode="auto">
          <a:xfrm>
            <a:off x="651828" y="1314133"/>
            <a:ext cx="0" cy="5037137"/>
          </a:xfrm>
          <a:prstGeom prst="line">
            <a:avLst/>
          </a:prstGeom>
          <a:noFill/>
          <a:ln w="12700" cap="sq">
            <a:solidFill>
              <a:schemeClr val="tx1"/>
            </a:solidFill>
            <a:round/>
          </a:ln>
        </p:spPr>
        <p:txBody>
          <a:bodyPr/>
          <a:lstStyle/>
          <a:p>
            <a:endParaRPr lang="en-US">
              <a:latin typeface="Arial" panose="020B0604020202020204"/>
              <a:cs typeface="Arial" panose="020B0604020202020204"/>
            </a:endParaRPr>
          </a:p>
        </p:txBody>
      </p:sp>
      <p:sp>
        <p:nvSpPr>
          <p:cNvPr id="35886" name="Line 42"/>
          <p:cNvSpPr>
            <a:spLocks noChangeShapeType="1"/>
          </p:cNvSpPr>
          <p:nvPr>
            <p:custDataLst>
              <p:tags r:id="rId41"/>
            </p:custDataLst>
          </p:nvPr>
        </p:nvSpPr>
        <p:spPr bwMode="auto">
          <a:xfrm>
            <a:off x="1196340" y="1314133"/>
            <a:ext cx="0" cy="5037137"/>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35887" name="Line 43"/>
          <p:cNvSpPr>
            <a:spLocks noChangeShapeType="1"/>
          </p:cNvSpPr>
          <p:nvPr>
            <p:custDataLst>
              <p:tags r:id="rId42"/>
            </p:custDataLst>
          </p:nvPr>
        </p:nvSpPr>
        <p:spPr bwMode="auto">
          <a:xfrm>
            <a:off x="2067878" y="1314133"/>
            <a:ext cx="0" cy="5037137"/>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35888" name="Line 44"/>
          <p:cNvSpPr>
            <a:spLocks noChangeShapeType="1"/>
          </p:cNvSpPr>
          <p:nvPr>
            <p:custDataLst>
              <p:tags r:id="rId43"/>
            </p:custDataLst>
          </p:nvPr>
        </p:nvSpPr>
        <p:spPr bwMode="auto">
          <a:xfrm>
            <a:off x="3045778" y="1314133"/>
            <a:ext cx="0" cy="5037137"/>
          </a:xfrm>
          <a:prstGeom prst="line">
            <a:avLst/>
          </a:prstGeom>
          <a:noFill/>
          <a:ln w="12700" cap="sq">
            <a:solidFill>
              <a:schemeClr val="tx1"/>
            </a:solidFill>
            <a:round/>
          </a:ln>
        </p:spPr>
        <p:txBody>
          <a:bodyPr/>
          <a:lstStyle/>
          <a:p>
            <a:endParaRPr lang="en-US">
              <a:latin typeface="Arial" panose="020B0604020202020204"/>
              <a:cs typeface="Arial" panose="020B0604020202020204"/>
            </a:endParaRPr>
          </a:p>
        </p:txBody>
      </p:sp>
      <p:grpSp>
        <p:nvGrpSpPr>
          <p:cNvPr id="2" name="Group 47"/>
          <p:cNvGrpSpPr/>
          <p:nvPr/>
        </p:nvGrpSpPr>
        <p:grpSpPr bwMode="auto">
          <a:xfrm>
            <a:off x="3707765" y="1052195"/>
            <a:ext cx="5384800" cy="5494338"/>
            <a:chOff x="2178" y="522"/>
            <a:chExt cx="3392" cy="3461"/>
          </a:xfrm>
        </p:grpSpPr>
        <p:grpSp>
          <p:nvGrpSpPr>
            <p:cNvPr id="3" name="Group 48"/>
            <p:cNvGrpSpPr/>
            <p:nvPr/>
          </p:nvGrpSpPr>
          <p:grpSpPr bwMode="auto">
            <a:xfrm>
              <a:off x="2178" y="522"/>
              <a:ext cx="3392" cy="3461"/>
              <a:chOff x="2178" y="522"/>
              <a:chExt cx="3392" cy="3461"/>
            </a:xfrm>
          </p:grpSpPr>
          <p:sp>
            <p:nvSpPr>
              <p:cNvPr id="35934" name="Rectangle 49"/>
              <p:cNvSpPr>
                <a:spLocks noChangeArrowheads="1"/>
              </p:cNvSpPr>
              <p:nvPr>
                <p:custDataLst>
                  <p:tags r:id="rId83"/>
                </p:custDataLst>
              </p:nvPr>
            </p:nvSpPr>
            <p:spPr bwMode="auto">
              <a:xfrm>
                <a:off x="2178" y="522"/>
                <a:ext cx="3329" cy="3461"/>
              </a:xfrm>
              <a:prstGeom prst="rect">
                <a:avLst/>
              </a:prstGeom>
              <a:solidFill>
                <a:srgbClr val="CCFFCC"/>
              </a:solidFill>
              <a:ln w="0">
                <a:solidFill>
                  <a:srgbClr val="000000"/>
                </a:solidFill>
                <a:miter lim="800000"/>
              </a:ln>
            </p:spPr>
            <p:txBody>
              <a:bodyPr/>
              <a:lstStyle/>
              <a:p>
                <a:endParaRPr lang="en-US">
                  <a:latin typeface="Arial" panose="020B0604020202020204"/>
                  <a:cs typeface="Arial" panose="020B0604020202020204"/>
                </a:endParaRPr>
              </a:p>
            </p:txBody>
          </p:sp>
          <p:sp>
            <p:nvSpPr>
              <p:cNvPr id="35935" name="Rectangle 50"/>
              <p:cNvSpPr>
                <a:spLocks noChangeArrowheads="1"/>
              </p:cNvSpPr>
              <p:nvPr>
                <p:custDataLst>
                  <p:tags r:id="rId84"/>
                </p:custDataLst>
              </p:nvPr>
            </p:nvSpPr>
            <p:spPr bwMode="auto">
              <a:xfrm>
                <a:off x="2987" y="698"/>
                <a:ext cx="2389" cy="2651"/>
              </a:xfrm>
              <a:prstGeom prst="rect">
                <a:avLst/>
              </a:prstGeom>
              <a:solidFill>
                <a:srgbClr val="FFFFFF"/>
              </a:solidFill>
              <a:ln w="9525">
                <a:noFill/>
                <a:miter lim="800000"/>
              </a:ln>
            </p:spPr>
            <p:txBody>
              <a:bodyPr/>
              <a:lstStyle/>
              <a:p>
                <a:endParaRPr lang="en-US">
                  <a:latin typeface="Arial" panose="020B0604020202020204"/>
                  <a:cs typeface="Arial" panose="020B0604020202020204"/>
                </a:endParaRPr>
              </a:p>
            </p:txBody>
          </p:sp>
          <p:grpSp>
            <p:nvGrpSpPr>
              <p:cNvPr id="4" name="Group 51"/>
              <p:cNvGrpSpPr/>
              <p:nvPr/>
            </p:nvGrpSpPr>
            <p:grpSpPr bwMode="auto">
              <a:xfrm>
                <a:off x="3282" y="1181"/>
                <a:ext cx="2288" cy="1228"/>
                <a:chOff x="3282" y="1181"/>
                <a:chExt cx="2288" cy="1228"/>
              </a:xfrm>
            </p:grpSpPr>
            <p:sp>
              <p:nvSpPr>
                <p:cNvPr id="35937" name="Freeform 52"/>
                <p:cNvSpPr/>
                <p:nvPr>
                  <p:custDataLst>
                    <p:tags r:id="rId85"/>
                  </p:custDataLst>
                </p:nvPr>
              </p:nvSpPr>
              <p:spPr bwMode="auto">
                <a:xfrm>
                  <a:off x="3307" y="1206"/>
                  <a:ext cx="2263" cy="1184"/>
                </a:xfrm>
                <a:custGeom>
                  <a:avLst/>
                  <a:gdLst>
                    <a:gd name="T0" fmla="*/ 0 w 361"/>
                    <a:gd name="T1" fmla="*/ 0 h 189"/>
                    <a:gd name="T2" fmla="*/ 503508 w 361"/>
                    <a:gd name="T3" fmla="*/ 1158184 h 189"/>
                    <a:gd name="T4" fmla="*/ 997663 w 361"/>
                    <a:gd name="T5" fmla="*/ 1611067 h 189"/>
                    <a:gd name="T6" fmla="*/ 1500933 w 361"/>
                    <a:gd name="T7" fmla="*/ 1794224 h 189"/>
                    <a:gd name="T8" fmla="*/ 1993634 w 361"/>
                    <a:gd name="T9" fmla="*/ 1823460 h 189"/>
                    <a:gd name="T10" fmla="*/ 2496904 w 361"/>
                    <a:gd name="T11" fmla="*/ 1746500 h 189"/>
                    <a:gd name="T12" fmla="*/ 2991059 w 361"/>
                    <a:gd name="T13" fmla="*/ 1581793 h 189"/>
                    <a:gd name="T14" fmla="*/ 3494568 w 361"/>
                    <a:gd name="T15" fmla="*/ 1312104 h 189"/>
                    <a:gd name="T16" fmla="*/ 0 60000 65536"/>
                    <a:gd name="T17" fmla="*/ 0 60000 65536"/>
                    <a:gd name="T18" fmla="*/ 0 60000 65536"/>
                    <a:gd name="T19" fmla="*/ 0 60000 65536"/>
                    <a:gd name="T20" fmla="*/ 0 60000 65536"/>
                    <a:gd name="T21" fmla="*/ 0 60000 65536"/>
                    <a:gd name="T22" fmla="*/ 0 60000 65536"/>
                    <a:gd name="T23" fmla="*/ 0 60000 65536"/>
                    <a:gd name="T24" fmla="*/ 0 w 361"/>
                    <a:gd name="T25" fmla="*/ 0 h 189"/>
                    <a:gd name="T26" fmla="*/ 361 w 361"/>
                    <a:gd name="T27" fmla="*/ 189 h 18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1" h="189">
                      <a:moveTo>
                        <a:pt x="0" y="0"/>
                      </a:moveTo>
                      <a:lnTo>
                        <a:pt x="52" y="120"/>
                      </a:lnTo>
                      <a:lnTo>
                        <a:pt x="103" y="167"/>
                      </a:lnTo>
                      <a:lnTo>
                        <a:pt x="155" y="186"/>
                      </a:lnTo>
                      <a:lnTo>
                        <a:pt x="206" y="189"/>
                      </a:lnTo>
                      <a:lnTo>
                        <a:pt x="258" y="181"/>
                      </a:lnTo>
                      <a:lnTo>
                        <a:pt x="309" y="164"/>
                      </a:lnTo>
                      <a:lnTo>
                        <a:pt x="361" y="136"/>
                      </a:lnTo>
                    </a:path>
                  </a:pathLst>
                </a:custGeom>
                <a:noFill/>
                <a:ln w="30163">
                  <a:solidFill>
                    <a:srgbClr val="008000"/>
                  </a:solidFill>
                  <a:round/>
                </a:ln>
              </p:spPr>
              <p:txBody>
                <a:bodyPr/>
                <a:lstStyle/>
                <a:p>
                  <a:endParaRPr lang="en-US">
                    <a:latin typeface="Arial" panose="020B0604020202020204"/>
                    <a:cs typeface="Arial" panose="020B0604020202020204"/>
                  </a:endParaRPr>
                </a:p>
              </p:txBody>
            </p:sp>
            <p:sp>
              <p:nvSpPr>
                <p:cNvPr id="35938" name="Oval 53"/>
                <p:cNvSpPr>
                  <a:spLocks noChangeArrowheads="1"/>
                </p:cNvSpPr>
                <p:nvPr>
                  <p:custDataLst>
                    <p:tags r:id="rId86"/>
                  </p:custDataLst>
                </p:nvPr>
              </p:nvSpPr>
              <p:spPr bwMode="auto">
                <a:xfrm>
                  <a:off x="3282" y="1181"/>
                  <a:ext cx="44" cy="43"/>
                </a:xfrm>
                <a:prstGeom prst="ellipse">
                  <a:avLst/>
                </a:prstGeom>
                <a:solidFill>
                  <a:srgbClr val="008000"/>
                </a:solidFill>
                <a:ln w="9525">
                  <a:solidFill>
                    <a:srgbClr val="008000"/>
                  </a:solidFill>
                  <a:round/>
                </a:ln>
              </p:spPr>
              <p:txBody>
                <a:bodyPr/>
                <a:lstStyle/>
                <a:p>
                  <a:endParaRPr lang="en-US">
                    <a:latin typeface="Arial" panose="020B0604020202020204"/>
                    <a:cs typeface="Arial" panose="020B0604020202020204"/>
                  </a:endParaRPr>
                </a:p>
              </p:txBody>
            </p:sp>
            <p:sp>
              <p:nvSpPr>
                <p:cNvPr id="35939" name="Oval 54"/>
                <p:cNvSpPr>
                  <a:spLocks noChangeArrowheads="1"/>
                </p:cNvSpPr>
                <p:nvPr>
                  <p:custDataLst>
                    <p:tags r:id="rId87"/>
                  </p:custDataLst>
                </p:nvPr>
              </p:nvSpPr>
              <p:spPr bwMode="auto">
                <a:xfrm>
                  <a:off x="3608" y="1933"/>
                  <a:ext cx="44" cy="44"/>
                </a:xfrm>
                <a:prstGeom prst="ellipse">
                  <a:avLst/>
                </a:prstGeom>
                <a:solidFill>
                  <a:srgbClr val="008000"/>
                </a:solidFill>
                <a:ln w="9525">
                  <a:solidFill>
                    <a:srgbClr val="008000"/>
                  </a:solidFill>
                  <a:round/>
                </a:ln>
              </p:spPr>
              <p:txBody>
                <a:bodyPr/>
                <a:lstStyle/>
                <a:p>
                  <a:endParaRPr lang="en-US">
                    <a:latin typeface="Arial" panose="020B0604020202020204"/>
                    <a:cs typeface="Arial" panose="020B0604020202020204"/>
                  </a:endParaRPr>
                </a:p>
              </p:txBody>
            </p:sp>
            <p:sp>
              <p:nvSpPr>
                <p:cNvPr id="35940" name="Oval 55"/>
                <p:cNvSpPr>
                  <a:spLocks noChangeArrowheads="1"/>
                </p:cNvSpPr>
                <p:nvPr>
                  <p:custDataLst>
                    <p:tags r:id="rId88"/>
                  </p:custDataLst>
                </p:nvPr>
              </p:nvSpPr>
              <p:spPr bwMode="auto">
                <a:xfrm>
                  <a:off x="3927" y="2227"/>
                  <a:ext cx="44" cy="44"/>
                </a:xfrm>
                <a:prstGeom prst="ellipse">
                  <a:avLst/>
                </a:prstGeom>
                <a:solidFill>
                  <a:srgbClr val="008000"/>
                </a:solidFill>
                <a:ln w="9525">
                  <a:solidFill>
                    <a:srgbClr val="008000"/>
                  </a:solidFill>
                  <a:round/>
                </a:ln>
              </p:spPr>
              <p:txBody>
                <a:bodyPr/>
                <a:lstStyle/>
                <a:p>
                  <a:endParaRPr lang="en-US">
                    <a:latin typeface="Arial" panose="020B0604020202020204"/>
                    <a:cs typeface="Arial" panose="020B0604020202020204"/>
                  </a:endParaRPr>
                </a:p>
              </p:txBody>
            </p:sp>
            <p:sp>
              <p:nvSpPr>
                <p:cNvPr id="35941" name="Oval 56"/>
                <p:cNvSpPr>
                  <a:spLocks noChangeArrowheads="1"/>
                </p:cNvSpPr>
                <p:nvPr>
                  <p:custDataLst>
                    <p:tags r:id="rId89"/>
                  </p:custDataLst>
                </p:nvPr>
              </p:nvSpPr>
              <p:spPr bwMode="auto">
                <a:xfrm>
                  <a:off x="4253" y="2347"/>
                  <a:ext cx="44" cy="43"/>
                </a:xfrm>
                <a:prstGeom prst="ellipse">
                  <a:avLst/>
                </a:prstGeom>
                <a:solidFill>
                  <a:srgbClr val="008000"/>
                </a:solidFill>
                <a:ln w="9525">
                  <a:solidFill>
                    <a:srgbClr val="008000"/>
                  </a:solidFill>
                  <a:round/>
                </a:ln>
              </p:spPr>
              <p:txBody>
                <a:bodyPr/>
                <a:lstStyle/>
                <a:p>
                  <a:endParaRPr lang="en-US">
                    <a:latin typeface="Arial" panose="020B0604020202020204"/>
                    <a:cs typeface="Arial" panose="020B0604020202020204"/>
                  </a:endParaRPr>
                </a:p>
              </p:txBody>
            </p:sp>
            <p:sp>
              <p:nvSpPr>
                <p:cNvPr id="35942" name="Oval 57"/>
                <p:cNvSpPr>
                  <a:spLocks noChangeArrowheads="1"/>
                </p:cNvSpPr>
                <p:nvPr>
                  <p:custDataLst>
                    <p:tags r:id="rId90"/>
                  </p:custDataLst>
                </p:nvPr>
              </p:nvSpPr>
              <p:spPr bwMode="auto">
                <a:xfrm>
                  <a:off x="4573" y="2365"/>
                  <a:ext cx="44" cy="44"/>
                </a:xfrm>
                <a:prstGeom prst="ellipse">
                  <a:avLst/>
                </a:prstGeom>
                <a:solidFill>
                  <a:srgbClr val="008000"/>
                </a:solidFill>
                <a:ln w="9525">
                  <a:solidFill>
                    <a:srgbClr val="008000"/>
                  </a:solidFill>
                  <a:round/>
                </a:ln>
              </p:spPr>
              <p:txBody>
                <a:bodyPr/>
                <a:lstStyle/>
                <a:p>
                  <a:endParaRPr lang="en-US">
                    <a:latin typeface="Arial" panose="020B0604020202020204"/>
                    <a:cs typeface="Arial" panose="020B0604020202020204"/>
                  </a:endParaRPr>
                </a:p>
              </p:txBody>
            </p:sp>
            <p:sp>
              <p:nvSpPr>
                <p:cNvPr id="35943" name="Oval 58"/>
                <p:cNvSpPr>
                  <a:spLocks noChangeArrowheads="1"/>
                </p:cNvSpPr>
                <p:nvPr>
                  <p:custDataLst>
                    <p:tags r:id="rId91"/>
                  </p:custDataLst>
                </p:nvPr>
              </p:nvSpPr>
              <p:spPr bwMode="auto">
                <a:xfrm>
                  <a:off x="4899" y="2315"/>
                  <a:ext cx="44" cy="44"/>
                </a:xfrm>
                <a:prstGeom prst="ellipse">
                  <a:avLst/>
                </a:prstGeom>
                <a:solidFill>
                  <a:srgbClr val="008000"/>
                </a:solidFill>
                <a:ln w="9525">
                  <a:solidFill>
                    <a:srgbClr val="008000"/>
                  </a:solidFill>
                  <a:round/>
                </a:ln>
              </p:spPr>
              <p:txBody>
                <a:bodyPr/>
                <a:lstStyle/>
                <a:p>
                  <a:endParaRPr lang="en-US">
                    <a:latin typeface="Arial" panose="020B0604020202020204"/>
                    <a:cs typeface="Arial" panose="020B0604020202020204"/>
                  </a:endParaRPr>
                </a:p>
              </p:txBody>
            </p:sp>
            <p:sp>
              <p:nvSpPr>
                <p:cNvPr id="35944" name="Oval 59"/>
                <p:cNvSpPr>
                  <a:spLocks noChangeArrowheads="1"/>
                </p:cNvSpPr>
                <p:nvPr>
                  <p:custDataLst>
                    <p:tags r:id="rId92"/>
                  </p:custDataLst>
                </p:nvPr>
              </p:nvSpPr>
              <p:spPr bwMode="auto">
                <a:xfrm>
                  <a:off x="5219" y="2209"/>
                  <a:ext cx="44" cy="43"/>
                </a:xfrm>
                <a:prstGeom prst="ellipse">
                  <a:avLst/>
                </a:prstGeom>
                <a:solidFill>
                  <a:srgbClr val="008000"/>
                </a:solidFill>
                <a:ln w="9525">
                  <a:solidFill>
                    <a:srgbClr val="008000"/>
                  </a:solidFill>
                  <a:round/>
                </a:ln>
              </p:spPr>
              <p:txBody>
                <a:bodyPr/>
                <a:lstStyle/>
                <a:p>
                  <a:endParaRPr lang="en-US">
                    <a:latin typeface="Arial" panose="020B0604020202020204"/>
                    <a:cs typeface="Arial" panose="020B0604020202020204"/>
                  </a:endParaRPr>
                </a:p>
              </p:txBody>
            </p:sp>
          </p:grpSp>
        </p:grpSp>
        <p:grpSp>
          <p:nvGrpSpPr>
            <p:cNvPr id="8" name="Group 60"/>
            <p:cNvGrpSpPr/>
            <p:nvPr/>
          </p:nvGrpSpPr>
          <p:grpSpPr bwMode="auto">
            <a:xfrm>
              <a:off x="2178" y="522"/>
              <a:ext cx="3329" cy="3461"/>
              <a:chOff x="2178" y="522"/>
              <a:chExt cx="3329" cy="3461"/>
            </a:xfrm>
          </p:grpSpPr>
          <p:grpSp>
            <p:nvGrpSpPr>
              <p:cNvPr id="9" name="Group 61"/>
              <p:cNvGrpSpPr/>
              <p:nvPr/>
            </p:nvGrpSpPr>
            <p:grpSpPr bwMode="auto">
              <a:xfrm>
                <a:off x="2216" y="698"/>
                <a:ext cx="3160" cy="3247"/>
                <a:chOff x="2216" y="698"/>
                <a:chExt cx="3160" cy="3247"/>
              </a:xfrm>
            </p:grpSpPr>
            <p:sp>
              <p:nvSpPr>
                <p:cNvPr id="35894" name="Line 62"/>
                <p:cNvSpPr>
                  <a:spLocks noChangeShapeType="1"/>
                </p:cNvSpPr>
                <p:nvPr>
                  <p:custDataLst>
                    <p:tags r:id="rId45"/>
                  </p:custDataLst>
                </p:nvPr>
              </p:nvSpPr>
              <p:spPr bwMode="auto">
                <a:xfrm flipV="1">
                  <a:off x="2987" y="3349"/>
                  <a:ext cx="1" cy="5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35895" name="Line 63"/>
                <p:cNvSpPr>
                  <a:spLocks noChangeShapeType="1"/>
                </p:cNvSpPr>
                <p:nvPr>
                  <p:custDataLst>
                    <p:tags r:id="rId46"/>
                  </p:custDataLst>
                </p:nvPr>
              </p:nvSpPr>
              <p:spPr bwMode="auto">
                <a:xfrm flipV="1">
                  <a:off x="3307" y="3349"/>
                  <a:ext cx="1" cy="5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35896" name="Line 64"/>
                <p:cNvSpPr>
                  <a:spLocks noChangeShapeType="1"/>
                </p:cNvSpPr>
                <p:nvPr>
                  <p:custDataLst>
                    <p:tags r:id="rId47"/>
                  </p:custDataLst>
                </p:nvPr>
              </p:nvSpPr>
              <p:spPr bwMode="auto">
                <a:xfrm flipV="1">
                  <a:off x="3633" y="3349"/>
                  <a:ext cx="1" cy="5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35897" name="Line 65"/>
                <p:cNvSpPr>
                  <a:spLocks noChangeShapeType="1"/>
                </p:cNvSpPr>
                <p:nvPr>
                  <p:custDataLst>
                    <p:tags r:id="rId48"/>
                  </p:custDataLst>
                </p:nvPr>
              </p:nvSpPr>
              <p:spPr bwMode="auto">
                <a:xfrm flipV="1">
                  <a:off x="3953" y="3349"/>
                  <a:ext cx="1" cy="5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35898" name="Line 66"/>
                <p:cNvSpPr>
                  <a:spLocks noChangeShapeType="1"/>
                </p:cNvSpPr>
                <p:nvPr>
                  <p:custDataLst>
                    <p:tags r:id="rId49"/>
                  </p:custDataLst>
                </p:nvPr>
              </p:nvSpPr>
              <p:spPr bwMode="auto">
                <a:xfrm flipV="1">
                  <a:off x="4279" y="3349"/>
                  <a:ext cx="1" cy="5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35899" name="Line 67"/>
                <p:cNvSpPr>
                  <a:spLocks noChangeShapeType="1"/>
                </p:cNvSpPr>
                <p:nvPr>
                  <p:custDataLst>
                    <p:tags r:id="rId50"/>
                  </p:custDataLst>
                </p:nvPr>
              </p:nvSpPr>
              <p:spPr bwMode="auto">
                <a:xfrm flipV="1">
                  <a:off x="4598" y="3349"/>
                  <a:ext cx="1" cy="5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35900" name="Line 68"/>
                <p:cNvSpPr>
                  <a:spLocks noChangeShapeType="1"/>
                </p:cNvSpPr>
                <p:nvPr>
                  <p:custDataLst>
                    <p:tags r:id="rId51"/>
                  </p:custDataLst>
                </p:nvPr>
              </p:nvSpPr>
              <p:spPr bwMode="auto">
                <a:xfrm flipV="1">
                  <a:off x="4924" y="3349"/>
                  <a:ext cx="1" cy="5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35901" name="Line 69"/>
                <p:cNvSpPr>
                  <a:spLocks noChangeShapeType="1"/>
                </p:cNvSpPr>
                <p:nvPr>
                  <p:custDataLst>
                    <p:tags r:id="rId52"/>
                  </p:custDataLst>
                </p:nvPr>
              </p:nvSpPr>
              <p:spPr bwMode="auto">
                <a:xfrm flipV="1">
                  <a:off x="5244" y="3349"/>
                  <a:ext cx="1" cy="5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grpSp>
              <p:nvGrpSpPr>
                <p:cNvPr id="10" name="Group 70"/>
                <p:cNvGrpSpPr/>
                <p:nvPr/>
              </p:nvGrpSpPr>
              <p:grpSpPr bwMode="auto">
                <a:xfrm>
                  <a:off x="2454" y="698"/>
                  <a:ext cx="2922" cy="2749"/>
                  <a:chOff x="2454" y="698"/>
                  <a:chExt cx="2922" cy="2749"/>
                </a:xfrm>
              </p:grpSpPr>
              <p:sp>
                <p:nvSpPr>
                  <p:cNvPr id="35913" name="Line 71"/>
                  <p:cNvSpPr>
                    <a:spLocks noChangeShapeType="1"/>
                  </p:cNvSpPr>
                  <p:nvPr>
                    <p:custDataLst>
                      <p:tags r:id="rId63"/>
                    </p:custDataLst>
                  </p:nvPr>
                </p:nvSpPr>
                <p:spPr bwMode="auto">
                  <a:xfrm>
                    <a:off x="2937" y="3349"/>
                    <a:ext cx="50" cy="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35914" name="Line 72"/>
                  <p:cNvSpPr>
                    <a:spLocks noChangeShapeType="1"/>
                  </p:cNvSpPr>
                  <p:nvPr>
                    <p:custDataLst>
                      <p:tags r:id="rId64"/>
                    </p:custDataLst>
                  </p:nvPr>
                </p:nvSpPr>
                <p:spPr bwMode="auto">
                  <a:xfrm>
                    <a:off x="2937" y="3036"/>
                    <a:ext cx="50" cy="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35915" name="Line 73"/>
                  <p:cNvSpPr>
                    <a:spLocks noChangeShapeType="1"/>
                  </p:cNvSpPr>
                  <p:nvPr>
                    <p:custDataLst>
                      <p:tags r:id="rId65"/>
                    </p:custDataLst>
                  </p:nvPr>
                </p:nvSpPr>
                <p:spPr bwMode="auto">
                  <a:xfrm>
                    <a:off x="2937" y="2716"/>
                    <a:ext cx="50" cy="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35916" name="Line 74"/>
                  <p:cNvSpPr>
                    <a:spLocks noChangeShapeType="1"/>
                  </p:cNvSpPr>
                  <p:nvPr>
                    <p:custDataLst>
                      <p:tags r:id="rId66"/>
                    </p:custDataLst>
                  </p:nvPr>
                </p:nvSpPr>
                <p:spPr bwMode="auto">
                  <a:xfrm>
                    <a:off x="2937" y="2403"/>
                    <a:ext cx="50" cy="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35917" name="Line 75"/>
                  <p:cNvSpPr>
                    <a:spLocks noChangeShapeType="1"/>
                  </p:cNvSpPr>
                  <p:nvPr>
                    <p:custDataLst>
                      <p:tags r:id="rId67"/>
                    </p:custDataLst>
                  </p:nvPr>
                </p:nvSpPr>
                <p:spPr bwMode="auto">
                  <a:xfrm>
                    <a:off x="2937" y="2089"/>
                    <a:ext cx="50" cy="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35918" name="Line 76"/>
                  <p:cNvSpPr>
                    <a:spLocks noChangeShapeType="1"/>
                  </p:cNvSpPr>
                  <p:nvPr>
                    <p:custDataLst>
                      <p:tags r:id="rId68"/>
                    </p:custDataLst>
                  </p:nvPr>
                </p:nvSpPr>
                <p:spPr bwMode="auto">
                  <a:xfrm>
                    <a:off x="2937" y="1770"/>
                    <a:ext cx="50" cy="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35919" name="Line 77"/>
                  <p:cNvSpPr>
                    <a:spLocks noChangeShapeType="1"/>
                  </p:cNvSpPr>
                  <p:nvPr>
                    <p:custDataLst>
                      <p:tags r:id="rId69"/>
                    </p:custDataLst>
                  </p:nvPr>
                </p:nvSpPr>
                <p:spPr bwMode="auto">
                  <a:xfrm>
                    <a:off x="2937" y="1456"/>
                    <a:ext cx="50" cy="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35920" name="Line 78"/>
                  <p:cNvSpPr>
                    <a:spLocks noChangeShapeType="1"/>
                  </p:cNvSpPr>
                  <p:nvPr>
                    <p:custDataLst>
                      <p:tags r:id="rId70"/>
                    </p:custDataLst>
                  </p:nvPr>
                </p:nvSpPr>
                <p:spPr bwMode="auto">
                  <a:xfrm>
                    <a:off x="2937" y="1143"/>
                    <a:ext cx="50" cy="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35921" name="Line 79"/>
                  <p:cNvSpPr>
                    <a:spLocks noChangeShapeType="1"/>
                  </p:cNvSpPr>
                  <p:nvPr>
                    <p:custDataLst>
                      <p:tags r:id="rId71"/>
                    </p:custDataLst>
                  </p:nvPr>
                </p:nvSpPr>
                <p:spPr bwMode="auto">
                  <a:xfrm>
                    <a:off x="2937" y="823"/>
                    <a:ext cx="50" cy="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grpSp>
                <p:nvGrpSpPr>
                  <p:cNvPr id="11" name="Group 80"/>
                  <p:cNvGrpSpPr/>
                  <p:nvPr/>
                </p:nvGrpSpPr>
                <p:grpSpPr bwMode="auto">
                  <a:xfrm>
                    <a:off x="2987" y="698"/>
                    <a:ext cx="2389" cy="2652"/>
                    <a:chOff x="2987" y="698"/>
                    <a:chExt cx="2389" cy="2652"/>
                  </a:xfrm>
                </p:grpSpPr>
                <p:sp>
                  <p:nvSpPr>
                    <p:cNvPr id="35932" name="Line 81"/>
                    <p:cNvSpPr>
                      <a:spLocks noChangeShapeType="1"/>
                    </p:cNvSpPr>
                    <p:nvPr>
                      <p:custDataLst>
                        <p:tags r:id="rId81"/>
                      </p:custDataLst>
                    </p:nvPr>
                  </p:nvSpPr>
                  <p:spPr bwMode="auto">
                    <a:xfrm>
                      <a:off x="2987" y="698"/>
                      <a:ext cx="1" cy="265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35933" name="Line 82"/>
                    <p:cNvSpPr>
                      <a:spLocks noChangeShapeType="1"/>
                    </p:cNvSpPr>
                    <p:nvPr>
                      <p:custDataLst>
                        <p:tags r:id="rId82"/>
                      </p:custDataLst>
                    </p:nvPr>
                  </p:nvSpPr>
                  <p:spPr bwMode="auto">
                    <a:xfrm>
                      <a:off x="2987" y="3349"/>
                      <a:ext cx="2389" cy="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grpSp>
              <p:sp>
                <p:nvSpPr>
                  <p:cNvPr id="35923" name="Rectangle 83"/>
                  <p:cNvSpPr>
                    <a:spLocks noChangeArrowheads="1"/>
                  </p:cNvSpPr>
                  <p:nvPr>
                    <p:custDataLst>
                      <p:tags r:id="rId72"/>
                    </p:custDataLst>
                  </p:nvPr>
                </p:nvSpPr>
                <p:spPr bwMode="auto">
                  <a:xfrm>
                    <a:off x="2630" y="3255"/>
                    <a:ext cx="178"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$0</a:t>
                    </a:r>
                    <a:endParaRPr lang="en-US">
                      <a:latin typeface="Arial" panose="020B0604020202020204"/>
                      <a:cs typeface="Arial" panose="020B0604020202020204"/>
                    </a:endParaRPr>
                  </a:p>
                </p:txBody>
              </p:sp>
              <p:sp>
                <p:nvSpPr>
                  <p:cNvPr id="35924" name="Rectangle 84"/>
                  <p:cNvSpPr>
                    <a:spLocks noChangeArrowheads="1"/>
                  </p:cNvSpPr>
                  <p:nvPr>
                    <p:custDataLst>
                      <p:tags r:id="rId73"/>
                    </p:custDataLst>
                  </p:nvPr>
                </p:nvSpPr>
                <p:spPr bwMode="auto">
                  <a:xfrm>
                    <a:off x="2542" y="2942"/>
                    <a:ext cx="267"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$25</a:t>
                    </a:r>
                    <a:endParaRPr lang="en-US">
                      <a:latin typeface="Arial" panose="020B0604020202020204"/>
                      <a:cs typeface="Arial" panose="020B0604020202020204"/>
                    </a:endParaRPr>
                  </a:p>
                </p:txBody>
              </p:sp>
              <p:sp>
                <p:nvSpPr>
                  <p:cNvPr id="35925" name="Rectangle 85"/>
                  <p:cNvSpPr>
                    <a:spLocks noChangeArrowheads="1"/>
                  </p:cNvSpPr>
                  <p:nvPr>
                    <p:custDataLst>
                      <p:tags r:id="rId74"/>
                    </p:custDataLst>
                  </p:nvPr>
                </p:nvSpPr>
                <p:spPr bwMode="auto">
                  <a:xfrm>
                    <a:off x="2542" y="2622"/>
                    <a:ext cx="267"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$50</a:t>
                    </a:r>
                    <a:endParaRPr lang="en-US">
                      <a:latin typeface="Arial" panose="020B0604020202020204"/>
                      <a:cs typeface="Arial" panose="020B0604020202020204"/>
                    </a:endParaRPr>
                  </a:p>
                </p:txBody>
              </p:sp>
              <p:sp>
                <p:nvSpPr>
                  <p:cNvPr id="35926" name="Rectangle 86"/>
                  <p:cNvSpPr>
                    <a:spLocks noChangeArrowheads="1"/>
                  </p:cNvSpPr>
                  <p:nvPr>
                    <p:custDataLst>
                      <p:tags r:id="rId75"/>
                    </p:custDataLst>
                  </p:nvPr>
                </p:nvSpPr>
                <p:spPr bwMode="auto">
                  <a:xfrm>
                    <a:off x="2542" y="2309"/>
                    <a:ext cx="267"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$75</a:t>
                    </a:r>
                    <a:endParaRPr lang="en-US">
                      <a:latin typeface="Arial" panose="020B0604020202020204"/>
                      <a:cs typeface="Arial" panose="020B0604020202020204"/>
                    </a:endParaRPr>
                  </a:p>
                </p:txBody>
              </p:sp>
              <p:sp>
                <p:nvSpPr>
                  <p:cNvPr id="35927" name="Rectangle 87"/>
                  <p:cNvSpPr>
                    <a:spLocks noChangeArrowheads="1"/>
                  </p:cNvSpPr>
                  <p:nvPr>
                    <p:custDataLst>
                      <p:tags r:id="rId76"/>
                    </p:custDataLst>
                  </p:nvPr>
                </p:nvSpPr>
                <p:spPr bwMode="auto">
                  <a:xfrm>
                    <a:off x="2454" y="1995"/>
                    <a:ext cx="356"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$100</a:t>
                    </a:r>
                    <a:endParaRPr lang="en-US">
                      <a:latin typeface="Arial" panose="020B0604020202020204"/>
                      <a:cs typeface="Arial" panose="020B0604020202020204"/>
                    </a:endParaRPr>
                  </a:p>
                </p:txBody>
              </p:sp>
              <p:sp>
                <p:nvSpPr>
                  <p:cNvPr id="35928" name="Rectangle 88"/>
                  <p:cNvSpPr>
                    <a:spLocks noChangeArrowheads="1"/>
                  </p:cNvSpPr>
                  <p:nvPr>
                    <p:custDataLst>
                      <p:tags r:id="rId77"/>
                    </p:custDataLst>
                  </p:nvPr>
                </p:nvSpPr>
                <p:spPr bwMode="auto">
                  <a:xfrm>
                    <a:off x="2454" y="1676"/>
                    <a:ext cx="356"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$125</a:t>
                    </a:r>
                    <a:endParaRPr lang="en-US">
                      <a:latin typeface="Arial" panose="020B0604020202020204"/>
                      <a:cs typeface="Arial" panose="020B0604020202020204"/>
                    </a:endParaRPr>
                  </a:p>
                </p:txBody>
              </p:sp>
              <p:sp>
                <p:nvSpPr>
                  <p:cNvPr id="35929" name="Rectangle 89"/>
                  <p:cNvSpPr>
                    <a:spLocks noChangeArrowheads="1"/>
                  </p:cNvSpPr>
                  <p:nvPr>
                    <p:custDataLst>
                      <p:tags r:id="rId78"/>
                    </p:custDataLst>
                  </p:nvPr>
                </p:nvSpPr>
                <p:spPr bwMode="auto">
                  <a:xfrm>
                    <a:off x="2454" y="1362"/>
                    <a:ext cx="356"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$150</a:t>
                    </a:r>
                    <a:endParaRPr lang="en-US">
                      <a:latin typeface="Arial" panose="020B0604020202020204"/>
                      <a:cs typeface="Arial" panose="020B0604020202020204"/>
                    </a:endParaRPr>
                  </a:p>
                </p:txBody>
              </p:sp>
              <p:sp>
                <p:nvSpPr>
                  <p:cNvPr id="35930" name="Rectangle 90"/>
                  <p:cNvSpPr>
                    <a:spLocks noChangeArrowheads="1"/>
                  </p:cNvSpPr>
                  <p:nvPr>
                    <p:custDataLst>
                      <p:tags r:id="rId79"/>
                    </p:custDataLst>
                  </p:nvPr>
                </p:nvSpPr>
                <p:spPr bwMode="auto">
                  <a:xfrm>
                    <a:off x="2454" y="1049"/>
                    <a:ext cx="356"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$175</a:t>
                    </a:r>
                    <a:endParaRPr lang="en-US">
                      <a:latin typeface="Arial" panose="020B0604020202020204"/>
                      <a:cs typeface="Arial" panose="020B0604020202020204"/>
                    </a:endParaRPr>
                  </a:p>
                </p:txBody>
              </p:sp>
              <p:sp>
                <p:nvSpPr>
                  <p:cNvPr id="35931" name="Rectangle 91"/>
                  <p:cNvSpPr>
                    <a:spLocks noChangeArrowheads="1"/>
                  </p:cNvSpPr>
                  <p:nvPr>
                    <p:custDataLst>
                      <p:tags r:id="rId80"/>
                    </p:custDataLst>
                  </p:nvPr>
                </p:nvSpPr>
                <p:spPr bwMode="auto">
                  <a:xfrm>
                    <a:off x="2454" y="729"/>
                    <a:ext cx="356"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$200</a:t>
                    </a:r>
                    <a:endParaRPr lang="en-US">
                      <a:latin typeface="Arial" panose="020B0604020202020204"/>
                      <a:cs typeface="Arial" panose="020B0604020202020204"/>
                    </a:endParaRPr>
                  </a:p>
                </p:txBody>
              </p:sp>
            </p:grpSp>
            <p:sp>
              <p:nvSpPr>
                <p:cNvPr id="35903" name="Rectangle 92"/>
                <p:cNvSpPr>
                  <a:spLocks noChangeArrowheads="1"/>
                </p:cNvSpPr>
                <p:nvPr>
                  <p:custDataLst>
                    <p:tags r:id="rId53"/>
                  </p:custDataLst>
                </p:nvPr>
              </p:nvSpPr>
              <p:spPr bwMode="auto">
                <a:xfrm>
                  <a:off x="2943" y="3494"/>
                  <a:ext cx="89"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0</a:t>
                  </a:r>
                  <a:endParaRPr lang="en-US">
                    <a:latin typeface="Arial" panose="020B0604020202020204"/>
                    <a:cs typeface="Arial" panose="020B0604020202020204"/>
                  </a:endParaRPr>
                </a:p>
              </p:txBody>
            </p:sp>
            <p:sp>
              <p:nvSpPr>
                <p:cNvPr id="35904" name="Rectangle 93"/>
                <p:cNvSpPr>
                  <a:spLocks noChangeArrowheads="1"/>
                </p:cNvSpPr>
                <p:nvPr>
                  <p:custDataLst>
                    <p:tags r:id="rId54"/>
                  </p:custDataLst>
                </p:nvPr>
              </p:nvSpPr>
              <p:spPr bwMode="auto">
                <a:xfrm>
                  <a:off x="3263" y="3494"/>
                  <a:ext cx="89"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1</a:t>
                  </a:r>
                  <a:endParaRPr lang="en-US">
                    <a:latin typeface="Arial" panose="020B0604020202020204"/>
                    <a:cs typeface="Arial" panose="020B0604020202020204"/>
                  </a:endParaRPr>
                </a:p>
              </p:txBody>
            </p:sp>
            <p:sp>
              <p:nvSpPr>
                <p:cNvPr id="35905" name="Rectangle 94"/>
                <p:cNvSpPr>
                  <a:spLocks noChangeArrowheads="1"/>
                </p:cNvSpPr>
                <p:nvPr>
                  <p:custDataLst>
                    <p:tags r:id="rId55"/>
                  </p:custDataLst>
                </p:nvPr>
              </p:nvSpPr>
              <p:spPr bwMode="auto">
                <a:xfrm>
                  <a:off x="3589" y="3494"/>
                  <a:ext cx="89"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2</a:t>
                  </a:r>
                  <a:endParaRPr lang="en-US">
                    <a:latin typeface="Arial" panose="020B0604020202020204"/>
                    <a:cs typeface="Arial" panose="020B0604020202020204"/>
                  </a:endParaRPr>
                </a:p>
              </p:txBody>
            </p:sp>
            <p:sp>
              <p:nvSpPr>
                <p:cNvPr id="35906" name="Rectangle 95"/>
                <p:cNvSpPr>
                  <a:spLocks noChangeArrowheads="1"/>
                </p:cNvSpPr>
                <p:nvPr>
                  <p:custDataLst>
                    <p:tags r:id="rId56"/>
                  </p:custDataLst>
                </p:nvPr>
              </p:nvSpPr>
              <p:spPr bwMode="auto">
                <a:xfrm>
                  <a:off x="3909" y="3494"/>
                  <a:ext cx="89"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3</a:t>
                  </a:r>
                  <a:endParaRPr lang="en-US">
                    <a:latin typeface="Arial" panose="020B0604020202020204"/>
                    <a:cs typeface="Arial" panose="020B0604020202020204"/>
                  </a:endParaRPr>
                </a:p>
              </p:txBody>
            </p:sp>
            <p:sp>
              <p:nvSpPr>
                <p:cNvPr id="35907" name="Rectangle 96"/>
                <p:cNvSpPr>
                  <a:spLocks noChangeArrowheads="1"/>
                </p:cNvSpPr>
                <p:nvPr>
                  <p:custDataLst>
                    <p:tags r:id="rId57"/>
                  </p:custDataLst>
                </p:nvPr>
              </p:nvSpPr>
              <p:spPr bwMode="auto">
                <a:xfrm>
                  <a:off x="4235" y="3494"/>
                  <a:ext cx="89"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4</a:t>
                  </a:r>
                  <a:endParaRPr lang="en-US">
                    <a:latin typeface="Arial" panose="020B0604020202020204"/>
                    <a:cs typeface="Arial" panose="020B0604020202020204"/>
                  </a:endParaRPr>
                </a:p>
              </p:txBody>
            </p:sp>
            <p:sp>
              <p:nvSpPr>
                <p:cNvPr id="35908" name="Rectangle 97"/>
                <p:cNvSpPr>
                  <a:spLocks noChangeArrowheads="1"/>
                </p:cNvSpPr>
                <p:nvPr>
                  <p:custDataLst>
                    <p:tags r:id="rId58"/>
                  </p:custDataLst>
                </p:nvPr>
              </p:nvSpPr>
              <p:spPr bwMode="auto">
                <a:xfrm>
                  <a:off x="4554" y="3494"/>
                  <a:ext cx="89"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5</a:t>
                  </a:r>
                  <a:endParaRPr lang="en-US">
                    <a:latin typeface="Arial" panose="020B0604020202020204"/>
                    <a:cs typeface="Arial" panose="020B0604020202020204"/>
                  </a:endParaRPr>
                </a:p>
              </p:txBody>
            </p:sp>
            <p:sp>
              <p:nvSpPr>
                <p:cNvPr id="35909" name="Rectangle 98"/>
                <p:cNvSpPr>
                  <a:spLocks noChangeArrowheads="1"/>
                </p:cNvSpPr>
                <p:nvPr>
                  <p:custDataLst>
                    <p:tags r:id="rId59"/>
                  </p:custDataLst>
                </p:nvPr>
              </p:nvSpPr>
              <p:spPr bwMode="auto">
                <a:xfrm>
                  <a:off x="4880" y="3494"/>
                  <a:ext cx="89"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6</a:t>
                  </a:r>
                  <a:endParaRPr lang="en-US">
                    <a:latin typeface="Arial" panose="020B0604020202020204"/>
                    <a:cs typeface="Arial" panose="020B0604020202020204"/>
                  </a:endParaRPr>
                </a:p>
              </p:txBody>
            </p:sp>
            <p:sp>
              <p:nvSpPr>
                <p:cNvPr id="35910" name="Rectangle 99"/>
                <p:cNvSpPr>
                  <a:spLocks noChangeArrowheads="1"/>
                </p:cNvSpPr>
                <p:nvPr>
                  <p:custDataLst>
                    <p:tags r:id="rId60"/>
                  </p:custDataLst>
                </p:nvPr>
              </p:nvSpPr>
              <p:spPr bwMode="auto">
                <a:xfrm>
                  <a:off x="5200" y="3494"/>
                  <a:ext cx="89"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7</a:t>
                  </a:r>
                  <a:endParaRPr lang="en-US">
                    <a:latin typeface="Arial" panose="020B0604020202020204"/>
                    <a:cs typeface="Arial" panose="020B0604020202020204"/>
                  </a:endParaRPr>
                </a:p>
              </p:txBody>
            </p:sp>
            <p:sp>
              <p:nvSpPr>
                <p:cNvPr id="35911" name="Rectangle 100"/>
                <p:cNvSpPr>
                  <a:spLocks noChangeArrowheads="1"/>
                </p:cNvSpPr>
                <p:nvPr>
                  <p:custDataLst>
                    <p:tags r:id="rId61"/>
                  </p:custDataLst>
                </p:nvPr>
              </p:nvSpPr>
              <p:spPr bwMode="auto">
                <a:xfrm>
                  <a:off x="4103" y="3751"/>
                  <a:ext cx="138" cy="194"/>
                </a:xfrm>
                <a:prstGeom prst="rect">
                  <a:avLst/>
                </a:prstGeom>
                <a:noFill/>
                <a:ln w="9525">
                  <a:noFill/>
                  <a:miter lim="800000"/>
                </a:ln>
              </p:spPr>
              <p:txBody>
                <a:bodyPr wrap="none" lIns="0" tIns="0" rIns="0" bIns="0">
                  <a:spAutoFit/>
                </a:bodyPr>
                <a:lstStyle/>
                <a:p>
                  <a:r>
                    <a:rPr lang="en-US" sz="2000" b="1" i="1">
                      <a:solidFill>
                        <a:srgbClr val="000000"/>
                      </a:solidFill>
                      <a:latin typeface="Arial" panose="020B0604020202020204"/>
                      <a:cs typeface="Arial" panose="020B0604020202020204"/>
                    </a:rPr>
                    <a:t>Q</a:t>
                  </a:r>
                  <a:endParaRPr lang="en-US">
                    <a:latin typeface="Arial" panose="020B0604020202020204"/>
                    <a:cs typeface="Arial" panose="020B0604020202020204"/>
                  </a:endParaRPr>
                </a:p>
              </p:txBody>
            </p:sp>
            <p:sp>
              <p:nvSpPr>
                <p:cNvPr id="35912" name="Rectangle 101"/>
                <p:cNvSpPr>
                  <a:spLocks noChangeArrowheads="1"/>
                </p:cNvSpPr>
                <p:nvPr>
                  <p:custDataLst>
                    <p:tags r:id="rId62"/>
                  </p:custDataLst>
                </p:nvPr>
              </p:nvSpPr>
              <p:spPr bwMode="auto">
                <a:xfrm rot="-5400000">
                  <a:off x="2089" y="1932"/>
                  <a:ext cx="445" cy="192"/>
                </a:xfrm>
                <a:prstGeom prst="rect">
                  <a:avLst/>
                </a:prstGeom>
                <a:noFill/>
                <a:ln w="9525">
                  <a:noFill/>
                  <a:miter lim="800000"/>
                </a:ln>
              </p:spPr>
              <p:txBody>
                <a:bodyPr wrap="none" lIns="0" tIns="0" rIns="0" bIns="0">
                  <a:spAutoFit/>
                </a:bodyPr>
                <a:lstStyle/>
                <a:p>
                  <a:r>
                    <a:rPr lang="en-US" sz="2000" b="1">
                      <a:solidFill>
                        <a:srgbClr val="000000"/>
                      </a:solidFill>
                      <a:latin typeface="Arial" panose="020B0604020202020204"/>
                      <a:cs typeface="Arial" panose="020B0604020202020204"/>
                    </a:rPr>
                    <a:t>Costs</a:t>
                  </a:r>
                  <a:endParaRPr lang="en-US">
                    <a:latin typeface="Arial" panose="020B0604020202020204"/>
                    <a:cs typeface="Arial" panose="020B0604020202020204"/>
                  </a:endParaRPr>
                </a:p>
              </p:txBody>
            </p:sp>
          </p:grpSp>
          <p:sp>
            <p:nvSpPr>
              <p:cNvPr id="35893" name="Rectangle 102"/>
              <p:cNvSpPr>
                <a:spLocks noChangeArrowheads="1"/>
              </p:cNvSpPr>
              <p:nvPr>
                <p:custDataLst>
                  <p:tags r:id="rId44"/>
                </p:custDataLst>
              </p:nvPr>
            </p:nvSpPr>
            <p:spPr bwMode="auto">
              <a:xfrm>
                <a:off x="2178" y="522"/>
                <a:ext cx="3329" cy="3461"/>
              </a:xfrm>
              <a:prstGeom prst="rect">
                <a:avLst/>
              </a:prstGeom>
              <a:noFill/>
              <a:ln w="0">
                <a:solidFill>
                  <a:srgbClr val="000000"/>
                </a:solidFill>
                <a:miter lim="800000"/>
              </a:ln>
            </p:spPr>
            <p:txBody>
              <a:bodyPr/>
              <a:lstStyle/>
              <a:p>
                <a:endParaRPr lang="en-US">
                  <a:latin typeface="Arial" panose="020B0604020202020204"/>
                  <a:cs typeface="Arial" panose="020B0604020202020204"/>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62">
                                            <p:txEl>
                                              <p:pRg st="0" end="0"/>
                                            </p:txEl>
                                          </p:spTgt>
                                        </p:tgtEl>
                                        <p:attrNameLst>
                                          <p:attrName>style.visibility</p:attrName>
                                        </p:attrNameLst>
                                      </p:cBhvr>
                                      <p:to>
                                        <p:strVal val="visible"/>
                                      </p:to>
                                    </p:set>
                                    <p:animEffect transition="in" filter="wipe(left)">
                                      <p:cBhvr>
                                        <p:cTn id="7" dur="500"/>
                                        <p:tgtEl>
                                          <p:spTgt spid="921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4137" y="641967"/>
            <a:ext cx="4246880" cy="583565"/>
          </a:xfrm>
          <a:prstGeom prst="rect">
            <a:avLst/>
          </a:prstGeom>
          <a:noFill/>
        </p:spPr>
        <p:txBody>
          <a:bodyPr wrap="none" rtlCol="0">
            <a:spAutoFit/>
          </a:bodyPr>
          <a:lstStyle/>
          <a:p>
            <a:pPr algn="l"/>
            <a:r>
              <a:rPr sz="3200" smtClean="0">
                <a:solidFill>
                  <a:srgbClr val="002060"/>
                </a:solidFill>
                <a:latin typeface="华光中雅_CNKI" panose="02000500000000000000" pitchFamily="2" charset="-122"/>
                <a:ea typeface="华光中雅_CNKI" panose="02000500000000000000" pitchFamily="2" charset="-122"/>
              </a:rPr>
              <a:t>总收益，总成本，利润</a:t>
            </a:r>
          </a:p>
        </p:txBody>
      </p:sp>
      <p:sp>
        <p:nvSpPr>
          <p:cNvPr id="16" name="TextBox 15"/>
          <p:cNvSpPr txBox="1"/>
          <p:nvPr/>
        </p:nvSpPr>
        <p:spPr>
          <a:xfrm>
            <a:off x="684203" y="2158648"/>
            <a:ext cx="8064896" cy="645160"/>
          </a:xfrm>
          <a:prstGeom prst="rect">
            <a:avLst/>
          </a:prstGeom>
          <a:noFill/>
        </p:spPr>
        <p:txBody>
          <a:bodyPr wrap="square" rtlCol="0">
            <a:spAutoFit/>
          </a:bodyPr>
          <a:lstStyle/>
          <a:p>
            <a:pPr indent="0" algn="ctr">
              <a:lnSpc>
                <a:spcPct val="150000"/>
              </a:lnSpc>
              <a:buClrTx/>
              <a:buSzTx/>
              <a:buFont typeface="+mj-lt"/>
              <a:buNone/>
            </a:pPr>
            <a:r>
              <a:rPr lang="en-US" altLang="zh-CN" sz="2400" dirty="0">
                <a:solidFill>
                  <a:srgbClr val="FF0000"/>
                </a:solidFill>
                <a:latin typeface="微软雅黑" panose="020B0503020204020204" pitchFamily="34" charset="-122"/>
                <a:ea typeface="微软雅黑" panose="020B0503020204020204" pitchFamily="34" charset="-122"/>
              </a:rPr>
              <a:t>利润</a:t>
            </a:r>
            <a:r>
              <a:rPr lang="en-US" altLang="zh-CN" sz="2400" dirty="0">
                <a:solidFill>
                  <a:srgbClr val="002060"/>
                </a:solidFill>
                <a:latin typeface="微软雅黑" panose="020B0503020204020204" pitchFamily="34" charset="-122"/>
                <a:ea typeface="微软雅黑" panose="020B0503020204020204" pitchFamily="34" charset="-122"/>
              </a:rPr>
              <a:t> = </a:t>
            </a:r>
            <a:r>
              <a:rPr lang="en-US" altLang="zh-CN" sz="2400" dirty="0">
                <a:solidFill>
                  <a:srgbClr val="FF0000"/>
                </a:solidFill>
                <a:latin typeface="微软雅黑" panose="020B0503020204020204" pitchFamily="34" charset="-122"/>
                <a:ea typeface="微软雅黑" panose="020B0503020204020204" pitchFamily="34" charset="-122"/>
              </a:rPr>
              <a:t>总收益</a:t>
            </a:r>
            <a:r>
              <a:rPr lang="en-US" altLang="zh-CN" sz="2400" dirty="0">
                <a:solidFill>
                  <a:srgbClr val="002060"/>
                </a:solidFill>
                <a:latin typeface="微软雅黑" panose="020B0503020204020204" pitchFamily="34" charset="-122"/>
                <a:ea typeface="微软雅黑" panose="020B0503020204020204" pitchFamily="34" charset="-122"/>
              </a:rPr>
              <a:t>- </a:t>
            </a:r>
            <a:r>
              <a:rPr lang="en-US" altLang="zh-CN" sz="2400" dirty="0">
                <a:solidFill>
                  <a:srgbClr val="FF0000"/>
                </a:solidFill>
                <a:latin typeface="微软雅黑" panose="020B0503020204020204" pitchFamily="34" charset="-122"/>
                <a:ea typeface="微软雅黑" panose="020B0503020204020204" pitchFamily="34" charset="-122"/>
              </a:rPr>
              <a:t>总成本</a:t>
            </a:r>
          </a:p>
        </p:txBody>
      </p:sp>
      <p:cxnSp>
        <p:nvCxnSpPr>
          <p:cNvPr id="2" name="直接连接符 1"/>
          <p:cNvCxnSpPr/>
          <p:nvPr/>
        </p:nvCxnSpPr>
        <p:spPr>
          <a:xfrm flipH="1">
            <a:off x="3491865" y="2712085"/>
            <a:ext cx="1369060" cy="932815"/>
          </a:xfrm>
          <a:prstGeom prst="line">
            <a:avLst/>
          </a:prstGeom>
        </p:spPr>
        <p:style>
          <a:lnRef idx="2">
            <a:schemeClr val="accent1"/>
          </a:lnRef>
          <a:fillRef idx="0">
            <a:srgbClr val="FFFFFF"/>
          </a:fillRef>
          <a:effectRef idx="0">
            <a:srgbClr val="FFFFFF"/>
          </a:effectRef>
          <a:fontRef idx="minor">
            <a:schemeClr val="tx1"/>
          </a:fontRef>
        </p:style>
      </p:cxnSp>
      <p:cxnSp>
        <p:nvCxnSpPr>
          <p:cNvPr id="3" name="直接连接符 2"/>
          <p:cNvCxnSpPr>
            <a:endCxn id="8" idx="0"/>
          </p:cNvCxnSpPr>
          <p:nvPr/>
        </p:nvCxnSpPr>
        <p:spPr>
          <a:xfrm>
            <a:off x="5868670" y="2636520"/>
            <a:ext cx="1079500" cy="1008380"/>
          </a:xfrm>
          <a:prstGeom prst="line">
            <a:avLst/>
          </a:prstGeom>
        </p:spPr>
        <p:style>
          <a:lnRef idx="2">
            <a:schemeClr val="accent1"/>
          </a:lnRef>
          <a:fillRef idx="0">
            <a:srgbClr val="FFFFFF"/>
          </a:fillRef>
          <a:effectRef idx="0">
            <a:srgbClr val="FFFFFF"/>
          </a:effectRef>
          <a:fontRef idx="minor">
            <a:schemeClr val="tx1"/>
          </a:fontRef>
        </p:style>
      </p:cxnSp>
      <p:sp>
        <p:nvSpPr>
          <p:cNvPr id="4" name="文本框 3"/>
          <p:cNvSpPr txBox="1"/>
          <p:nvPr/>
        </p:nvSpPr>
        <p:spPr>
          <a:xfrm>
            <a:off x="1979930" y="3676015"/>
            <a:ext cx="2647315" cy="829945"/>
          </a:xfrm>
          <a:prstGeom prst="rect">
            <a:avLst/>
          </a:prstGeom>
          <a:noFill/>
        </p:spPr>
        <p:txBody>
          <a:bodyPr wrap="square" rtlCol="0">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企业出售其产品所得到的货币量</a:t>
            </a:r>
          </a:p>
        </p:txBody>
      </p:sp>
      <p:sp>
        <p:nvSpPr>
          <p:cNvPr id="5" name="文本框 4"/>
          <p:cNvSpPr txBox="1"/>
          <p:nvPr/>
        </p:nvSpPr>
        <p:spPr>
          <a:xfrm>
            <a:off x="5436235" y="3716655"/>
            <a:ext cx="2955925" cy="829945"/>
          </a:xfrm>
          <a:prstGeom prst="rect">
            <a:avLst/>
          </a:prstGeom>
          <a:noFill/>
        </p:spPr>
        <p:txBody>
          <a:bodyPr wrap="square" rtlCol="0" anchor="t">
            <a:spAutoFit/>
          </a:bodyPr>
          <a:lstStyle/>
          <a:p>
            <a:pPr algn="l">
              <a:buClrTx/>
              <a:buSzTx/>
              <a:buFontTx/>
            </a:pPr>
            <a:r>
              <a:rPr lang="en-US" altLang="zh-CN" sz="2400" dirty="0">
                <a:solidFill>
                  <a:srgbClr val="002060"/>
                </a:solidFill>
                <a:latin typeface="微软雅黑" panose="020B0503020204020204" pitchFamily="34" charset="-122"/>
                <a:ea typeface="微软雅黑" panose="020B0503020204020204" pitchFamily="34" charset="-122"/>
              </a:rPr>
              <a:t>企业用于生产的投入品的市场价值</a:t>
            </a:r>
          </a:p>
        </p:txBody>
      </p:sp>
      <p:sp>
        <p:nvSpPr>
          <p:cNvPr id="7" name="圆角矩形 6"/>
          <p:cNvSpPr/>
          <p:nvPr/>
        </p:nvSpPr>
        <p:spPr>
          <a:xfrm>
            <a:off x="1763395" y="3644265"/>
            <a:ext cx="3168015" cy="936625"/>
          </a:xfrm>
          <a:prstGeom prst="roundRect">
            <a:avLst/>
          </a:prstGeom>
        </p:spPr>
        <p:style>
          <a:lnRef idx="2">
            <a:schemeClr val="accent1"/>
          </a:lnRef>
          <a:fillRef idx="0">
            <a:srgbClr val="FFFFFF"/>
          </a:fillRef>
          <a:effectRef idx="0">
            <a:srgbClr val="FFFFFF"/>
          </a:effectRef>
          <a:fontRef idx="minor">
            <a:schemeClr val="dk1"/>
          </a:fontRef>
        </p:style>
        <p:txBody>
          <a:bodyPr rtlCol="0" anchor="ctr"/>
          <a:lstStyle/>
          <a:p>
            <a:pPr algn="ctr"/>
            <a:endParaRPr lang="zh-CN" altLang="en-US"/>
          </a:p>
        </p:txBody>
      </p:sp>
      <p:sp>
        <p:nvSpPr>
          <p:cNvPr id="8" name="圆角矩形 7"/>
          <p:cNvSpPr/>
          <p:nvPr/>
        </p:nvSpPr>
        <p:spPr>
          <a:xfrm>
            <a:off x="5147945" y="3644900"/>
            <a:ext cx="3600450" cy="936625"/>
          </a:xfrm>
          <a:prstGeom prst="roundRect">
            <a:avLst/>
          </a:prstGeom>
        </p:spPr>
        <p:style>
          <a:lnRef idx="2">
            <a:schemeClr val="accent1"/>
          </a:lnRef>
          <a:fillRef idx="0">
            <a:srgbClr val="FFFFFF"/>
          </a:fillRef>
          <a:effectRef idx="0">
            <a:srgbClr val="FFFFFF"/>
          </a:effectRef>
          <a:fontRef idx="minor">
            <a:schemeClr val="dk1"/>
          </a:fontRef>
        </p:style>
        <p:txBody>
          <a:bodyPr rtlCol="0" anchor="ctr"/>
          <a:lstStyle/>
          <a:p>
            <a:pPr algn="ctr"/>
            <a:endParaRPr lang="zh-CN" altLang="en-US"/>
          </a:p>
        </p:txBody>
      </p:sp>
      <p:sp>
        <p:nvSpPr>
          <p:cNvPr id="9" name="文本框 8"/>
          <p:cNvSpPr txBox="1"/>
          <p:nvPr/>
        </p:nvSpPr>
        <p:spPr>
          <a:xfrm>
            <a:off x="179705" y="1423035"/>
            <a:ext cx="8564245" cy="581057"/>
          </a:xfrm>
          <a:prstGeom prst="rect">
            <a:avLst/>
          </a:prstGeom>
          <a:noFill/>
        </p:spPr>
        <p:txBody>
          <a:bodyPr wrap="square" rtlCol="0" anchor="t">
            <a:spAutoFit/>
          </a:bodyPr>
          <a:lstStyle/>
          <a:p>
            <a:pPr marL="457200" indent="-457200" algn="l">
              <a:lnSpc>
                <a:spcPct val="150000"/>
              </a:lnSpc>
              <a:buClrTx/>
              <a:buSzTx/>
              <a:buFont typeface="+mj-lt"/>
              <a:buAutoNum type="arabicPeriod"/>
            </a:pPr>
            <a:r>
              <a:rPr lang="en-US" altLang="zh-CN" sz="2400" smtClean="0">
                <a:solidFill>
                  <a:srgbClr val="002060"/>
                </a:solidFill>
                <a:latin typeface="微软雅黑" panose="020B0503020204020204" pitchFamily="34" charset="-122"/>
                <a:ea typeface="微软雅黑" panose="020B0503020204020204" pitchFamily="34" charset="-122"/>
              </a:rPr>
              <a:t>企业的目标是利润最大化</a:t>
            </a:r>
            <a:endParaRPr lang="en-US" altLang="zh-CN" sz="24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wipe(down)">
                                      <p:cBhvr>
                                        <p:cTn id="12" dur="500"/>
                                        <p:tgtEl>
                                          <p:spTgt spid="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down)">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down)">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7" grpId="0" animBg="1"/>
      <p:bldP spid="7" grpId="1" animBg="1"/>
      <p:bldP spid="8" grpId="0" animBg="1"/>
      <p:bldP spid="8"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90" cstate="print"/>
          <a:stretch>
            <a:fillRect/>
          </a:stretch>
        </p:blipFill>
        <p:spPr>
          <a:xfrm>
            <a:off x="433281" y="6286520"/>
            <a:ext cx="1495513" cy="288536"/>
          </a:xfrm>
          <a:prstGeom prst="rect">
            <a:avLst/>
          </a:prstGeom>
        </p:spPr>
      </p:pic>
      <p:sp>
        <p:nvSpPr>
          <p:cNvPr id="6" name="TextBox 5"/>
          <p:cNvSpPr txBox="1"/>
          <p:nvPr/>
        </p:nvSpPr>
        <p:spPr>
          <a:xfrm>
            <a:off x="433197" y="620688"/>
            <a:ext cx="4043680" cy="583565"/>
          </a:xfrm>
          <a:prstGeom prst="rect">
            <a:avLst/>
          </a:prstGeom>
          <a:noFill/>
        </p:spPr>
        <p:txBody>
          <a:bodyPr wrap="none" rtlCol="0">
            <a:spAutoFit/>
          </a:bodyPr>
          <a:lstStyle/>
          <a:p>
            <a:r>
              <a:rPr lang="zh-CN" altLang="en-US" sz="3200">
                <a:solidFill>
                  <a:srgbClr val="002060"/>
                </a:solidFill>
                <a:latin typeface="华光琥珀_CNKI" panose="02000500000000000000" pitchFamily="2" charset="-122"/>
                <a:ea typeface="华光琥珀_CNKI" panose="02000500000000000000" pitchFamily="2" charset="-122"/>
              </a:rPr>
              <a:t>例</a:t>
            </a:r>
            <a:r>
              <a:rPr lang="en-US" altLang="zh-CN" sz="3200">
                <a:solidFill>
                  <a:srgbClr val="002060"/>
                </a:solidFill>
                <a:latin typeface="华光琥珀_CNKI" panose="02000500000000000000" pitchFamily="2" charset="-122"/>
                <a:ea typeface="华光琥珀_CNKI" panose="02000500000000000000" pitchFamily="2" charset="-122"/>
              </a:rPr>
              <a:t>2</a:t>
            </a:r>
            <a:r>
              <a:rPr lang="zh-CN" altLang="en-US" sz="3200" smtClean="0">
                <a:solidFill>
                  <a:srgbClr val="002060"/>
                </a:solidFill>
                <a:latin typeface="华光中雅_CNKI" panose="02000500000000000000" pitchFamily="2" charset="-122"/>
                <a:ea typeface="华光中雅_CNKI" panose="02000500000000000000" pitchFamily="2" charset="-122"/>
              </a:rPr>
              <a:t>：所有的成本曲线</a:t>
            </a:r>
          </a:p>
        </p:txBody>
      </p:sp>
      <p:sp>
        <p:nvSpPr>
          <p:cNvPr id="17" name="AutoShape 4"/>
          <p:cNvSpPr>
            <a:spLocks noChangeAspect="1" noChangeArrowheads="1" noTextEdit="1"/>
          </p:cNvSpPr>
          <p:nvPr>
            <p:custDataLst>
              <p:tags r:id="rId1"/>
            </p:custDataLst>
          </p:nvPr>
        </p:nvSpPr>
        <p:spPr bwMode="auto">
          <a:xfrm>
            <a:off x="3408363" y="1130618"/>
            <a:ext cx="5394325" cy="5592762"/>
          </a:xfrm>
          <a:prstGeom prst="rect">
            <a:avLst/>
          </a:prstGeom>
          <a:noFill/>
          <a:ln w="9525">
            <a:noFill/>
            <a:miter lim="800000"/>
          </a:ln>
        </p:spPr>
        <p:txBody>
          <a:bodyPr/>
          <a:lstStyle/>
          <a:p>
            <a:endParaRPr lang="en-US">
              <a:latin typeface="Arial" panose="020B0604020202020204"/>
              <a:cs typeface="Arial" panose="020B0604020202020204"/>
            </a:endParaRPr>
          </a:p>
        </p:txBody>
      </p:sp>
      <p:sp>
        <p:nvSpPr>
          <p:cNvPr id="18" name="Rectangle 5"/>
          <p:cNvSpPr>
            <a:spLocks noChangeArrowheads="1"/>
          </p:cNvSpPr>
          <p:nvPr>
            <p:custDataLst>
              <p:tags r:id="rId2"/>
            </p:custDataLst>
          </p:nvPr>
        </p:nvSpPr>
        <p:spPr bwMode="auto">
          <a:xfrm>
            <a:off x="3584575" y="1306830"/>
            <a:ext cx="5284788" cy="5494338"/>
          </a:xfrm>
          <a:prstGeom prst="rect">
            <a:avLst/>
          </a:prstGeom>
          <a:solidFill>
            <a:srgbClr val="CCFFCC"/>
          </a:solidFill>
          <a:ln w="0">
            <a:solidFill>
              <a:srgbClr val="000000"/>
            </a:solidFill>
            <a:miter lim="800000"/>
          </a:ln>
        </p:spPr>
        <p:txBody>
          <a:bodyPr/>
          <a:lstStyle/>
          <a:p>
            <a:endParaRPr lang="en-US">
              <a:latin typeface="Arial" panose="020B0604020202020204"/>
              <a:cs typeface="Arial" panose="020B0604020202020204"/>
            </a:endParaRPr>
          </a:p>
        </p:txBody>
      </p:sp>
      <p:sp>
        <p:nvSpPr>
          <p:cNvPr id="19" name="Rectangle 6"/>
          <p:cNvSpPr>
            <a:spLocks noChangeArrowheads="1"/>
          </p:cNvSpPr>
          <p:nvPr>
            <p:custDataLst>
              <p:tags r:id="rId3"/>
            </p:custDataLst>
          </p:nvPr>
        </p:nvSpPr>
        <p:spPr bwMode="auto">
          <a:xfrm>
            <a:off x="4741863" y="1459230"/>
            <a:ext cx="3792537" cy="4208463"/>
          </a:xfrm>
          <a:prstGeom prst="rect">
            <a:avLst/>
          </a:prstGeom>
          <a:solidFill>
            <a:srgbClr val="FFFFFF"/>
          </a:solidFill>
          <a:ln w="9525">
            <a:noFill/>
            <a:miter lim="800000"/>
          </a:ln>
        </p:spPr>
        <p:txBody>
          <a:bodyPr/>
          <a:lstStyle/>
          <a:p>
            <a:endParaRPr lang="en-US">
              <a:latin typeface="Arial" panose="020B0604020202020204"/>
              <a:cs typeface="Arial" panose="020B0604020202020204"/>
            </a:endParaRPr>
          </a:p>
        </p:txBody>
      </p:sp>
      <p:grpSp>
        <p:nvGrpSpPr>
          <p:cNvPr id="20" name="Group 7"/>
          <p:cNvGrpSpPr/>
          <p:nvPr/>
        </p:nvGrpSpPr>
        <p:grpSpPr bwMode="auto">
          <a:xfrm>
            <a:off x="5210175" y="3627755"/>
            <a:ext cx="3632200" cy="1792288"/>
            <a:chOff x="3282" y="2064"/>
            <a:chExt cx="2288" cy="1129"/>
          </a:xfrm>
        </p:grpSpPr>
        <p:sp>
          <p:nvSpPr>
            <p:cNvPr id="21" name="Freeform 8"/>
            <p:cNvSpPr/>
            <p:nvPr>
              <p:custDataLst>
                <p:tags r:id="rId80"/>
              </p:custDataLst>
            </p:nvPr>
          </p:nvSpPr>
          <p:spPr bwMode="auto">
            <a:xfrm>
              <a:off x="3307" y="2089"/>
              <a:ext cx="2263" cy="1104"/>
            </a:xfrm>
            <a:custGeom>
              <a:avLst/>
              <a:gdLst>
                <a:gd name="T0" fmla="*/ 0 w 361"/>
                <a:gd name="T1" fmla="*/ 0 h 176"/>
                <a:gd name="T2" fmla="*/ 503508 w 361"/>
                <a:gd name="T3" fmla="*/ 970730 h 176"/>
                <a:gd name="T4" fmla="*/ 997663 w 361"/>
                <a:gd name="T5" fmla="*/ 1301955 h 176"/>
                <a:gd name="T6" fmla="*/ 1500933 w 361"/>
                <a:gd name="T7" fmla="*/ 1466074 h 176"/>
                <a:gd name="T8" fmla="*/ 1993634 w 361"/>
                <a:gd name="T9" fmla="*/ 1563577 h 176"/>
                <a:gd name="T10" fmla="*/ 2496904 w 361"/>
                <a:gd name="T11" fmla="*/ 1622554 h 176"/>
                <a:gd name="T12" fmla="*/ 2991059 w 361"/>
                <a:gd name="T13" fmla="*/ 1670440 h 176"/>
                <a:gd name="T14" fmla="*/ 3494568 w 361"/>
                <a:gd name="T15" fmla="*/ 1709199 h 176"/>
                <a:gd name="T16" fmla="*/ 0 60000 65536"/>
                <a:gd name="T17" fmla="*/ 0 60000 65536"/>
                <a:gd name="T18" fmla="*/ 0 60000 65536"/>
                <a:gd name="T19" fmla="*/ 0 60000 65536"/>
                <a:gd name="T20" fmla="*/ 0 60000 65536"/>
                <a:gd name="T21" fmla="*/ 0 60000 65536"/>
                <a:gd name="T22" fmla="*/ 0 60000 65536"/>
                <a:gd name="T23" fmla="*/ 0 60000 65536"/>
                <a:gd name="T24" fmla="*/ 0 w 361"/>
                <a:gd name="T25" fmla="*/ 0 h 176"/>
                <a:gd name="T26" fmla="*/ 361 w 361"/>
                <a:gd name="T27" fmla="*/ 176 h 17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1" h="176">
                  <a:moveTo>
                    <a:pt x="0" y="0"/>
                  </a:moveTo>
                  <a:lnTo>
                    <a:pt x="52" y="100"/>
                  </a:lnTo>
                  <a:lnTo>
                    <a:pt x="103" y="134"/>
                  </a:lnTo>
                  <a:lnTo>
                    <a:pt x="155" y="151"/>
                  </a:lnTo>
                  <a:lnTo>
                    <a:pt x="206" y="161"/>
                  </a:lnTo>
                  <a:lnTo>
                    <a:pt x="258" y="167"/>
                  </a:lnTo>
                  <a:lnTo>
                    <a:pt x="309" y="172"/>
                  </a:lnTo>
                  <a:lnTo>
                    <a:pt x="361" y="176"/>
                  </a:lnTo>
                </a:path>
              </a:pathLst>
            </a:custGeom>
            <a:noFill/>
            <a:ln w="30163">
              <a:solidFill>
                <a:srgbClr val="003366"/>
              </a:solidFill>
              <a:round/>
            </a:ln>
          </p:spPr>
          <p:txBody>
            <a:bodyPr/>
            <a:lstStyle/>
            <a:p>
              <a:endParaRPr lang="en-US">
                <a:latin typeface="Arial" panose="020B0604020202020204"/>
                <a:cs typeface="Arial" panose="020B0604020202020204"/>
              </a:endParaRPr>
            </a:p>
          </p:txBody>
        </p:sp>
        <p:sp>
          <p:nvSpPr>
            <p:cNvPr id="22" name="Oval 9"/>
            <p:cNvSpPr>
              <a:spLocks noChangeArrowheads="1"/>
            </p:cNvSpPr>
            <p:nvPr>
              <p:custDataLst>
                <p:tags r:id="rId81"/>
              </p:custDataLst>
            </p:nvPr>
          </p:nvSpPr>
          <p:spPr bwMode="auto">
            <a:xfrm>
              <a:off x="3282" y="2064"/>
              <a:ext cx="44" cy="44"/>
            </a:xfrm>
            <a:prstGeom prst="ellipse">
              <a:avLst/>
            </a:prstGeom>
            <a:solidFill>
              <a:srgbClr val="003366"/>
            </a:solidFill>
            <a:ln w="9525">
              <a:solidFill>
                <a:srgbClr val="003366"/>
              </a:solidFill>
              <a:round/>
            </a:ln>
          </p:spPr>
          <p:txBody>
            <a:bodyPr/>
            <a:lstStyle/>
            <a:p>
              <a:endParaRPr lang="en-US">
                <a:latin typeface="Arial" panose="020B0604020202020204"/>
                <a:cs typeface="Arial" panose="020B0604020202020204"/>
              </a:endParaRPr>
            </a:p>
          </p:txBody>
        </p:sp>
        <p:sp>
          <p:nvSpPr>
            <p:cNvPr id="23" name="Oval 10"/>
            <p:cNvSpPr>
              <a:spLocks noChangeArrowheads="1"/>
            </p:cNvSpPr>
            <p:nvPr>
              <p:custDataLst>
                <p:tags r:id="rId82"/>
              </p:custDataLst>
            </p:nvPr>
          </p:nvSpPr>
          <p:spPr bwMode="auto">
            <a:xfrm>
              <a:off x="3608" y="2691"/>
              <a:ext cx="44" cy="44"/>
            </a:xfrm>
            <a:prstGeom prst="ellipse">
              <a:avLst/>
            </a:prstGeom>
            <a:solidFill>
              <a:srgbClr val="003366"/>
            </a:solidFill>
            <a:ln w="9525">
              <a:solidFill>
                <a:srgbClr val="003366"/>
              </a:solidFill>
              <a:round/>
            </a:ln>
          </p:spPr>
          <p:txBody>
            <a:bodyPr/>
            <a:lstStyle/>
            <a:p>
              <a:endParaRPr lang="en-US">
                <a:latin typeface="Arial" panose="020B0604020202020204"/>
                <a:cs typeface="Arial" panose="020B0604020202020204"/>
              </a:endParaRPr>
            </a:p>
          </p:txBody>
        </p:sp>
        <p:sp>
          <p:nvSpPr>
            <p:cNvPr id="24" name="Oval 11"/>
            <p:cNvSpPr>
              <a:spLocks noChangeArrowheads="1"/>
            </p:cNvSpPr>
            <p:nvPr>
              <p:custDataLst>
                <p:tags r:id="rId83"/>
              </p:custDataLst>
            </p:nvPr>
          </p:nvSpPr>
          <p:spPr bwMode="auto">
            <a:xfrm>
              <a:off x="3927" y="2904"/>
              <a:ext cx="44" cy="44"/>
            </a:xfrm>
            <a:prstGeom prst="ellipse">
              <a:avLst/>
            </a:prstGeom>
            <a:solidFill>
              <a:srgbClr val="003366"/>
            </a:solidFill>
            <a:ln w="9525">
              <a:solidFill>
                <a:srgbClr val="003366"/>
              </a:solidFill>
              <a:round/>
            </a:ln>
          </p:spPr>
          <p:txBody>
            <a:bodyPr/>
            <a:lstStyle/>
            <a:p>
              <a:endParaRPr lang="en-US">
                <a:latin typeface="Arial" panose="020B0604020202020204"/>
                <a:cs typeface="Arial" panose="020B0604020202020204"/>
              </a:endParaRPr>
            </a:p>
          </p:txBody>
        </p:sp>
        <p:sp>
          <p:nvSpPr>
            <p:cNvPr id="25" name="Oval 12"/>
            <p:cNvSpPr>
              <a:spLocks noChangeArrowheads="1"/>
            </p:cNvSpPr>
            <p:nvPr>
              <p:custDataLst>
                <p:tags r:id="rId84"/>
              </p:custDataLst>
            </p:nvPr>
          </p:nvSpPr>
          <p:spPr bwMode="auto">
            <a:xfrm>
              <a:off x="4253" y="3011"/>
              <a:ext cx="44" cy="44"/>
            </a:xfrm>
            <a:prstGeom prst="ellipse">
              <a:avLst/>
            </a:prstGeom>
            <a:solidFill>
              <a:srgbClr val="003366"/>
            </a:solidFill>
            <a:ln w="9525">
              <a:solidFill>
                <a:srgbClr val="003366"/>
              </a:solidFill>
              <a:round/>
            </a:ln>
          </p:spPr>
          <p:txBody>
            <a:bodyPr/>
            <a:lstStyle/>
            <a:p>
              <a:endParaRPr lang="en-US">
                <a:latin typeface="Arial" panose="020B0604020202020204"/>
                <a:cs typeface="Arial" panose="020B0604020202020204"/>
              </a:endParaRPr>
            </a:p>
          </p:txBody>
        </p:sp>
        <p:sp>
          <p:nvSpPr>
            <p:cNvPr id="26" name="Oval 13"/>
            <p:cNvSpPr>
              <a:spLocks noChangeArrowheads="1"/>
            </p:cNvSpPr>
            <p:nvPr>
              <p:custDataLst>
                <p:tags r:id="rId85"/>
              </p:custDataLst>
            </p:nvPr>
          </p:nvSpPr>
          <p:spPr bwMode="auto">
            <a:xfrm>
              <a:off x="4573" y="3074"/>
              <a:ext cx="44" cy="44"/>
            </a:xfrm>
            <a:prstGeom prst="ellipse">
              <a:avLst/>
            </a:prstGeom>
            <a:solidFill>
              <a:srgbClr val="003366"/>
            </a:solidFill>
            <a:ln w="9525">
              <a:solidFill>
                <a:srgbClr val="003366"/>
              </a:solidFill>
              <a:round/>
            </a:ln>
          </p:spPr>
          <p:txBody>
            <a:bodyPr/>
            <a:lstStyle/>
            <a:p>
              <a:endParaRPr lang="en-US">
                <a:latin typeface="Arial" panose="020B0604020202020204"/>
                <a:cs typeface="Arial" panose="020B0604020202020204"/>
              </a:endParaRPr>
            </a:p>
          </p:txBody>
        </p:sp>
        <p:sp>
          <p:nvSpPr>
            <p:cNvPr id="27" name="Oval 14"/>
            <p:cNvSpPr>
              <a:spLocks noChangeArrowheads="1"/>
            </p:cNvSpPr>
            <p:nvPr>
              <p:custDataLst>
                <p:tags r:id="rId86"/>
              </p:custDataLst>
            </p:nvPr>
          </p:nvSpPr>
          <p:spPr bwMode="auto">
            <a:xfrm>
              <a:off x="4899" y="3111"/>
              <a:ext cx="44" cy="44"/>
            </a:xfrm>
            <a:prstGeom prst="ellipse">
              <a:avLst/>
            </a:prstGeom>
            <a:solidFill>
              <a:srgbClr val="003366"/>
            </a:solidFill>
            <a:ln w="9525">
              <a:solidFill>
                <a:srgbClr val="003366"/>
              </a:solidFill>
              <a:round/>
            </a:ln>
          </p:spPr>
          <p:txBody>
            <a:bodyPr/>
            <a:lstStyle/>
            <a:p>
              <a:endParaRPr lang="en-US">
                <a:latin typeface="Arial" panose="020B0604020202020204"/>
                <a:cs typeface="Arial" panose="020B0604020202020204"/>
              </a:endParaRPr>
            </a:p>
          </p:txBody>
        </p:sp>
        <p:sp>
          <p:nvSpPr>
            <p:cNvPr id="28" name="Oval 15"/>
            <p:cNvSpPr>
              <a:spLocks noChangeArrowheads="1"/>
            </p:cNvSpPr>
            <p:nvPr>
              <p:custDataLst>
                <p:tags r:id="rId87"/>
              </p:custDataLst>
            </p:nvPr>
          </p:nvSpPr>
          <p:spPr bwMode="auto">
            <a:xfrm>
              <a:off x="5219" y="3143"/>
              <a:ext cx="44" cy="44"/>
            </a:xfrm>
            <a:prstGeom prst="ellipse">
              <a:avLst/>
            </a:prstGeom>
            <a:solidFill>
              <a:srgbClr val="003366"/>
            </a:solidFill>
            <a:ln w="9525">
              <a:solidFill>
                <a:srgbClr val="003366"/>
              </a:solidFill>
              <a:round/>
            </a:ln>
          </p:spPr>
          <p:txBody>
            <a:bodyPr/>
            <a:lstStyle/>
            <a:p>
              <a:endParaRPr lang="en-US">
                <a:latin typeface="Arial" panose="020B0604020202020204"/>
                <a:cs typeface="Arial" panose="020B0604020202020204"/>
              </a:endParaRPr>
            </a:p>
          </p:txBody>
        </p:sp>
      </p:grpSp>
      <p:grpSp>
        <p:nvGrpSpPr>
          <p:cNvPr id="29" name="Group 16"/>
          <p:cNvGrpSpPr/>
          <p:nvPr/>
        </p:nvGrpSpPr>
        <p:grpSpPr bwMode="auto">
          <a:xfrm>
            <a:off x="5210175" y="3867468"/>
            <a:ext cx="3632200" cy="776287"/>
            <a:chOff x="3282" y="2215"/>
            <a:chExt cx="2288" cy="489"/>
          </a:xfrm>
        </p:grpSpPr>
        <p:sp>
          <p:nvSpPr>
            <p:cNvPr id="30" name="Freeform 17"/>
            <p:cNvSpPr/>
            <p:nvPr>
              <p:custDataLst>
                <p:tags r:id="rId72"/>
              </p:custDataLst>
            </p:nvPr>
          </p:nvSpPr>
          <p:spPr bwMode="auto">
            <a:xfrm>
              <a:off x="3307" y="2215"/>
              <a:ext cx="2263" cy="470"/>
            </a:xfrm>
            <a:custGeom>
              <a:avLst/>
              <a:gdLst>
                <a:gd name="T0" fmla="*/ 0 w 361"/>
                <a:gd name="T1" fmla="*/ 387098 h 75"/>
                <a:gd name="T2" fmla="*/ 503508 w 361"/>
                <a:gd name="T3" fmla="*/ 579798 h 75"/>
                <a:gd name="T4" fmla="*/ 997663 w 361"/>
                <a:gd name="T5" fmla="*/ 715634 h 75"/>
                <a:gd name="T6" fmla="*/ 1500933 w 361"/>
                <a:gd name="T7" fmla="*/ 724746 h 75"/>
                <a:gd name="T8" fmla="*/ 1993634 w 361"/>
                <a:gd name="T9" fmla="*/ 657085 h 75"/>
                <a:gd name="T10" fmla="*/ 2496904 w 361"/>
                <a:gd name="T11" fmla="*/ 512137 h 75"/>
                <a:gd name="T12" fmla="*/ 2991059 w 361"/>
                <a:gd name="T13" fmla="*/ 299246 h 75"/>
                <a:gd name="T14" fmla="*/ 3494568 w 361"/>
                <a:gd name="T15" fmla="*/ 0 h 75"/>
                <a:gd name="T16" fmla="*/ 0 60000 65536"/>
                <a:gd name="T17" fmla="*/ 0 60000 65536"/>
                <a:gd name="T18" fmla="*/ 0 60000 65536"/>
                <a:gd name="T19" fmla="*/ 0 60000 65536"/>
                <a:gd name="T20" fmla="*/ 0 60000 65536"/>
                <a:gd name="T21" fmla="*/ 0 60000 65536"/>
                <a:gd name="T22" fmla="*/ 0 60000 65536"/>
                <a:gd name="T23" fmla="*/ 0 60000 65536"/>
                <a:gd name="T24" fmla="*/ 0 w 361"/>
                <a:gd name="T25" fmla="*/ 0 h 75"/>
                <a:gd name="T26" fmla="*/ 361 w 361"/>
                <a:gd name="T27" fmla="*/ 75 h 7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1" h="75">
                  <a:moveTo>
                    <a:pt x="0" y="40"/>
                  </a:moveTo>
                  <a:lnTo>
                    <a:pt x="52" y="60"/>
                  </a:lnTo>
                  <a:lnTo>
                    <a:pt x="103" y="74"/>
                  </a:lnTo>
                  <a:lnTo>
                    <a:pt x="155" y="75"/>
                  </a:lnTo>
                  <a:lnTo>
                    <a:pt x="206" y="68"/>
                  </a:lnTo>
                  <a:lnTo>
                    <a:pt x="258" y="53"/>
                  </a:lnTo>
                  <a:lnTo>
                    <a:pt x="309" y="31"/>
                  </a:lnTo>
                  <a:lnTo>
                    <a:pt x="361" y="0"/>
                  </a:lnTo>
                </a:path>
              </a:pathLst>
            </a:custGeom>
            <a:noFill/>
            <a:ln w="30163">
              <a:solidFill>
                <a:srgbClr val="0000FF"/>
              </a:solidFill>
              <a:round/>
            </a:ln>
          </p:spPr>
          <p:txBody>
            <a:bodyPr/>
            <a:lstStyle/>
            <a:p>
              <a:endParaRPr lang="en-US">
                <a:latin typeface="Arial" panose="020B0604020202020204"/>
                <a:cs typeface="Arial" panose="020B0604020202020204"/>
              </a:endParaRPr>
            </a:p>
          </p:txBody>
        </p:sp>
        <p:sp>
          <p:nvSpPr>
            <p:cNvPr id="31" name="Oval 18"/>
            <p:cNvSpPr>
              <a:spLocks noChangeArrowheads="1"/>
            </p:cNvSpPr>
            <p:nvPr>
              <p:custDataLst>
                <p:tags r:id="rId73"/>
              </p:custDataLst>
            </p:nvPr>
          </p:nvSpPr>
          <p:spPr bwMode="auto">
            <a:xfrm>
              <a:off x="3282" y="2441"/>
              <a:ext cx="44" cy="43"/>
            </a:xfrm>
            <a:prstGeom prst="ellipse">
              <a:avLst/>
            </a:prstGeom>
            <a:solidFill>
              <a:srgbClr val="0000FF"/>
            </a:solidFill>
            <a:ln w="9525">
              <a:solidFill>
                <a:srgbClr val="0000FF"/>
              </a:solidFill>
              <a:round/>
            </a:ln>
          </p:spPr>
          <p:txBody>
            <a:bodyPr/>
            <a:lstStyle/>
            <a:p>
              <a:endParaRPr lang="en-US">
                <a:latin typeface="Arial" panose="020B0604020202020204"/>
                <a:cs typeface="Arial" panose="020B0604020202020204"/>
              </a:endParaRPr>
            </a:p>
          </p:txBody>
        </p:sp>
        <p:sp>
          <p:nvSpPr>
            <p:cNvPr id="32" name="Oval 19"/>
            <p:cNvSpPr>
              <a:spLocks noChangeArrowheads="1"/>
            </p:cNvSpPr>
            <p:nvPr>
              <p:custDataLst>
                <p:tags r:id="rId74"/>
              </p:custDataLst>
            </p:nvPr>
          </p:nvSpPr>
          <p:spPr bwMode="auto">
            <a:xfrm>
              <a:off x="3608" y="2566"/>
              <a:ext cx="44" cy="44"/>
            </a:xfrm>
            <a:prstGeom prst="ellipse">
              <a:avLst/>
            </a:prstGeom>
            <a:solidFill>
              <a:srgbClr val="0000FF"/>
            </a:solidFill>
            <a:ln w="9525">
              <a:solidFill>
                <a:srgbClr val="0000FF"/>
              </a:solidFill>
              <a:round/>
            </a:ln>
          </p:spPr>
          <p:txBody>
            <a:bodyPr/>
            <a:lstStyle/>
            <a:p>
              <a:endParaRPr lang="en-US">
                <a:latin typeface="Arial" panose="020B0604020202020204"/>
                <a:cs typeface="Arial" panose="020B0604020202020204"/>
              </a:endParaRPr>
            </a:p>
          </p:txBody>
        </p:sp>
        <p:sp>
          <p:nvSpPr>
            <p:cNvPr id="33" name="Oval 20"/>
            <p:cNvSpPr>
              <a:spLocks noChangeArrowheads="1"/>
            </p:cNvSpPr>
            <p:nvPr>
              <p:custDataLst>
                <p:tags r:id="rId75"/>
              </p:custDataLst>
            </p:nvPr>
          </p:nvSpPr>
          <p:spPr bwMode="auto">
            <a:xfrm>
              <a:off x="3927" y="2654"/>
              <a:ext cx="44" cy="44"/>
            </a:xfrm>
            <a:prstGeom prst="ellipse">
              <a:avLst/>
            </a:prstGeom>
            <a:solidFill>
              <a:srgbClr val="0000FF"/>
            </a:solidFill>
            <a:ln w="9525">
              <a:solidFill>
                <a:srgbClr val="0000FF"/>
              </a:solidFill>
              <a:round/>
            </a:ln>
          </p:spPr>
          <p:txBody>
            <a:bodyPr/>
            <a:lstStyle/>
            <a:p>
              <a:endParaRPr lang="en-US">
                <a:latin typeface="Arial" panose="020B0604020202020204"/>
                <a:cs typeface="Arial" panose="020B0604020202020204"/>
              </a:endParaRPr>
            </a:p>
          </p:txBody>
        </p:sp>
        <p:sp>
          <p:nvSpPr>
            <p:cNvPr id="34" name="Oval 21"/>
            <p:cNvSpPr>
              <a:spLocks noChangeArrowheads="1"/>
            </p:cNvSpPr>
            <p:nvPr>
              <p:custDataLst>
                <p:tags r:id="rId76"/>
              </p:custDataLst>
            </p:nvPr>
          </p:nvSpPr>
          <p:spPr bwMode="auto">
            <a:xfrm>
              <a:off x="4253" y="2660"/>
              <a:ext cx="44" cy="44"/>
            </a:xfrm>
            <a:prstGeom prst="ellipse">
              <a:avLst/>
            </a:prstGeom>
            <a:solidFill>
              <a:srgbClr val="0000FF"/>
            </a:solidFill>
            <a:ln w="9525">
              <a:solidFill>
                <a:srgbClr val="0000FF"/>
              </a:solidFill>
              <a:round/>
            </a:ln>
          </p:spPr>
          <p:txBody>
            <a:bodyPr/>
            <a:lstStyle/>
            <a:p>
              <a:endParaRPr lang="en-US">
                <a:latin typeface="Arial" panose="020B0604020202020204"/>
                <a:cs typeface="Arial" panose="020B0604020202020204"/>
              </a:endParaRPr>
            </a:p>
          </p:txBody>
        </p:sp>
        <p:sp>
          <p:nvSpPr>
            <p:cNvPr id="35" name="Oval 22"/>
            <p:cNvSpPr>
              <a:spLocks noChangeArrowheads="1"/>
            </p:cNvSpPr>
            <p:nvPr>
              <p:custDataLst>
                <p:tags r:id="rId77"/>
              </p:custDataLst>
            </p:nvPr>
          </p:nvSpPr>
          <p:spPr bwMode="auto">
            <a:xfrm>
              <a:off x="4573" y="2616"/>
              <a:ext cx="44" cy="44"/>
            </a:xfrm>
            <a:prstGeom prst="ellipse">
              <a:avLst/>
            </a:prstGeom>
            <a:solidFill>
              <a:srgbClr val="0000FF"/>
            </a:solidFill>
            <a:ln w="9525">
              <a:solidFill>
                <a:srgbClr val="0000FF"/>
              </a:solidFill>
              <a:round/>
            </a:ln>
          </p:spPr>
          <p:txBody>
            <a:bodyPr/>
            <a:lstStyle/>
            <a:p>
              <a:endParaRPr lang="en-US">
                <a:latin typeface="Arial" panose="020B0604020202020204"/>
                <a:cs typeface="Arial" panose="020B0604020202020204"/>
              </a:endParaRPr>
            </a:p>
          </p:txBody>
        </p:sp>
        <p:sp>
          <p:nvSpPr>
            <p:cNvPr id="36" name="Oval 23"/>
            <p:cNvSpPr>
              <a:spLocks noChangeArrowheads="1"/>
            </p:cNvSpPr>
            <p:nvPr>
              <p:custDataLst>
                <p:tags r:id="rId78"/>
              </p:custDataLst>
            </p:nvPr>
          </p:nvSpPr>
          <p:spPr bwMode="auto">
            <a:xfrm>
              <a:off x="4899" y="2522"/>
              <a:ext cx="44" cy="44"/>
            </a:xfrm>
            <a:prstGeom prst="ellipse">
              <a:avLst/>
            </a:prstGeom>
            <a:solidFill>
              <a:srgbClr val="0000FF"/>
            </a:solidFill>
            <a:ln w="9525">
              <a:solidFill>
                <a:srgbClr val="0000FF"/>
              </a:solidFill>
              <a:round/>
            </a:ln>
          </p:spPr>
          <p:txBody>
            <a:bodyPr/>
            <a:lstStyle/>
            <a:p>
              <a:endParaRPr lang="en-US">
                <a:latin typeface="Arial" panose="020B0604020202020204"/>
                <a:cs typeface="Arial" panose="020B0604020202020204"/>
              </a:endParaRPr>
            </a:p>
          </p:txBody>
        </p:sp>
        <p:sp>
          <p:nvSpPr>
            <p:cNvPr id="37" name="Oval 24"/>
            <p:cNvSpPr>
              <a:spLocks noChangeArrowheads="1"/>
            </p:cNvSpPr>
            <p:nvPr>
              <p:custDataLst>
                <p:tags r:id="rId79"/>
              </p:custDataLst>
            </p:nvPr>
          </p:nvSpPr>
          <p:spPr bwMode="auto">
            <a:xfrm>
              <a:off x="5219" y="2384"/>
              <a:ext cx="44" cy="44"/>
            </a:xfrm>
            <a:prstGeom prst="ellipse">
              <a:avLst/>
            </a:prstGeom>
            <a:solidFill>
              <a:srgbClr val="0000FF"/>
            </a:solidFill>
            <a:ln w="9525">
              <a:solidFill>
                <a:srgbClr val="0000FF"/>
              </a:solidFill>
              <a:round/>
            </a:ln>
          </p:spPr>
          <p:txBody>
            <a:bodyPr/>
            <a:lstStyle/>
            <a:p>
              <a:endParaRPr lang="en-US">
                <a:latin typeface="Arial" panose="020B0604020202020204"/>
                <a:cs typeface="Arial" panose="020B0604020202020204"/>
              </a:endParaRPr>
            </a:p>
          </p:txBody>
        </p:sp>
      </p:grpSp>
      <p:grpSp>
        <p:nvGrpSpPr>
          <p:cNvPr id="38" name="Group 25"/>
          <p:cNvGrpSpPr/>
          <p:nvPr/>
        </p:nvGrpSpPr>
        <p:grpSpPr bwMode="auto">
          <a:xfrm>
            <a:off x="5210175" y="2225993"/>
            <a:ext cx="3632200" cy="1949450"/>
            <a:chOff x="3282" y="1181"/>
            <a:chExt cx="2288" cy="1228"/>
          </a:xfrm>
        </p:grpSpPr>
        <p:sp>
          <p:nvSpPr>
            <p:cNvPr id="39" name="Freeform 26"/>
            <p:cNvSpPr/>
            <p:nvPr>
              <p:custDataLst>
                <p:tags r:id="rId64"/>
              </p:custDataLst>
            </p:nvPr>
          </p:nvSpPr>
          <p:spPr bwMode="auto">
            <a:xfrm>
              <a:off x="3307" y="1206"/>
              <a:ext cx="2263" cy="1184"/>
            </a:xfrm>
            <a:custGeom>
              <a:avLst/>
              <a:gdLst>
                <a:gd name="T0" fmla="*/ 0 w 361"/>
                <a:gd name="T1" fmla="*/ 0 h 189"/>
                <a:gd name="T2" fmla="*/ 503508 w 361"/>
                <a:gd name="T3" fmla="*/ 1158184 h 189"/>
                <a:gd name="T4" fmla="*/ 997663 w 361"/>
                <a:gd name="T5" fmla="*/ 1611067 h 189"/>
                <a:gd name="T6" fmla="*/ 1500933 w 361"/>
                <a:gd name="T7" fmla="*/ 1794224 h 189"/>
                <a:gd name="T8" fmla="*/ 1993634 w 361"/>
                <a:gd name="T9" fmla="*/ 1823460 h 189"/>
                <a:gd name="T10" fmla="*/ 2496904 w 361"/>
                <a:gd name="T11" fmla="*/ 1746500 h 189"/>
                <a:gd name="T12" fmla="*/ 2991059 w 361"/>
                <a:gd name="T13" fmla="*/ 1581793 h 189"/>
                <a:gd name="T14" fmla="*/ 3494568 w 361"/>
                <a:gd name="T15" fmla="*/ 1312104 h 189"/>
                <a:gd name="T16" fmla="*/ 0 60000 65536"/>
                <a:gd name="T17" fmla="*/ 0 60000 65536"/>
                <a:gd name="T18" fmla="*/ 0 60000 65536"/>
                <a:gd name="T19" fmla="*/ 0 60000 65536"/>
                <a:gd name="T20" fmla="*/ 0 60000 65536"/>
                <a:gd name="T21" fmla="*/ 0 60000 65536"/>
                <a:gd name="T22" fmla="*/ 0 60000 65536"/>
                <a:gd name="T23" fmla="*/ 0 60000 65536"/>
                <a:gd name="T24" fmla="*/ 0 w 361"/>
                <a:gd name="T25" fmla="*/ 0 h 189"/>
                <a:gd name="T26" fmla="*/ 361 w 361"/>
                <a:gd name="T27" fmla="*/ 189 h 18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1" h="189">
                  <a:moveTo>
                    <a:pt x="0" y="0"/>
                  </a:moveTo>
                  <a:lnTo>
                    <a:pt x="52" y="120"/>
                  </a:lnTo>
                  <a:lnTo>
                    <a:pt x="103" y="167"/>
                  </a:lnTo>
                  <a:lnTo>
                    <a:pt x="155" y="186"/>
                  </a:lnTo>
                  <a:lnTo>
                    <a:pt x="206" y="189"/>
                  </a:lnTo>
                  <a:lnTo>
                    <a:pt x="258" y="181"/>
                  </a:lnTo>
                  <a:lnTo>
                    <a:pt x="309" y="164"/>
                  </a:lnTo>
                  <a:lnTo>
                    <a:pt x="361" y="136"/>
                  </a:lnTo>
                </a:path>
              </a:pathLst>
            </a:custGeom>
            <a:noFill/>
            <a:ln w="30163">
              <a:solidFill>
                <a:srgbClr val="008000"/>
              </a:solidFill>
              <a:round/>
            </a:ln>
          </p:spPr>
          <p:txBody>
            <a:bodyPr/>
            <a:lstStyle/>
            <a:p>
              <a:endParaRPr lang="en-US">
                <a:latin typeface="Arial" panose="020B0604020202020204"/>
                <a:cs typeface="Arial" panose="020B0604020202020204"/>
              </a:endParaRPr>
            </a:p>
          </p:txBody>
        </p:sp>
        <p:sp>
          <p:nvSpPr>
            <p:cNvPr id="40" name="Oval 27"/>
            <p:cNvSpPr>
              <a:spLocks noChangeArrowheads="1"/>
            </p:cNvSpPr>
            <p:nvPr>
              <p:custDataLst>
                <p:tags r:id="rId65"/>
              </p:custDataLst>
            </p:nvPr>
          </p:nvSpPr>
          <p:spPr bwMode="auto">
            <a:xfrm>
              <a:off x="3282" y="1181"/>
              <a:ext cx="44" cy="43"/>
            </a:xfrm>
            <a:prstGeom prst="ellipse">
              <a:avLst/>
            </a:prstGeom>
            <a:solidFill>
              <a:srgbClr val="008000"/>
            </a:solidFill>
            <a:ln w="9525">
              <a:solidFill>
                <a:srgbClr val="008000"/>
              </a:solidFill>
              <a:round/>
            </a:ln>
          </p:spPr>
          <p:txBody>
            <a:bodyPr/>
            <a:lstStyle/>
            <a:p>
              <a:endParaRPr lang="en-US">
                <a:latin typeface="Arial" panose="020B0604020202020204"/>
                <a:cs typeface="Arial" panose="020B0604020202020204"/>
              </a:endParaRPr>
            </a:p>
          </p:txBody>
        </p:sp>
        <p:sp>
          <p:nvSpPr>
            <p:cNvPr id="41" name="Oval 28"/>
            <p:cNvSpPr>
              <a:spLocks noChangeArrowheads="1"/>
            </p:cNvSpPr>
            <p:nvPr>
              <p:custDataLst>
                <p:tags r:id="rId66"/>
              </p:custDataLst>
            </p:nvPr>
          </p:nvSpPr>
          <p:spPr bwMode="auto">
            <a:xfrm>
              <a:off x="3608" y="1933"/>
              <a:ext cx="44" cy="44"/>
            </a:xfrm>
            <a:prstGeom prst="ellipse">
              <a:avLst/>
            </a:prstGeom>
            <a:solidFill>
              <a:srgbClr val="008000"/>
            </a:solidFill>
            <a:ln w="9525">
              <a:solidFill>
                <a:srgbClr val="008000"/>
              </a:solidFill>
              <a:round/>
            </a:ln>
          </p:spPr>
          <p:txBody>
            <a:bodyPr/>
            <a:lstStyle/>
            <a:p>
              <a:endParaRPr lang="en-US">
                <a:latin typeface="Arial" panose="020B0604020202020204"/>
                <a:cs typeface="Arial" panose="020B0604020202020204"/>
              </a:endParaRPr>
            </a:p>
          </p:txBody>
        </p:sp>
        <p:sp>
          <p:nvSpPr>
            <p:cNvPr id="42" name="Oval 29"/>
            <p:cNvSpPr>
              <a:spLocks noChangeArrowheads="1"/>
            </p:cNvSpPr>
            <p:nvPr>
              <p:custDataLst>
                <p:tags r:id="rId67"/>
              </p:custDataLst>
            </p:nvPr>
          </p:nvSpPr>
          <p:spPr bwMode="auto">
            <a:xfrm>
              <a:off x="3927" y="2227"/>
              <a:ext cx="44" cy="44"/>
            </a:xfrm>
            <a:prstGeom prst="ellipse">
              <a:avLst/>
            </a:prstGeom>
            <a:solidFill>
              <a:srgbClr val="008000"/>
            </a:solidFill>
            <a:ln w="9525">
              <a:solidFill>
                <a:srgbClr val="008000"/>
              </a:solidFill>
              <a:round/>
            </a:ln>
          </p:spPr>
          <p:txBody>
            <a:bodyPr/>
            <a:lstStyle/>
            <a:p>
              <a:endParaRPr lang="en-US">
                <a:latin typeface="Arial" panose="020B0604020202020204"/>
                <a:cs typeface="Arial" panose="020B0604020202020204"/>
              </a:endParaRPr>
            </a:p>
          </p:txBody>
        </p:sp>
        <p:sp>
          <p:nvSpPr>
            <p:cNvPr id="43" name="Oval 30"/>
            <p:cNvSpPr>
              <a:spLocks noChangeArrowheads="1"/>
            </p:cNvSpPr>
            <p:nvPr>
              <p:custDataLst>
                <p:tags r:id="rId68"/>
              </p:custDataLst>
            </p:nvPr>
          </p:nvSpPr>
          <p:spPr bwMode="auto">
            <a:xfrm>
              <a:off x="4253" y="2347"/>
              <a:ext cx="44" cy="43"/>
            </a:xfrm>
            <a:prstGeom prst="ellipse">
              <a:avLst/>
            </a:prstGeom>
            <a:solidFill>
              <a:srgbClr val="008000"/>
            </a:solidFill>
            <a:ln w="9525">
              <a:solidFill>
                <a:srgbClr val="008000"/>
              </a:solidFill>
              <a:round/>
            </a:ln>
          </p:spPr>
          <p:txBody>
            <a:bodyPr/>
            <a:lstStyle/>
            <a:p>
              <a:endParaRPr lang="en-US">
                <a:latin typeface="Arial" panose="020B0604020202020204"/>
                <a:cs typeface="Arial" panose="020B0604020202020204"/>
              </a:endParaRPr>
            </a:p>
          </p:txBody>
        </p:sp>
        <p:sp>
          <p:nvSpPr>
            <p:cNvPr id="44" name="Oval 31"/>
            <p:cNvSpPr>
              <a:spLocks noChangeArrowheads="1"/>
            </p:cNvSpPr>
            <p:nvPr>
              <p:custDataLst>
                <p:tags r:id="rId69"/>
              </p:custDataLst>
            </p:nvPr>
          </p:nvSpPr>
          <p:spPr bwMode="auto">
            <a:xfrm>
              <a:off x="4573" y="2365"/>
              <a:ext cx="44" cy="44"/>
            </a:xfrm>
            <a:prstGeom prst="ellipse">
              <a:avLst/>
            </a:prstGeom>
            <a:solidFill>
              <a:srgbClr val="008000"/>
            </a:solidFill>
            <a:ln w="9525">
              <a:solidFill>
                <a:srgbClr val="008000"/>
              </a:solidFill>
              <a:round/>
            </a:ln>
          </p:spPr>
          <p:txBody>
            <a:bodyPr/>
            <a:lstStyle/>
            <a:p>
              <a:endParaRPr lang="en-US">
                <a:latin typeface="Arial" panose="020B0604020202020204"/>
                <a:cs typeface="Arial" panose="020B0604020202020204"/>
              </a:endParaRPr>
            </a:p>
          </p:txBody>
        </p:sp>
        <p:sp>
          <p:nvSpPr>
            <p:cNvPr id="45" name="Oval 32"/>
            <p:cNvSpPr>
              <a:spLocks noChangeArrowheads="1"/>
            </p:cNvSpPr>
            <p:nvPr>
              <p:custDataLst>
                <p:tags r:id="rId70"/>
              </p:custDataLst>
            </p:nvPr>
          </p:nvSpPr>
          <p:spPr bwMode="auto">
            <a:xfrm>
              <a:off x="4899" y="2315"/>
              <a:ext cx="44" cy="44"/>
            </a:xfrm>
            <a:prstGeom prst="ellipse">
              <a:avLst/>
            </a:prstGeom>
            <a:solidFill>
              <a:srgbClr val="008000"/>
            </a:solidFill>
            <a:ln w="9525">
              <a:solidFill>
                <a:srgbClr val="008000"/>
              </a:solidFill>
              <a:round/>
            </a:ln>
          </p:spPr>
          <p:txBody>
            <a:bodyPr/>
            <a:lstStyle/>
            <a:p>
              <a:endParaRPr lang="en-US">
                <a:latin typeface="Arial" panose="020B0604020202020204"/>
                <a:cs typeface="Arial" panose="020B0604020202020204"/>
              </a:endParaRPr>
            </a:p>
          </p:txBody>
        </p:sp>
        <p:sp>
          <p:nvSpPr>
            <p:cNvPr id="46" name="Oval 33"/>
            <p:cNvSpPr>
              <a:spLocks noChangeArrowheads="1"/>
            </p:cNvSpPr>
            <p:nvPr>
              <p:custDataLst>
                <p:tags r:id="rId71"/>
              </p:custDataLst>
            </p:nvPr>
          </p:nvSpPr>
          <p:spPr bwMode="auto">
            <a:xfrm>
              <a:off x="5219" y="2209"/>
              <a:ext cx="44" cy="43"/>
            </a:xfrm>
            <a:prstGeom prst="ellipse">
              <a:avLst/>
            </a:prstGeom>
            <a:solidFill>
              <a:srgbClr val="008000"/>
            </a:solidFill>
            <a:ln w="9525">
              <a:solidFill>
                <a:srgbClr val="008000"/>
              </a:solidFill>
              <a:round/>
            </a:ln>
          </p:spPr>
          <p:txBody>
            <a:bodyPr/>
            <a:lstStyle/>
            <a:p>
              <a:endParaRPr lang="en-US">
                <a:latin typeface="Arial" panose="020B0604020202020204"/>
                <a:cs typeface="Arial" panose="020B0604020202020204"/>
              </a:endParaRPr>
            </a:p>
          </p:txBody>
        </p:sp>
      </p:grpSp>
      <p:grpSp>
        <p:nvGrpSpPr>
          <p:cNvPr id="47" name="Group 34"/>
          <p:cNvGrpSpPr/>
          <p:nvPr/>
        </p:nvGrpSpPr>
        <p:grpSpPr bwMode="auto">
          <a:xfrm>
            <a:off x="4960938" y="1657668"/>
            <a:ext cx="3622675" cy="3235325"/>
            <a:chOff x="3125" y="823"/>
            <a:chExt cx="2282" cy="2038"/>
          </a:xfrm>
        </p:grpSpPr>
        <p:sp>
          <p:nvSpPr>
            <p:cNvPr id="48" name="Freeform 35"/>
            <p:cNvSpPr/>
            <p:nvPr>
              <p:custDataLst>
                <p:tags r:id="rId56"/>
              </p:custDataLst>
            </p:nvPr>
          </p:nvSpPr>
          <p:spPr bwMode="auto">
            <a:xfrm>
              <a:off x="3150" y="823"/>
              <a:ext cx="2257" cy="2019"/>
            </a:xfrm>
            <a:custGeom>
              <a:avLst/>
              <a:gdLst>
                <a:gd name="T0" fmla="*/ 0 w 360"/>
                <a:gd name="T1" fmla="*/ 2539570 h 322"/>
                <a:gd name="T2" fmla="*/ 494352 w 360"/>
                <a:gd name="T3" fmla="*/ 2927606 h 322"/>
                <a:gd name="T4" fmla="*/ 998014 w 360"/>
                <a:gd name="T5" fmla="*/ 3120885 h 322"/>
                <a:gd name="T6" fmla="*/ 1490874 w 360"/>
                <a:gd name="T7" fmla="*/ 2927606 h 322"/>
                <a:gd name="T8" fmla="*/ 1996034 w 360"/>
                <a:gd name="T9" fmla="*/ 2539570 h 322"/>
                <a:gd name="T10" fmla="*/ 2488888 w 360"/>
                <a:gd name="T11" fmla="*/ 1958292 h 322"/>
                <a:gd name="T12" fmla="*/ 2992594 w 360"/>
                <a:gd name="T13" fmla="*/ 1173164 h 322"/>
                <a:gd name="T14" fmla="*/ 3486946 w 360"/>
                <a:gd name="T15" fmla="*/ 0 h 322"/>
                <a:gd name="T16" fmla="*/ 0 60000 65536"/>
                <a:gd name="T17" fmla="*/ 0 60000 65536"/>
                <a:gd name="T18" fmla="*/ 0 60000 65536"/>
                <a:gd name="T19" fmla="*/ 0 60000 65536"/>
                <a:gd name="T20" fmla="*/ 0 60000 65536"/>
                <a:gd name="T21" fmla="*/ 0 60000 65536"/>
                <a:gd name="T22" fmla="*/ 0 60000 65536"/>
                <a:gd name="T23" fmla="*/ 0 60000 65536"/>
                <a:gd name="T24" fmla="*/ 0 w 360"/>
                <a:gd name="T25" fmla="*/ 0 h 322"/>
                <a:gd name="T26" fmla="*/ 360 w 360"/>
                <a:gd name="T27" fmla="*/ 322 h 3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0" h="322">
                  <a:moveTo>
                    <a:pt x="0" y="262"/>
                  </a:moveTo>
                  <a:lnTo>
                    <a:pt x="51" y="302"/>
                  </a:lnTo>
                  <a:lnTo>
                    <a:pt x="103" y="322"/>
                  </a:lnTo>
                  <a:lnTo>
                    <a:pt x="154" y="302"/>
                  </a:lnTo>
                  <a:lnTo>
                    <a:pt x="206" y="262"/>
                  </a:lnTo>
                  <a:lnTo>
                    <a:pt x="257" y="202"/>
                  </a:lnTo>
                  <a:lnTo>
                    <a:pt x="309" y="121"/>
                  </a:lnTo>
                  <a:lnTo>
                    <a:pt x="360" y="0"/>
                  </a:lnTo>
                </a:path>
              </a:pathLst>
            </a:custGeom>
            <a:noFill/>
            <a:ln w="30163">
              <a:solidFill>
                <a:srgbClr val="FF6600"/>
              </a:solidFill>
              <a:round/>
            </a:ln>
          </p:spPr>
          <p:txBody>
            <a:bodyPr/>
            <a:lstStyle/>
            <a:p>
              <a:endParaRPr lang="en-US">
                <a:latin typeface="Arial" panose="020B0604020202020204"/>
                <a:cs typeface="Arial" panose="020B0604020202020204"/>
              </a:endParaRPr>
            </a:p>
          </p:txBody>
        </p:sp>
        <p:sp>
          <p:nvSpPr>
            <p:cNvPr id="49" name="Oval 36"/>
            <p:cNvSpPr>
              <a:spLocks noChangeArrowheads="1"/>
            </p:cNvSpPr>
            <p:nvPr>
              <p:custDataLst>
                <p:tags r:id="rId57"/>
              </p:custDataLst>
            </p:nvPr>
          </p:nvSpPr>
          <p:spPr bwMode="auto">
            <a:xfrm>
              <a:off x="3125" y="2441"/>
              <a:ext cx="44" cy="43"/>
            </a:xfrm>
            <a:prstGeom prst="ellipse">
              <a:avLst/>
            </a:prstGeom>
            <a:solidFill>
              <a:srgbClr val="993300"/>
            </a:solidFill>
            <a:ln w="9525">
              <a:solidFill>
                <a:srgbClr val="993300"/>
              </a:solidFill>
              <a:round/>
            </a:ln>
          </p:spPr>
          <p:txBody>
            <a:bodyPr/>
            <a:lstStyle/>
            <a:p>
              <a:endParaRPr lang="en-US">
                <a:latin typeface="Arial" panose="020B0604020202020204"/>
                <a:cs typeface="Arial" panose="020B0604020202020204"/>
              </a:endParaRPr>
            </a:p>
          </p:txBody>
        </p:sp>
        <p:sp>
          <p:nvSpPr>
            <p:cNvPr id="50" name="Oval 37"/>
            <p:cNvSpPr>
              <a:spLocks noChangeArrowheads="1"/>
            </p:cNvSpPr>
            <p:nvPr>
              <p:custDataLst>
                <p:tags r:id="rId58"/>
              </p:custDataLst>
            </p:nvPr>
          </p:nvSpPr>
          <p:spPr bwMode="auto">
            <a:xfrm>
              <a:off x="3445" y="2691"/>
              <a:ext cx="44" cy="44"/>
            </a:xfrm>
            <a:prstGeom prst="ellipse">
              <a:avLst/>
            </a:prstGeom>
            <a:solidFill>
              <a:srgbClr val="993300"/>
            </a:solidFill>
            <a:ln w="9525">
              <a:solidFill>
                <a:srgbClr val="993300"/>
              </a:solidFill>
              <a:round/>
            </a:ln>
          </p:spPr>
          <p:txBody>
            <a:bodyPr/>
            <a:lstStyle/>
            <a:p>
              <a:endParaRPr lang="en-US">
                <a:latin typeface="Arial" panose="020B0604020202020204"/>
                <a:cs typeface="Arial" panose="020B0604020202020204"/>
              </a:endParaRPr>
            </a:p>
          </p:txBody>
        </p:sp>
        <p:sp>
          <p:nvSpPr>
            <p:cNvPr id="51" name="Oval 38"/>
            <p:cNvSpPr>
              <a:spLocks noChangeArrowheads="1"/>
            </p:cNvSpPr>
            <p:nvPr>
              <p:custDataLst>
                <p:tags r:id="rId59"/>
              </p:custDataLst>
            </p:nvPr>
          </p:nvSpPr>
          <p:spPr bwMode="auto">
            <a:xfrm>
              <a:off x="3771" y="2817"/>
              <a:ext cx="44" cy="44"/>
            </a:xfrm>
            <a:prstGeom prst="ellipse">
              <a:avLst/>
            </a:prstGeom>
            <a:solidFill>
              <a:srgbClr val="993300"/>
            </a:solidFill>
            <a:ln w="9525">
              <a:solidFill>
                <a:srgbClr val="993300"/>
              </a:solidFill>
              <a:round/>
            </a:ln>
          </p:spPr>
          <p:txBody>
            <a:bodyPr/>
            <a:lstStyle/>
            <a:p>
              <a:endParaRPr lang="en-US">
                <a:latin typeface="Arial" panose="020B0604020202020204"/>
                <a:cs typeface="Arial" panose="020B0604020202020204"/>
              </a:endParaRPr>
            </a:p>
          </p:txBody>
        </p:sp>
        <p:sp>
          <p:nvSpPr>
            <p:cNvPr id="52" name="Oval 39"/>
            <p:cNvSpPr>
              <a:spLocks noChangeArrowheads="1"/>
            </p:cNvSpPr>
            <p:nvPr>
              <p:custDataLst>
                <p:tags r:id="rId60"/>
              </p:custDataLst>
            </p:nvPr>
          </p:nvSpPr>
          <p:spPr bwMode="auto">
            <a:xfrm>
              <a:off x="4090" y="2691"/>
              <a:ext cx="44" cy="44"/>
            </a:xfrm>
            <a:prstGeom prst="ellipse">
              <a:avLst/>
            </a:prstGeom>
            <a:solidFill>
              <a:srgbClr val="993300"/>
            </a:solidFill>
            <a:ln w="9525">
              <a:solidFill>
                <a:srgbClr val="993300"/>
              </a:solidFill>
              <a:round/>
            </a:ln>
          </p:spPr>
          <p:txBody>
            <a:bodyPr/>
            <a:lstStyle/>
            <a:p>
              <a:endParaRPr lang="en-US">
                <a:latin typeface="Arial" panose="020B0604020202020204"/>
                <a:cs typeface="Arial" panose="020B0604020202020204"/>
              </a:endParaRPr>
            </a:p>
          </p:txBody>
        </p:sp>
        <p:sp>
          <p:nvSpPr>
            <p:cNvPr id="53" name="Oval 40"/>
            <p:cNvSpPr>
              <a:spLocks noChangeArrowheads="1"/>
            </p:cNvSpPr>
            <p:nvPr>
              <p:custDataLst>
                <p:tags r:id="rId61"/>
              </p:custDataLst>
            </p:nvPr>
          </p:nvSpPr>
          <p:spPr bwMode="auto">
            <a:xfrm>
              <a:off x="4416" y="2441"/>
              <a:ext cx="44" cy="43"/>
            </a:xfrm>
            <a:prstGeom prst="ellipse">
              <a:avLst/>
            </a:prstGeom>
            <a:solidFill>
              <a:srgbClr val="993300"/>
            </a:solidFill>
            <a:ln w="9525">
              <a:solidFill>
                <a:srgbClr val="993300"/>
              </a:solidFill>
              <a:round/>
            </a:ln>
          </p:spPr>
          <p:txBody>
            <a:bodyPr/>
            <a:lstStyle/>
            <a:p>
              <a:endParaRPr lang="en-US">
                <a:latin typeface="Arial" panose="020B0604020202020204"/>
                <a:cs typeface="Arial" panose="020B0604020202020204"/>
              </a:endParaRPr>
            </a:p>
          </p:txBody>
        </p:sp>
        <p:sp>
          <p:nvSpPr>
            <p:cNvPr id="54" name="Oval 41"/>
            <p:cNvSpPr>
              <a:spLocks noChangeArrowheads="1"/>
            </p:cNvSpPr>
            <p:nvPr>
              <p:custDataLst>
                <p:tags r:id="rId62"/>
              </p:custDataLst>
            </p:nvPr>
          </p:nvSpPr>
          <p:spPr bwMode="auto">
            <a:xfrm>
              <a:off x="4736" y="2064"/>
              <a:ext cx="44" cy="44"/>
            </a:xfrm>
            <a:prstGeom prst="ellipse">
              <a:avLst/>
            </a:prstGeom>
            <a:solidFill>
              <a:srgbClr val="993300"/>
            </a:solidFill>
            <a:ln w="9525">
              <a:solidFill>
                <a:srgbClr val="993300"/>
              </a:solidFill>
              <a:round/>
            </a:ln>
          </p:spPr>
          <p:txBody>
            <a:bodyPr/>
            <a:lstStyle/>
            <a:p>
              <a:endParaRPr lang="en-US">
                <a:latin typeface="Arial" panose="020B0604020202020204"/>
                <a:cs typeface="Arial" panose="020B0604020202020204"/>
              </a:endParaRPr>
            </a:p>
          </p:txBody>
        </p:sp>
        <p:sp>
          <p:nvSpPr>
            <p:cNvPr id="55" name="Oval 42"/>
            <p:cNvSpPr>
              <a:spLocks noChangeArrowheads="1"/>
            </p:cNvSpPr>
            <p:nvPr>
              <p:custDataLst>
                <p:tags r:id="rId63"/>
              </p:custDataLst>
            </p:nvPr>
          </p:nvSpPr>
          <p:spPr bwMode="auto">
            <a:xfrm>
              <a:off x="5062" y="1557"/>
              <a:ext cx="44" cy="44"/>
            </a:xfrm>
            <a:prstGeom prst="ellipse">
              <a:avLst/>
            </a:prstGeom>
            <a:solidFill>
              <a:srgbClr val="993300"/>
            </a:solidFill>
            <a:ln w="9525">
              <a:solidFill>
                <a:srgbClr val="993300"/>
              </a:solidFill>
              <a:round/>
            </a:ln>
          </p:spPr>
          <p:txBody>
            <a:bodyPr/>
            <a:lstStyle/>
            <a:p>
              <a:endParaRPr lang="en-US">
                <a:latin typeface="Arial" panose="020B0604020202020204"/>
                <a:cs typeface="Arial" panose="020B0604020202020204"/>
              </a:endParaRPr>
            </a:p>
          </p:txBody>
        </p:sp>
      </p:grpSp>
      <p:sp>
        <p:nvSpPr>
          <p:cNvPr id="56" name="Rectangle 43"/>
          <p:cNvSpPr>
            <a:spLocks noChangeArrowheads="1"/>
          </p:cNvSpPr>
          <p:nvPr>
            <p:custDataLst>
              <p:tags r:id="rId4"/>
            </p:custDataLst>
          </p:nvPr>
        </p:nvSpPr>
        <p:spPr bwMode="auto">
          <a:xfrm>
            <a:off x="1135063" y="2357438"/>
            <a:ext cx="1287462" cy="1835150"/>
          </a:xfrm>
          <a:prstGeom prst="rect">
            <a:avLst/>
          </a:prstGeom>
          <a:solidFill>
            <a:srgbClr val="FFFFCC"/>
          </a:solidFill>
          <a:ln w="0">
            <a:solidFill>
              <a:srgbClr val="000000"/>
            </a:solidFill>
            <a:miter lim="800000"/>
          </a:ln>
        </p:spPr>
        <p:txBody>
          <a:bodyPr/>
          <a:lstStyle/>
          <a:p>
            <a:endParaRPr lang="en-US">
              <a:latin typeface="Arial" panose="020B0604020202020204"/>
              <a:cs typeface="Arial" panose="020B0604020202020204"/>
            </a:endParaRPr>
          </a:p>
        </p:txBody>
      </p:sp>
      <p:grpSp>
        <p:nvGrpSpPr>
          <p:cNvPr id="57" name="Group 44"/>
          <p:cNvGrpSpPr/>
          <p:nvPr/>
        </p:nvGrpSpPr>
        <p:grpSpPr bwMode="auto">
          <a:xfrm>
            <a:off x="1227137" y="3278188"/>
            <a:ext cx="1120774" cy="384175"/>
            <a:chOff x="773" y="1522"/>
            <a:chExt cx="706" cy="242"/>
          </a:xfrm>
        </p:grpSpPr>
        <p:sp>
          <p:nvSpPr>
            <p:cNvPr id="58" name="Line 45"/>
            <p:cNvSpPr>
              <a:spLocks noChangeShapeType="1"/>
            </p:cNvSpPr>
            <p:nvPr>
              <p:custDataLst>
                <p:tags r:id="rId53"/>
              </p:custDataLst>
            </p:nvPr>
          </p:nvSpPr>
          <p:spPr bwMode="auto">
            <a:xfrm>
              <a:off x="773" y="1638"/>
              <a:ext cx="202" cy="1"/>
            </a:xfrm>
            <a:prstGeom prst="line">
              <a:avLst/>
            </a:prstGeom>
            <a:noFill/>
            <a:ln w="30163">
              <a:solidFill>
                <a:srgbClr val="003366"/>
              </a:solidFill>
              <a:round/>
            </a:ln>
          </p:spPr>
          <p:txBody>
            <a:bodyPr/>
            <a:lstStyle/>
            <a:p>
              <a:endParaRPr lang="en-US">
                <a:latin typeface="Arial" panose="020B0604020202020204"/>
                <a:cs typeface="Arial" panose="020B0604020202020204"/>
              </a:endParaRPr>
            </a:p>
          </p:txBody>
        </p:sp>
        <p:sp>
          <p:nvSpPr>
            <p:cNvPr id="59" name="Oval 46"/>
            <p:cNvSpPr>
              <a:spLocks noChangeArrowheads="1"/>
            </p:cNvSpPr>
            <p:nvPr>
              <p:custDataLst>
                <p:tags r:id="rId54"/>
              </p:custDataLst>
            </p:nvPr>
          </p:nvSpPr>
          <p:spPr bwMode="auto">
            <a:xfrm>
              <a:off x="845" y="1609"/>
              <a:ext cx="51" cy="51"/>
            </a:xfrm>
            <a:prstGeom prst="ellipse">
              <a:avLst/>
            </a:prstGeom>
            <a:solidFill>
              <a:srgbClr val="003366"/>
            </a:solidFill>
            <a:ln w="9525">
              <a:solidFill>
                <a:srgbClr val="003366"/>
              </a:solidFill>
              <a:round/>
            </a:ln>
          </p:spPr>
          <p:txBody>
            <a:bodyPr/>
            <a:lstStyle/>
            <a:p>
              <a:endParaRPr lang="en-US">
                <a:latin typeface="Arial" panose="020B0604020202020204"/>
                <a:cs typeface="Arial" panose="020B0604020202020204"/>
              </a:endParaRPr>
            </a:p>
          </p:txBody>
        </p:sp>
        <p:sp>
          <p:nvSpPr>
            <p:cNvPr id="60" name="Rectangle 47"/>
            <p:cNvSpPr>
              <a:spLocks noChangeArrowheads="1"/>
            </p:cNvSpPr>
            <p:nvPr>
              <p:custDataLst>
                <p:tags r:id="rId55"/>
              </p:custDataLst>
            </p:nvPr>
          </p:nvSpPr>
          <p:spPr bwMode="auto">
            <a:xfrm>
              <a:off x="1025" y="1522"/>
              <a:ext cx="454" cy="242"/>
            </a:xfrm>
            <a:prstGeom prst="rect">
              <a:avLst/>
            </a:prstGeom>
            <a:noFill/>
            <a:ln w="9525">
              <a:noFill/>
              <a:miter lim="800000"/>
            </a:ln>
          </p:spPr>
          <p:txBody>
            <a:bodyPr wrap="none" lIns="0" tIns="0" rIns="0" bIns="0">
              <a:spAutoFit/>
            </a:bodyPr>
            <a:lstStyle/>
            <a:p>
              <a:r>
                <a:rPr lang="en-US" sz="2500" i="1">
                  <a:solidFill>
                    <a:srgbClr val="000000"/>
                  </a:solidFill>
                  <a:latin typeface="Arial" panose="020B0604020202020204"/>
                  <a:cs typeface="Arial" panose="020B0604020202020204"/>
                </a:rPr>
                <a:t>AFC</a:t>
              </a:r>
              <a:endParaRPr lang="en-US" sz="2500" i="1">
                <a:latin typeface="Arial" panose="020B0604020202020204"/>
                <a:cs typeface="Arial" panose="020B0604020202020204"/>
              </a:endParaRPr>
            </a:p>
          </p:txBody>
        </p:sp>
      </p:grpSp>
      <p:grpSp>
        <p:nvGrpSpPr>
          <p:cNvPr id="61" name="Group 48"/>
          <p:cNvGrpSpPr/>
          <p:nvPr/>
        </p:nvGrpSpPr>
        <p:grpSpPr bwMode="auto">
          <a:xfrm>
            <a:off x="1227138" y="2852738"/>
            <a:ext cx="1120775" cy="384175"/>
            <a:chOff x="773" y="1797"/>
            <a:chExt cx="706" cy="242"/>
          </a:xfrm>
        </p:grpSpPr>
        <p:sp>
          <p:nvSpPr>
            <p:cNvPr id="62" name="Line 49"/>
            <p:cNvSpPr>
              <a:spLocks noChangeShapeType="1"/>
            </p:cNvSpPr>
            <p:nvPr>
              <p:custDataLst>
                <p:tags r:id="rId50"/>
              </p:custDataLst>
            </p:nvPr>
          </p:nvSpPr>
          <p:spPr bwMode="auto">
            <a:xfrm>
              <a:off x="773" y="1913"/>
              <a:ext cx="202" cy="1"/>
            </a:xfrm>
            <a:prstGeom prst="line">
              <a:avLst/>
            </a:prstGeom>
            <a:noFill/>
            <a:ln w="30163">
              <a:solidFill>
                <a:srgbClr val="0000FF"/>
              </a:solidFill>
              <a:round/>
            </a:ln>
          </p:spPr>
          <p:txBody>
            <a:bodyPr/>
            <a:lstStyle/>
            <a:p>
              <a:endParaRPr lang="en-US">
                <a:latin typeface="Arial" panose="020B0604020202020204"/>
                <a:cs typeface="Arial" panose="020B0604020202020204"/>
              </a:endParaRPr>
            </a:p>
          </p:txBody>
        </p:sp>
        <p:sp>
          <p:nvSpPr>
            <p:cNvPr id="63" name="Oval 50"/>
            <p:cNvSpPr>
              <a:spLocks noChangeArrowheads="1"/>
            </p:cNvSpPr>
            <p:nvPr>
              <p:custDataLst>
                <p:tags r:id="rId51"/>
              </p:custDataLst>
            </p:nvPr>
          </p:nvSpPr>
          <p:spPr bwMode="auto">
            <a:xfrm>
              <a:off x="845" y="1884"/>
              <a:ext cx="51" cy="51"/>
            </a:xfrm>
            <a:prstGeom prst="ellipse">
              <a:avLst/>
            </a:prstGeom>
            <a:solidFill>
              <a:srgbClr val="0000FF"/>
            </a:solidFill>
            <a:ln w="9525">
              <a:solidFill>
                <a:srgbClr val="0000FF"/>
              </a:solidFill>
              <a:round/>
            </a:ln>
          </p:spPr>
          <p:txBody>
            <a:bodyPr/>
            <a:lstStyle/>
            <a:p>
              <a:endParaRPr lang="en-US">
                <a:latin typeface="Arial" panose="020B0604020202020204"/>
                <a:cs typeface="Arial" panose="020B0604020202020204"/>
              </a:endParaRPr>
            </a:p>
          </p:txBody>
        </p:sp>
        <p:sp>
          <p:nvSpPr>
            <p:cNvPr id="64" name="Rectangle 51"/>
            <p:cNvSpPr>
              <a:spLocks noChangeArrowheads="1"/>
            </p:cNvSpPr>
            <p:nvPr>
              <p:custDataLst>
                <p:tags r:id="rId52"/>
              </p:custDataLst>
            </p:nvPr>
          </p:nvSpPr>
          <p:spPr bwMode="auto">
            <a:xfrm>
              <a:off x="1025" y="1797"/>
              <a:ext cx="454" cy="242"/>
            </a:xfrm>
            <a:prstGeom prst="rect">
              <a:avLst/>
            </a:prstGeom>
            <a:noFill/>
            <a:ln w="9525">
              <a:noFill/>
              <a:miter lim="800000"/>
            </a:ln>
          </p:spPr>
          <p:txBody>
            <a:bodyPr wrap="none" lIns="0" tIns="0" rIns="0" bIns="0">
              <a:spAutoFit/>
            </a:bodyPr>
            <a:lstStyle/>
            <a:p>
              <a:r>
                <a:rPr lang="en-US" sz="2500" i="1">
                  <a:solidFill>
                    <a:srgbClr val="000000"/>
                  </a:solidFill>
                  <a:latin typeface="Arial" panose="020B0604020202020204"/>
                  <a:cs typeface="Arial" panose="020B0604020202020204"/>
                </a:rPr>
                <a:t>AVC</a:t>
              </a:r>
              <a:endParaRPr lang="en-US" sz="2500" i="1">
                <a:latin typeface="Arial" panose="020B0604020202020204"/>
                <a:cs typeface="Arial" panose="020B0604020202020204"/>
              </a:endParaRPr>
            </a:p>
          </p:txBody>
        </p:sp>
      </p:grpSp>
      <p:grpSp>
        <p:nvGrpSpPr>
          <p:cNvPr id="65" name="Group 52"/>
          <p:cNvGrpSpPr/>
          <p:nvPr/>
        </p:nvGrpSpPr>
        <p:grpSpPr bwMode="auto">
          <a:xfrm>
            <a:off x="1227138" y="2414588"/>
            <a:ext cx="1096962" cy="384175"/>
            <a:chOff x="773" y="2073"/>
            <a:chExt cx="691" cy="242"/>
          </a:xfrm>
        </p:grpSpPr>
        <p:sp>
          <p:nvSpPr>
            <p:cNvPr id="66" name="Line 53"/>
            <p:cNvSpPr>
              <a:spLocks noChangeShapeType="1"/>
            </p:cNvSpPr>
            <p:nvPr>
              <p:custDataLst>
                <p:tags r:id="rId47"/>
              </p:custDataLst>
            </p:nvPr>
          </p:nvSpPr>
          <p:spPr bwMode="auto">
            <a:xfrm>
              <a:off x="773" y="2190"/>
              <a:ext cx="202" cy="1"/>
            </a:xfrm>
            <a:prstGeom prst="line">
              <a:avLst/>
            </a:prstGeom>
            <a:noFill/>
            <a:ln w="30163">
              <a:solidFill>
                <a:srgbClr val="008000"/>
              </a:solidFill>
              <a:round/>
            </a:ln>
          </p:spPr>
          <p:txBody>
            <a:bodyPr/>
            <a:lstStyle/>
            <a:p>
              <a:endParaRPr lang="en-US">
                <a:latin typeface="Arial" panose="020B0604020202020204"/>
                <a:cs typeface="Arial" panose="020B0604020202020204"/>
              </a:endParaRPr>
            </a:p>
          </p:txBody>
        </p:sp>
        <p:sp>
          <p:nvSpPr>
            <p:cNvPr id="67" name="Oval 54"/>
            <p:cNvSpPr>
              <a:spLocks noChangeArrowheads="1"/>
            </p:cNvSpPr>
            <p:nvPr>
              <p:custDataLst>
                <p:tags r:id="rId48"/>
              </p:custDataLst>
            </p:nvPr>
          </p:nvSpPr>
          <p:spPr bwMode="auto">
            <a:xfrm>
              <a:off x="845" y="2160"/>
              <a:ext cx="51" cy="51"/>
            </a:xfrm>
            <a:prstGeom prst="ellipse">
              <a:avLst/>
            </a:prstGeom>
            <a:solidFill>
              <a:srgbClr val="008000"/>
            </a:solidFill>
            <a:ln w="9525">
              <a:solidFill>
                <a:srgbClr val="008000"/>
              </a:solidFill>
              <a:round/>
            </a:ln>
          </p:spPr>
          <p:txBody>
            <a:bodyPr/>
            <a:lstStyle/>
            <a:p>
              <a:endParaRPr lang="en-US">
                <a:latin typeface="Arial" panose="020B0604020202020204"/>
                <a:cs typeface="Arial" panose="020B0604020202020204"/>
              </a:endParaRPr>
            </a:p>
          </p:txBody>
        </p:sp>
        <p:sp>
          <p:nvSpPr>
            <p:cNvPr id="68" name="Rectangle 55"/>
            <p:cNvSpPr>
              <a:spLocks noChangeArrowheads="1"/>
            </p:cNvSpPr>
            <p:nvPr>
              <p:custDataLst>
                <p:tags r:id="rId49"/>
              </p:custDataLst>
            </p:nvPr>
          </p:nvSpPr>
          <p:spPr bwMode="auto">
            <a:xfrm>
              <a:off x="1025" y="2073"/>
              <a:ext cx="439" cy="242"/>
            </a:xfrm>
            <a:prstGeom prst="rect">
              <a:avLst/>
            </a:prstGeom>
            <a:noFill/>
            <a:ln w="9525">
              <a:noFill/>
              <a:miter lim="800000"/>
            </a:ln>
          </p:spPr>
          <p:txBody>
            <a:bodyPr wrap="none" lIns="0" tIns="0" rIns="0" bIns="0">
              <a:spAutoFit/>
            </a:bodyPr>
            <a:lstStyle/>
            <a:p>
              <a:r>
                <a:rPr lang="en-US" sz="2500" i="1">
                  <a:solidFill>
                    <a:srgbClr val="000000"/>
                  </a:solidFill>
                  <a:latin typeface="Arial" panose="020B0604020202020204"/>
                  <a:cs typeface="Arial" panose="020B0604020202020204"/>
                </a:rPr>
                <a:t>ATC</a:t>
              </a:r>
              <a:endParaRPr lang="en-US" sz="2500" i="1">
                <a:latin typeface="Arial" panose="020B0604020202020204"/>
                <a:cs typeface="Arial" panose="020B0604020202020204"/>
              </a:endParaRPr>
            </a:p>
          </p:txBody>
        </p:sp>
      </p:grpSp>
      <p:grpSp>
        <p:nvGrpSpPr>
          <p:cNvPr id="69" name="Group 56"/>
          <p:cNvGrpSpPr/>
          <p:nvPr/>
        </p:nvGrpSpPr>
        <p:grpSpPr bwMode="auto">
          <a:xfrm>
            <a:off x="1227137" y="3727450"/>
            <a:ext cx="977899" cy="384175"/>
            <a:chOff x="773" y="2348"/>
            <a:chExt cx="616" cy="242"/>
          </a:xfrm>
        </p:grpSpPr>
        <p:sp>
          <p:nvSpPr>
            <p:cNvPr id="70" name="Line 57"/>
            <p:cNvSpPr>
              <a:spLocks noChangeShapeType="1"/>
            </p:cNvSpPr>
            <p:nvPr>
              <p:custDataLst>
                <p:tags r:id="rId44"/>
              </p:custDataLst>
            </p:nvPr>
          </p:nvSpPr>
          <p:spPr bwMode="auto">
            <a:xfrm>
              <a:off x="773" y="2465"/>
              <a:ext cx="202" cy="1"/>
            </a:xfrm>
            <a:prstGeom prst="line">
              <a:avLst/>
            </a:prstGeom>
            <a:noFill/>
            <a:ln w="30163">
              <a:solidFill>
                <a:srgbClr val="FF6600"/>
              </a:solidFill>
              <a:round/>
            </a:ln>
          </p:spPr>
          <p:txBody>
            <a:bodyPr/>
            <a:lstStyle/>
            <a:p>
              <a:endParaRPr lang="en-US">
                <a:latin typeface="Arial" panose="020B0604020202020204"/>
                <a:cs typeface="Arial" panose="020B0604020202020204"/>
              </a:endParaRPr>
            </a:p>
          </p:txBody>
        </p:sp>
        <p:sp>
          <p:nvSpPr>
            <p:cNvPr id="71" name="Oval 58"/>
            <p:cNvSpPr>
              <a:spLocks noChangeArrowheads="1"/>
            </p:cNvSpPr>
            <p:nvPr>
              <p:custDataLst>
                <p:tags r:id="rId45"/>
              </p:custDataLst>
            </p:nvPr>
          </p:nvSpPr>
          <p:spPr bwMode="auto">
            <a:xfrm>
              <a:off x="845" y="2436"/>
              <a:ext cx="51" cy="51"/>
            </a:xfrm>
            <a:prstGeom prst="ellipse">
              <a:avLst/>
            </a:prstGeom>
            <a:solidFill>
              <a:srgbClr val="993300"/>
            </a:solidFill>
            <a:ln w="9525">
              <a:solidFill>
                <a:srgbClr val="993300"/>
              </a:solidFill>
              <a:round/>
            </a:ln>
          </p:spPr>
          <p:txBody>
            <a:bodyPr/>
            <a:lstStyle/>
            <a:p>
              <a:endParaRPr lang="en-US">
                <a:latin typeface="Arial" panose="020B0604020202020204"/>
                <a:cs typeface="Arial" panose="020B0604020202020204"/>
              </a:endParaRPr>
            </a:p>
          </p:txBody>
        </p:sp>
        <p:sp>
          <p:nvSpPr>
            <p:cNvPr id="72" name="Rectangle 59"/>
            <p:cNvSpPr>
              <a:spLocks noChangeArrowheads="1"/>
            </p:cNvSpPr>
            <p:nvPr>
              <p:custDataLst>
                <p:tags r:id="rId46"/>
              </p:custDataLst>
            </p:nvPr>
          </p:nvSpPr>
          <p:spPr bwMode="auto">
            <a:xfrm>
              <a:off x="1025" y="2348"/>
              <a:ext cx="364" cy="242"/>
            </a:xfrm>
            <a:prstGeom prst="rect">
              <a:avLst/>
            </a:prstGeom>
            <a:noFill/>
            <a:ln w="9525">
              <a:noFill/>
              <a:miter lim="800000"/>
            </a:ln>
          </p:spPr>
          <p:txBody>
            <a:bodyPr wrap="none" lIns="0" tIns="0" rIns="0" bIns="0">
              <a:spAutoFit/>
            </a:bodyPr>
            <a:lstStyle/>
            <a:p>
              <a:r>
                <a:rPr lang="en-US" sz="2500" i="1">
                  <a:solidFill>
                    <a:srgbClr val="000000"/>
                  </a:solidFill>
                  <a:latin typeface="Arial" panose="020B0604020202020204"/>
                  <a:cs typeface="Arial" panose="020B0604020202020204"/>
                </a:rPr>
                <a:t>MC</a:t>
              </a:r>
              <a:endParaRPr lang="en-US" sz="2500" i="1">
                <a:latin typeface="Arial" panose="020B0604020202020204"/>
                <a:cs typeface="Arial" panose="020B0604020202020204"/>
              </a:endParaRPr>
            </a:p>
          </p:txBody>
        </p:sp>
      </p:grpSp>
      <p:grpSp>
        <p:nvGrpSpPr>
          <p:cNvPr id="73" name="Group 60"/>
          <p:cNvGrpSpPr/>
          <p:nvPr/>
        </p:nvGrpSpPr>
        <p:grpSpPr bwMode="auto">
          <a:xfrm>
            <a:off x="3584575" y="1306830"/>
            <a:ext cx="5284788" cy="5494338"/>
            <a:chOff x="2178" y="522"/>
            <a:chExt cx="3329" cy="3461"/>
          </a:xfrm>
        </p:grpSpPr>
        <p:grpSp>
          <p:nvGrpSpPr>
            <p:cNvPr id="74" name="Group 61"/>
            <p:cNvGrpSpPr/>
            <p:nvPr/>
          </p:nvGrpSpPr>
          <p:grpSpPr bwMode="auto">
            <a:xfrm>
              <a:off x="2216" y="698"/>
              <a:ext cx="3160" cy="3247"/>
              <a:chOff x="2216" y="698"/>
              <a:chExt cx="3160" cy="3247"/>
            </a:xfrm>
          </p:grpSpPr>
          <p:sp>
            <p:nvSpPr>
              <p:cNvPr id="75" name="Line 62"/>
              <p:cNvSpPr>
                <a:spLocks noChangeShapeType="1"/>
              </p:cNvSpPr>
              <p:nvPr>
                <p:custDataLst>
                  <p:tags r:id="rId6"/>
                </p:custDataLst>
              </p:nvPr>
            </p:nvSpPr>
            <p:spPr bwMode="auto">
              <a:xfrm flipV="1">
                <a:off x="2987" y="3349"/>
                <a:ext cx="1" cy="5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76" name="Line 63"/>
              <p:cNvSpPr>
                <a:spLocks noChangeShapeType="1"/>
              </p:cNvSpPr>
              <p:nvPr>
                <p:custDataLst>
                  <p:tags r:id="rId7"/>
                </p:custDataLst>
              </p:nvPr>
            </p:nvSpPr>
            <p:spPr bwMode="auto">
              <a:xfrm flipV="1">
                <a:off x="3307" y="3349"/>
                <a:ext cx="1" cy="5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77" name="Line 64"/>
              <p:cNvSpPr>
                <a:spLocks noChangeShapeType="1"/>
              </p:cNvSpPr>
              <p:nvPr>
                <p:custDataLst>
                  <p:tags r:id="rId8"/>
                </p:custDataLst>
              </p:nvPr>
            </p:nvSpPr>
            <p:spPr bwMode="auto">
              <a:xfrm flipV="1">
                <a:off x="3633" y="3349"/>
                <a:ext cx="1" cy="5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78" name="Line 65"/>
              <p:cNvSpPr>
                <a:spLocks noChangeShapeType="1"/>
              </p:cNvSpPr>
              <p:nvPr>
                <p:custDataLst>
                  <p:tags r:id="rId9"/>
                </p:custDataLst>
              </p:nvPr>
            </p:nvSpPr>
            <p:spPr bwMode="auto">
              <a:xfrm flipV="1">
                <a:off x="3953" y="3349"/>
                <a:ext cx="1" cy="5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79" name="Line 66"/>
              <p:cNvSpPr>
                <a:spLocks noChangeShapeType="1"/>
              </p:cNvSpPr>
              <p:nvPr>
                <p:custDataLst>
                  <p:tags r:id="rId10"/>
                </p:custDataLst>
              </p:nvPr>
            </p:nvSpPr>
            <p:spPr bwMode="auto">
              <a:xfrm flipV="1">
                <a:off x="4279" y="3349"/>
                <a:ext cx="1" cy="5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80" name="Line 67"/>
              <p:cNvSpPr>
                <a:spLocks noChangeShapeType="1"/>
              </p:cNvSpPr>
              <p:nvPr>
                <p:custDataLst>
                  <p:tags r:id="rId11"/>
                </p:custDataLst>
              </p:nvPr>
            </p:nvSpPr>
            <p:spPr bwMode="auto">
              <a:xfrm flipV="1">
                <a:off x="4598" y="3349"/>
                <a:ext cx="1" cy="5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81" name="Line 68"/>
              <p:cNvSpPr>
                <a:spLocks noChangeShapeType="1"/>
              </p:cNvSpPr>
              <p:nvPr>
                <p:custDataLst>
                  <p:tags r:id="rId12"/>
                </p:custDataLst>
              </p:nvPr>
            </p:nvSpPr>
            <p:spPr bwMode="auto">
              <a:xfrm flipV="1">
                <a:off x="4924" y="3349"/>
                <a:ext cx="1" cy="5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82" name="Line 69"/>
              <p:cNvSpPr>
                <a:spLocks noChangeShapeType="1"/>
              </p:cNvSpPr>
              <p:nvPr>
                <p:custDataLst>
                  <p:tags r:id="rId13"/>
                </p:custDataLst>
              </p:nvPr>
            </p:nvSpPr>
            <p:spPr bwMode="auto">
              <a:xfrm flipV="1">
                <a:off x="5244" y="3349"/>
                <a:ext cx="1" cy="5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grpSp>
            <p:nvGrpSpPr>
              <p:cNvPr id="83" name="Group 70"/>
              <p:cNvGrpSpPr/>
              <p:nvPr/>
            </p:nvGrpSpPr>
            <p:grpSpPr bwMode="auto">
              <a:xfrm>
                <a:off x="2454" y="698"/>
                <a:ext cx="2922" cy="2749"/>
                <a:chOff x="2454" y="698"/>
                <a:chExt cx="2922" cy="2749"/>
              </a:xfrm>
            </p:grpSpPr>
            <p:sp>
              <p:nvSpPr>
                <p:cNvPr id="84" name="Line 71"/>
                <p:cNvSpPr>
                  <a:spLocks noChangeShapeType="1"/>
                </p:cNvSpPr>
                <p:nvPr>
                  <p:custDataLst>
                    <p:tags r:id="rId24"/>
                  </p:custDataLst>
                </p:nvPr>
              </p:nvSpPr>
              <p:spPr bwMode="auto">
                <a:xfrm>
                  <a:off x="2937" y="3349"/>
                  <a:ext cx="50" cy="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85" name="Line 72"/>
                <p:cNvSpPr>
                  <a:spLocks noChangeShapeType="1"/>
                </p:cNvSpPr>
                <p:nvPr>
                  <p:custDataLst>
                    <p:tags r:id="rId25"/>
                  </p:custDataLst>
                </p:nvPr>
              </p:nvSpPr>
              <p:spPr bwMode="auto">
                <a:xfrm>
                  <a:off x="2937" y="3036"/>
                  <a:ext cx="50" cy="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86" name="Line 73"/>
                <p:cNvSpPr>
                  <a:spLocks noChangeShapeType="1"/>
                </p:cNvSpPr>
                <p:nvPr>
                  <p:custDataLst>
                    <p:tags r:id="rId26"/>
                  </p:custDataLst>
                </p:nvPr>
              </p:nvSpPr>
              <p:spPr bwMode="auto">
                <a:xfrm>
                  <a:off x="2937" y="2716"/>
                  <a:ext cx="50" cy="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87" name="Line 74"/>
                <p:cNvSpPr>
                  <a:spLocks noChangeShapeType="1"/>
                </p:cNvSpPr>
                <p:nvPr>
                  <p:custDataLst>
                    <p:tags r:id="rId27"/>
                  </p:custDataLst>
                </p:nvPr>
              </p:nvSpPr>
              <p:spPr bwMode="auto">
                <a:xfrm>
                  <a:off x="2937" y="2403"/>
                  <a:ext cx="50" cy="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88" name="Line 75"/>
                <p:cNvSpPr>
                  <a:spLocks noChangeShapeType="1"/>
                </p:cNvSpPr>
                <p:nvPr>
                  <p:custDataLst>
                    <p:tags r:id="rId28"/>
                  </p:custDataLst>
                </p:nvPr>
              </p:nvSpPr>
              <p:spPr bwMode="auto">
                <a:xfrm>
                  <a:off x="2937" y="2089"/>
                  <a:ext cx="50" cy="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89" name="Line 76"/>
                <p:cNvSpPr>
                  <a:spLocks noChangeShapeType="1"/>
                </p:cNvSpPr>
                <p:nvPr>
                  <p:custDataLst>
                    <p:tags r:id="rId29"/>
                  </p:custDataLst>
                </p:nvPr>
              </p:nvSpPr>
              <p:spPr bwMode="auto">
                <a:xfrm>
                  <a:off x="2937" y="1770"/>
                  <a:ext cx="50" cy="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90" name="Line 77"/>
                <p:cNvSpPr>
                  <a:spLocks noChangeShapeType="1"/>
                </p:cNvSpPr>
                <p:nvPr>
                  <p:custDataLst>
                    <p:tags r:id="rId30"/>
                  </p:custDataLst>
                </p:nvPr>
              </p:nvSpPr>
              <p:spPr bwMode="auto">
                <a:xfrm>
                  <a:off x="2937" y="1456"/>
                  <a:ext cx="50" cy="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91" name="Line 78"/>
                <p:cNvSpPr>
                  <a:spLocks noChangeShapeType="1"/>
                </p:cNvSpPr>
                <p:nvPr>
                  <p:custDataLst>
                    <p:tags r:id="rId31"/>
                  </p:custDataLst>
                </p:nvPr>
              </p:nvSpPr>
              <p:spPr bwMode="auto">
                <a:xfrm>
                  <a:off x="2937" y="1143"/>
                  <a:ext cx="50" cy="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92" name="Line 79"/>
                <p:cNvSpPr>
                  <a:spLocks noChangeShapeType="1"/>
                </p:cNvSpPr>
                <p:nvPr>
                  <p:custDataLst>
                    <p:tags r:id="rId32"/>
                  </p:custDataLst>
                </p:nvPr>
              </p:nvSpPr>
              <p:spPr bwMode="auto">
                <a:xfrm>
                  <a:off x="2937" y="823"/>
                  <a:ext cx="50" cy="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grpSp>
              <p:nvGrpSpPr>
                <p:cNvPr id="93" name="Group 80"/>
                <p:cNvGrpSpPr/>
                <p:nvPr/>
              </p:nvGrpSpPr>
              <p:grpSpPr bwMode="auto">
                <a:xfrm>
                  <a:off x="2987" y="698"/>
                  <a:ext cx="2389" cy="2652"/>
                  <a:chOff x="2987" y="698"/>
                  <a:chExt cx="2389" cy="2652"/>
                </a:xfrm>
              </p:grpSpPr>
              <p:sp>
                <p:nvSpPr>
                  <p:cNvPr id="94" name="Line 81"/>
                  <p:cNvSpPr>
                    <a:spLocks noChangeShapeType="1"/>
                  </p:cNvSpPr>
                  <p:nvPr>
                    <p:custDataLst>
                      <p:tags r:id="rId42"/>
                    </p:custDataLst>
                  </p:nvPr>
                </p:nvSpPr>
                <p:spPr bwMode="auto">
                  <a:xfrm>
                    <a:off x="2987" y="698"/>
                    <a:ext cx="1" cy="265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95" name="Line 82"/>
                  <p:cNvSpPr>
                    <a:spLocks noChangeShapeType="1"/>
                  </p:cNvSpPr>
                  <p:nvPr>
                    <p:custDataLst>
                      <p:tags r:id="rId43"/>
                    </p:custDataLst>
                  </p:nvPr>
                </p:nvSpPr>
                <p:spPr bwMode="auto">
                  <a:xfrm>
                    <a:off x="2987" y="3349"/>
                    <a:ext cx="2389" cy="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grpSp>
            <p:sp>
              <p:nvSpPr>
                <p:cNvPr id="96" name="Rectangle 83"/>
                <p:cNvSpPr>
                  <a:spLocks noChangeArrowheads="1"/>
                </p:cNvSpPr>
                <p:nvPr>
                  <p:custDataLst>
                    <p:tags r:id="rId33"/>
                  </p:custDataLst>
                </p:nvPr>
              </p:nvSpPr>
              <p:spPr bwMode="auto">
                <a:xfrm>
                  <a:off x="2630" y="3255"/>
                  <a:ext cx="178"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$0</a:t>
                  </a:r>
                  <a:endParaRPr lang="en-US">
                    <a:latin typeface="Arial" panose="020B0604020202020204"/>
                    <a:cs typeface="Arial" panose="020B0604020202020204"/>
                  </a:endParaRPr>
                </a:p>
              </p:txBody>
            </p:sp>
            <p:sp>
              <p:nvSpPr>
                <p:cNvPr id="97" name="Rectangle 84"/>
                <p:cNvSpPr>
                  <a:spLocks noChangeArrowheads="1"/>
                </p:cNvSpPr>
                <p:nvPr>
                  <p:custDataLst>
                    <p:tags r:id="rId34"/>
                  </p:custDataLst>
                </p:nvPr>
              </p:nvSpPr>
              <p:spPr bwMode="auto">
                <a:xfrm>
                  <a:off x="2542" y="2942"/>
                  <a:ext cx="267"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$25</a:t>
                  </a:r>
                  <a:endParaRPr lang="en-US">
                    <a:latin typeface="Arial" panose="020B0604020202020204"/>
                    <a:cs typeface="Arial" panose="020B0604020202020204"/>
                  </a:endParaRPr>
                </a:p>
              </p:txBody>
            </p:sp>
            <p:sp>
              <p:nvSpPr>
                <p:cNvPr id="98" name="Rectangle 85"/>
                <p:cNvSpPr>
                  <a:spLocks noChangeArrowheads="1"/>
                </p:cNvSpPr>
                <p:nvPr>
                  <p:custDataLst>
                    <p:tags r:id="rId35"/>
                  </p:custDataLst>
                </p:nvPr>
              </p:nvSpPr>
              <p:spPr bwMode="auto">
                <a:xfrm>
                  <a:off x="2542" y="2622"/>
                  <a:ext cx="267"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$50</a:t>
                  </a:r>
                  <a:endParaRPr lang="en-US">
                    <a:latin typeface="Arial" panose="020B0604020202020204"/>
                    <a:cs typeface="Arial" panose="020B0604020202020204"/>
                  </a:endParaRPr>
                </a:p>
              </p:txBody>
            </p:sp>
            <p:sp>
              <p:nvSpPr>
                <p:cNvPr id="99" name="Rectangle 86"/>
                <p:cNvSpPr>
                  <a:spLocks noChangeArrowheads="1"/>
                </p:cNvSpPr>
                <p:nvPr>
                  <p:custDataLst>
                    <p:tags r:id="rId36"/>
                  </p:custDataLst>
                </p:nvPr>
              </p:nvSpPr>
              <p:spPr bwMode="auto">
                <a:xfrm>
                  <a:off x="2542" y="2309"/>
                  <a:ext cx="267"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$75</a:t>
                  </a:r>
                  <a:endParaRPr lang="en-US">
                    <a:latin typeface="Arial" panose="020B0604020202020204"/>
                    <a:cs typeface="Arial" panose="020B0604020202020204"/>
                  </a:endParaRPr>
                </a:p>
              </p:txBody>
            </p:sp>
            <p:sp>
              <p:nvSpPr>
                <p:cNvPr id="100" name="Rectangle 87"/>
                <p:cNvSpPr>
                  <a:spLocks noChangeArrowheads="1"/>
                </p:cNvSpPr>
                <p:nvPr>
                  <p:custDataLst>
                    <p:tags r:id="rId37"/>
                  </p:custDataLst>
                </p:nvPr>
              </p:nvSpPr>
              <p:spPr bwMode="auto">
                <a:xfrm>
                  <a:off x="2454" y="1995"/>
                  <a:ext cx="356"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$100</a:t>
                  </a:r>
                  <a:endParaRPr lang="en-US">
                    <a:latin typeface="Arial" panose="020B0604020202020204"/>
                    <a:cs typeface="Arial" panose="020B0604020202020204"/>
                  </a:endParaRPr>
                </a:p>
              </p:txBody>
            </p:sp>
            <p:sp>
              <p:nvSpPr>
                <p:cNvPr id="101" name="Rectangle 88"/>
                <p:cNvSpPr>
                  <a:spLocks noChangeArrowheads="1"/>
                </p:cNvSpPr>
                <p:nvPr>
                  <p:custDataLst>
                    <p:tags r:id="rId38"/>
                  </p:custDataLst>
                </p:nvPr>
              </p:nvSpPr>
              <p:spPr bwMode="auto">
                <a:xfrm>
                  <a:off x="2454" y="1676"/>
                  <a:ext cx="356"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$125</a:t>
                  </a:r>
                  <a:endParaRPr lang="en-US">
                    <a:latin typeface="Arial" panose="020B0604020202020204"/>
                    <a:cs typeface="Arial" panose="020B0604020202020204"/>
                  </a:endParaRPr>
                </a:p>
              </p:txBody>
            </p:sp>
            <p:sp>
              <p:nvSpPr>
                <p:cNvPr id="102" name="Rectangle 89"/>
                <p:cNvSpPr>
                  <a:spLocks noChangeArrowheads="1"/>
                </p:cNvSpPr>
                <p:nvPr>
                  <p:custDataLst>
                    <p:tags r:id="rId39"/>
                  </p:custDataLst>
                </p:nvPr>
              </p:nvSpPr>
              <p:spPr bwMode="auto">
                <a:xfrm>
                  <a:off x="2454" y="1362"/>
                  <a:ext cx="356"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$150</a:t>
                  </a:r>
                  <a:endParaRPr lang="en-US">
                    <a:latin typeface="Arial" panose="020B0604020202020204"/>
                    <a:cs typeface="Arial" panose="020B0604020202020204"/>
                  </a:endParaRPr>
                </a:p>
              </p:txBody>
            </p:sp>
            <p:sp>
              <p:nvSpPr>
                <p:cNvPr id="103" name="Rectangle 90"/>
                <p:cNvSpPr>
                  <a:spLocks noChangeArrowheads="1"/>
                </p:cNvSpPr>
                <p:nvPr>
                  <p:custDataLst>
                    <p:tags r:id="rId40"/>
                  </p:custDataLst>
                </p:nvPr>
              </p:nvSpPr>
              <p:spPr bwMode="auto">
                <a:xfrm>
                  <a:off x="2454" y="1049"/>
                  <a:ext cx="356"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$175</a:t>
                  </a:r>
                  <a:endParaRPr lang="en-US">
                    <a:latin typeface="Arial" panose="020B0604020202020204"/>
                    <a:cs typeface="Arial" panose="020B0604020202020204"/>
                  </a:endParaRPr>
                </a:p>
              </p:txBody>
            </p:sp>
            <p:sp>
              <p:nvSpPr>
                <p:cNvPr id="104" name="Rectangle 91"/>
                <p:cNvSpPr>
                  <a:spLocks noChangeArrowheads="1"/>
                </p:cNvSpPr>
                <p:nvPr>
                  <p:custDataLst>
                    <p:tags r:id="rId41"/>
                  </p:custDataLst>
                </p:nvPr>
              </p:nvSpPr>
              <p:spPr bwMode="auto">
                <a:xfrm>
                  <a:off x="2454" y="729"/>
                  <a:ext cx="356"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$200</a:t>
                  </a:r>
                  <a:endParaRPr lang="en-US">
                    <a:latin typeface="Arial" panose="020B0604020202020204"/>
                    <a:cs typeface="Arial" panose="020B0604020202020204"/>
                  </a:endParaRPr>
                </a:p>
              </p:txBody>
            </p:sp>
          </p:grpSp>
          <p:sp>
            <p:nvSpPr>
              <p:cNvPr id="105" name="Rectangle 92"/>
              <p:cNvSpPr>
                <a:spLocks noChangeArrowheads="1"/>
              </p:cNvSpPr>
              <p:nvPr>
                <p:custDataLst>
                  <p:tags r:id="rId14"/>
                </p:custDataLst>
              </p:nvPr>
            </p:nvSpPr>
            <p:spPr bwMode="auto">
              <a:xfrm>
                <a:off x="2943" y="3494"/>
                <a:ext cx="89"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0</a:t>
                </a:r>
                <a:endParaRPr lang="en-US">
                  <a:latin typeface="Arial" panose="020B0604020202020204"/>
                  <a:cs typeface="Arial" panose="020B0604020202020204"/>
                </a:endParaRPr>
              </a:p>
            </p:txBody>
          </p:sp>
          <p:sp>
            <p:nvSpPr>
              <p:cNvPr id="106" name="Rectangle 93"/>
              <p:cNvSpPr>
                <a:spLocks noChangeArrowheads="1"/>
              </p:cNvSpPr>
              <p:nvPr>
                <p:custDataLst>
                  <p:tags r:id="rId15"/>
                </p:custDataLst>
              </p:nvPr>
            </p:nvSpPr>
            <p:spPr bwMode="auto">
              <a:xfrm>
                <a:off x="3263" y="3494"/>
                <a:ext cx="89"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1</a:t>
                </a:r>
                <a:endParaRPr lang="en-US">
                  <a:latin typeface="Arial" panose="020B0604020202020204"/>
                  <a:cs typeface="Arial" panose="020B0604020202020204"/>
                </a:endParaRPr>
              </a:p>
            </p:txBody>
          </p:sp>
          <p:sp>
            <p:nvSpPr>
              <p:cNvPr id="107" name="Rectangle 94"/>
              <p:cNvSpPr>
                <a:spLocks noChangeArrowheads="1"/>
              </p:cNvSpPr>
              <p:nvPr>
                <p:custDataLst>
                  <p:tags r:id="rId16"/>
                </p:custDataLst>
              </p:nvPr>
            </p:nvSpPr>
            <p:spPr bwMode="auto">
              <a:xfrm>
                <a:off x="3589" y="3494"/>
                <a:ext cx="89"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2</a:t>
                </a:r>
                <a:endParaRPr lang="en-US">
                  <a:latin typeface="Arial" panose="020B0604020202020204"/>
                  <a:cs typeface="Arial" panose="020B0604020202020204"/>
                </a:endParaRPr>
              </a:p>
            </p:txBody>
          </p:sp>
          <p:sp>
            <p:nvSpPr>
              <p:cNvPr id="108" name="Rectangle 95"/>
              <p:cNvSpPr>
                <a:spLocks noChangeArrowheads="1"/>
              </p:cNvSpPr>
              <p:nvPr>
                <p:custDataLst>
                  <p:tags r:id="rId17"/>
                </p:custDataLst>
              </p:nvPr>
            </p:nvSpPr>
            <p:spPr bwMode="auto">
              <a:xfrm>
                <a:off x="3909" y="3494"/>
                <a:ext cx="89"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3</a:t>
                </a:r>
                <a:endParaRPr lang="en-US">
                  <a:latin typeface="Arial" panose="020B0604020202020204"/>
                  <a:cs typeface="Arial" panose="020B0604020202020204"/>
                </a:endParaRPr>
              </a:p>
            </p:txBody>
          </p:sp>
          <p:sp>
            <p:nvSpPr>
              <p:cNvPr id="109" name="Rectangle 96"/>
              <p:cNvSpPr>
                <a:spLocks noChangeArrowheads="1"/>
              </p:cNvSpPr>
              <p:nvPr>
                <p:custDataLst>
                  <p:tags r:id="rId18"/>
                </p:custDataLst>
              </p:nvPr>
            </p:nvSpPr>
            <p:spPr bwMode="auto">
              <a:xfrm>
                <a:off x="4235" y="3494"/>
                <a:ext cx="89"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4</a:t>
                </a:r>
                <a:endParaRPr lang="en-US">
                  <a:latin typeface="Arial" panose="020B0604020202020204"/>
                  <a:cs typeface="Arial" panose="020B0604020202020204"/>
                </a:endParaRPr>
              </a:p>
            </p:txBody>
          </p:sp>
          <p:sp>
            <p:nvSpPr>
              <p:cNvPr id="110" name="Rectangle 97"/>
              <p:cNvSpPr>
                <a:spLocks noChangeArrowheads="1"/>
              </p:cNvSpPr>
              <p:nvPr>
                <p:custDataLst>
                  <p:tags r:id="rId19"/>
                </p:custDataLst>
              </p:nvPr>
            </p:nvSpPr>
            <p:spPr bwMode="auto">
              <a:xfrm>
                <a:off x="4554" y="3494"/>
                <a:ext cx="89"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5</a:t>
                </a:r>
                <a:endParaRPr lang="en-US">
                  <a:latin typeface="Arial" panose="020B0604020202020204"/>
                  <a:cs typeface="Arial" panose="020B0604020202020204"/>
                </a:endParaRPr>
              </a:p>
            </p:txBody>
          </p:sp>
          <p:sp>
            <p:nvSpPr>
              <p:cNvPr id="111" name="Rectangle 98"/>
              <p:cNvSpPr>
                <a:spLocks noChangeArrowheads="1"/>
              </p:cNvSpPr>
              <p:nvPr>
                <p:custDataLst>
                  <p:tags r:id="rId20"/>
                </p:custDataLst>
              </p:nvPr>
            </p:nvSpPr>
            <p:spPr bwMode="auto">
              <a:xfrm>
                <a:off x="4880" y="3494"/>
                <a:ext cx="89"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6</a:t>
                </a:r>
                <a:endParaRPr lang="en-US">
                  <a:latin typeface="Arial" panose="020B0604020202020204"/>
                  <a:cs typeface="Arial" panose="020B0604020202020204"/>
                </a:endParaRPr>
              </a:p>
            </p:txBody>
          </p:sp>
          <p:sp>
            <p:nvSpPr>
              <p:cNvPr id="112" name="Rectangle 99"/>
              <p:cNvSpPr>
                <a:spLocks noChangeArrowheads="1"/>
              </p:cNvSpPr>
              <p:nvPr>
                <p:custDataLst>
                  <p:tags r:id="rId21"/>
                </p:custDataLst>
              </p:nvPr>
            </p:nvSpPr>
            <p:spPr bwMode="auto">
              <a:xfrm>
                <a:off x="5200" y="3494"/>
                <a:ext cx="89"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7</a:t>
                </a:r>
                <a:endParaRPr lang="en-US">
                  <a:latin typeface="Arial" panose="020B0604020202020204"/>
                  <a:cs typeface="Arial" panose="020B0604020202020204"/>
                </a:endParaRPr>
              </a:p>
            </p:txBody>
          </p:sp>
          <p:sp>
            <p:nvSpPr>
              <p:cNvPr id="113" name="Rectangle 100"/>
              <p:cNvSpPr>
                <a:spLocks noChangeArrowheads="1"/>
              </p:cNvSpPr>
              <p:nvPr>
                <p:custDataLst>
                  <p:tags r:id="rId22"/>
                </p:custDataLst>
              </p:nvPr>
            </p:nvSpPr>
            <p:spPr bwMode="auto">
              <a:xfrm>
                <a:off x="4103" y="3751"/>
                <a:ext cx="138" cy="194"/>
              </a:xfrm>
              <a:prstGeom prst="rect">
                <a:avLst/>
              </a:prstGeom>
              <a:noFill/>
              <a:ln w="9525">
                <a:noFill/>
                <a:miter lim="800000"/>
              </a:ln>
            </p:spPr>
            <p:txBody>
              <a:bodyPr wrap="none" lIns="0" tIns="0" rIns="0" bIns="0">
                <a:spAutoFit/>
              </a:bodyPr>
              <a:lstStyle/>
              <a:p>
                <a:r>
                  <a:rPr lang="en-US" sz="2000" b="1" i="1">
                    <a:solidFill>
                      <a:srgbClr val="000000"/>
                    </a:solidFill>
                    <a:latin typeface="Arial" panose="020B0604020202020204"/>
                    <a:cs typeface="Arial" panose="020B0604020202020204"/>
                  </a:rPr>
                  <a:t>Q</a:t>
                </a:r>
                <a:endParaRPr lang="en-US">
                  <a:latin typeface="Arial" panose="020B0604020202020204"/>
                  <a:cs typeface="Arial" panose="020B0604020202020204"/>
                </a:endParaRPr>
              </a:p>
            </p:txBody>
          </p:sp>
          <p:sp>
            <p:nvSpPr>
              <p:cNvPr id="114" name="Rectangle 101"/>
              <p:cNvSpPr>
                <a:spLocks noChangeArrowheads="1"/>
              </p:cNvSpPr>
              <p:nvPr>
                <p:custDataLst>
                  <p:tags r:id="rId23"/>
                </p:custDataLst>
              </p:nvPr>
            </p:nvSpPr>
            <p:spPr bwMode="auto">
              <a:xfrm rot="-5400000">
                <a:off x="2089" y="1932"/>
                <a:ext cx="445" cy="192"/>
              </a:xfrm>
              <a:prstGeom prst="rect">
                <a:avLst/>
              </a:prstGeom>
              <a:noFill/>
              <a:ln w="9525">
                <a:noFill/>
                <a:miter lim="800000"/>
              </a:ln>
            </p:spPr>
            <p:txBody>
              <a:bodyPr wrap="none" lIns="0" tIns="0" rIns="0" bIns="0">
                <a:spAutoFit/>
              </a:bodyPr>
              <a:lstStyle/>
              <a:p>
                <a:r>
                  <a:rPr lang="en-US" sz="2000" b="1">
                    <a:solidFill>
                      <a:srgbClr val="000000"/>
                    </a:solidFill>
                    <a:latin typeface="Arial" panose="020B0604020202020204"/>
                    <a:cs typeface="Arial" panose="020B0604020202020204"/>
                  </a:rPr>
                  <a:t>Costs</a:t>
                </a:r>
                <a:endParaRPr lang="en-US">
                  <a:latin typeface="Arial" panose="020B0604020202020204"/>
                  <a:cs typeface="Arial" panose="020B0604020202020204"/>
                </a:endParaRPr>
              </a:p>
            </p:txBody>
          </p:sp>
        </p:grpSp>
        <p:sp>
          <p:nvSpPr>
            <p:cNvPr id="115" name="Rectangle 102"/>
            <p:cNvSpPr>
              <a:spLocks noChangeArrowheads="1"/>
            </p:cNvSpPr>
            <p:nvPr>
              <p:custDataLst>
                <p:tags r:id="rId5"/>
              </p:custDataLst>
            </p:nvPr>
          </p:nvSpPr>
          <p:spPr bwMode="auto">
            <a:xfrm>
              <a:off x="2178" y="522"/>
              <a:ext cx="3329" cy="3461"/>
            </a:xfrm>
            <a:prstGeom prst="rect">
              <a:avLst/>
            </a:prstGeom>
            <a:noFill/>
            <a:ln w="0">
              <a:solidFill>
                <a:srgbClr val="000000"/>
              </a:solidFill>
              <a:miter lim="800000"/>
            </a:ln>
          </p:spPr>
          <p:txBody>
            <a:bodyPr/>
            <a:lstStyle/>
            <a:p>
              <a:endParaRPr lang="en-US">
                <a:latin typeface="Arial" panose="020B0604020202020204"/>
                <a:cs typeface="Arial" panose="020B0604020202020204"/>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par>
                                <p:cTn id="8" presetID="10" presetClass="entr" presetSubtype="0" fill="hold"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par>
                                <p:cTn id="16" presetID="10" presetClass="entr" presetSubtype="0" fill="hold" nodeType="with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fade">
                                      <p:cBhvr>
                                        <p:cTn id="18" dur="500"/>
                                        <p:tgtEl>
                                          <p:spTgt spid="5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wipe(left)">
                                      <p:cBhvr>
                                        <p:cTn id="23" dur="500"/>
                                        <p:tgtEl>
                                          <p:spTgt spid="47"/>
                                        </p:tgtEl>
                                      </p:cBhvr>
                                    </p:animEffect>
                                  </p:childTnLst>
                                </p:cTn>
                              </p:par>
                              <p:par>
                                <p:cTn id="24" presetID="10" presetClass="entr" presetSubtype="0" fill="hold" nodeType="withEffect">
                                  <p:stCondLst>
                                    <p:cond delay="0"/>
                                  </p:stCondLst>
                                  <p:childTnLst>
                                    <p:set>
                                      <p:cBhvr>
                                        <p:cTn id="25" dur="1" fill="hold">
                                          <p:stCondLst>
                                            <p:cond delay="0"/>
                                          </p:stCondLst>
                                        </p:cTn>
                                        <p:tgtEl>
                                          <p:spTgt spid="69"/>
                                        </p:tgtEl>
                                        <p:attrNameLst>
                                          <p:attrName>style.visibility</p:attrName>
                                        </p:attrNameLst>
                                      </p:cBhvr>
                                      <p:to>
                                        <p:strVal val="visible"/>
                                      </p:to>
                                    </p:set>
                                    <p:animEffect transition="in" filter="fade">
                                      <p:cBhvr>
                                        <p:cTn id="26"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69" cstate="print"/>
          <a:stretch>
            <a:fillRect/>
          </a:stretch>
        </p:blipFill>
        <p:spPr>
          <a:xfrm>
            <a:off x="433281" y="6286520"/>
            <a:ext cx="1495513" cy="288536"/>
          </a:xfrm>
          <a:prstGeom prst="rect">
            <a:avLst/>
          </a:prstGeom>
        </p:spPr>
      </p:pic>
      <p:sp>
        <p:nvSpPr>
          <p:cNvPr id="8" name="TextBox 5"/>
          <p:cNvSpPr txBox="1"/>
          <p:nvPr/>
        </p:nvSpPr>
        <p:spPr>
          <a:xfrm>
            <a:off x="415417" y="620688"/>
            <a:ext cx="3434080" cy="583565"/>
          </a:xfrm>
          <a:prstGeom prst="rect">
            <a:avLst/>
          </a:prstGeom>
          <a:noFill/>
        </p:spPr>
        <p:txBody>
          <a:bodyPr wrap="none" rtlCol="0">
            <a:spAutoFit/>
          </a:bodyPr>
          <a:lstStyle/>
          <a:p>
            <a:pPr algn="l"/>
            <a:r>
              <a:rPr lang="zh-CN" sz="3200">
                <a:solidFill>
                  <a:srgbClr val="002060"/>
                </a:solidFill>
              </a:rPr>
              <a:t>习题：</a:t>
            </a:r>
            <a:r>
              <a:rPr sz="3200">
                <a:solidFill>
                  <a:srgbClr val="002060"/>
                </a:solidFill>
              </a:rPr>
              <a:t>成本的计算</a:t>
            </a:r>
            <a:endParaRPr lang="zh-CN" sz="3200">
              <a:solidFill>
                <a:srgbClr val="002060"/>
              </a:solidFill>
            </a:endParaRPr>
          </a:p>
        </p:txBody>
      </p:sp>
      <p:sp>
        <p:nvSpPr>
          <p:cNvPr id="2" name="TextBox 4"/>
          <p:cNvSpPr txBox="1"/>
          <p:nvPr>
            <p:custDataLst>
              <p:tags r:id="rId1"/>
            </p:custDataLst>
          </p:nvPr>
        </p:nvSpPr>
        <p:spPr>
          <a:xfrm>
            <a:off x="304800" y="6500422"/>
            <a:ext cx="5649433" cy="338554"/>
          </a:xfrm>
          <a:prstGeom prst="rect">
            <a:avLst/>
          </a:prstGeom>
          <a:noFill/>
        </p:spPr>
        <p:txBody>
          <a:bodyPr wrap="square" rtlCol="0">
            <a:spAutoFit/>
          </a:bodyPr>
          <a:lstStyle/>
          <a:p>
            <a:r>
              <a:rPr lang="en-US" sz="800" i="1" dirty="0" smtClean="0">
                <a:solidFill>
                  <a:srgbClr val="777777"/>
                </a:solidFill>
                <a:latin typeface="Times New Roman" panose="02020603050405020304" pitchFamily="18" charset="0"/>
                <a:cs typeface="Times New Roman" panose="02020603050405020304" pitchFamily="18" charset="0"/>
              </a:rPr>
              <a:t>© 2015 </a:t>
            </a:r>
            <a:r>
              <a:rPr lang="en-US" sz="800" i="1" dirty="0" err="1" smtClean="0">
                <a:solidFill>
                  <a:srgbClr val="777777"/>
                </a:solidFill>
                <a:latin typeface="Times New Roman" panose="02020603050405020304" pitchFamily="18" charset="0"/>
                <a:cs typeface="Times New Roman" panose="02020603050405020304" pitchFamily="18" charset="0"/>
              </a:rPr>
              <a:t>Cengage</a:t>
            </a:r>
            <a:r>
              <a:rPr lang="en-US" sz="800" i="1" dirty="0" smtClean="0">
                <a:solidFill>
                  <a:srgbClr val="777777"/>
                </a:solidFill>
                <a:latin typeface="Times New Roman" panose="02020603050405020304" pitchFamily="18" charset="0"/>
                <a:cs typeface="Times New Roman" panose="02020603050405020304"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i="1" dirty="0">
              <a:solidFill>
                <a:srgbClr val="777777"/>
              </a:solidFill>
              <a:latin typeface="Times New Roman" panose="02020603050405020304" pitchFamily="18" charset="0"/>
              <a:ea typeface="Verdana" panose="020B0604030504040204" pitchFamily="34" charset="0"/>
              <a:cs typeface="Times New Roman" panose="02020603050405020304" pitchFamily="18" charset="0"/>
            </a:endParaRPr>
          </a:p>
        </p:txBody>
      </p:sp>
      <p:sp>
        <p:nvSpPr>
          <p:cNvPr id="6" name="Rectangle 145"/>
          <p:cNvSpPr>
            <a:spLocks noChangeArrowheads="1"/>
          </p:cNvSpPr>
          <p:nvPr>
            <p:custDataLst>
              <p:tags r:id="rId2"/>
            </p:custDataLst>
          </p:nvPr>
        </p:nvSpPr>
        <p:spPr bwMode="auto">
          <a:xfrm>
            <a:off x="803275" y="1890713"/>
            <a:ext cx="7920038" cy="4349750"/>
          </a:xfrm>
          <a:prstGeom prst="rect">
            <a:avLst/>
          </a:prstGeom>
          <a:solidFill>
            <a:schemeClr val="bg1"/>
          </a:solidFill>
          <a:ln w="9525">
            <a:noFill/>
            <a:miter lim="800000"/>
          </a:ln>
        </p:spPr>
        <p:txBody>
          <a:bodyPr wrap="none" anchor="ctr"/>
          <a:lstStyle/>
          <a:p>
            <a:endParaRPr lang="en-US">
              <a:latin typeface="Arial" panose="020B0604020202020204"/>
              <a:cs typeface="Arial" panose="020B0604020202020204"/>
            </a:endParaRPr>
          </a:p>
        </p:txBody>
      </p:sp>
      <p:sp>
        <p:nvSpPr>
          <p:cNvPr id="3" name="Rectangle 5"/>
          <p:cNvSpPr>
            <a:spLocks noChangeArrowheads="1"/>
          </p:cNvSpPr>
          <p:nvPr>
            <p:custDataLst>
              <p:tags r:id="rId3"/>
            </p:custDataLst>
          </p:nvPr>
        </p:nvSpPr>
        <p:spPr bwMode="auto">
          <a:xfrm>
            <a:off x="2011363" y="1282700"/>
            <a:ext cx="5467350" cy="546100"/>
          </a:xfrm>
          <a:prstGeom prst="rect">
            <a:avLst/>
          </a:prstGeom>
          <a:noFill/>
          <a:ln w="9525">
            <a:noFill/>
            <a:miter lim="800000"/>
          </a:ln>
        </p:spPr>
        <p:txBody>
          <a:bodyPr/>
          <a:lstStyle/>
          <a:p>
            <a:pPr marL="342900" indent="-342900">
              <a:lnSpc>
                <a:spcPct val="105000"/>
              </a:lnSpc>
              <a:spcBef>
                <a:spcPct val="45000"/>
              </a:spcBef>
              <a:buClr>
                <a:srgbClr val="669900"/>
              </a:buClr>
              <a:buSzPct val="120000"/>
              <a:buFont typeface="Wingdings" panose="05000000000000000000" pitchFamily="2" charset="2"/>
              <a:buNone/>
            </a:pPr>
            <a:r>
              <a:rPr lang="en-US" sz="2600">
                <a:latin typeface="Arial" panose="020B0604020202020204"/>
                <a:cs typeface="Arial" panose="020B0604020202020204"/>
              </a:rPr>
              <a:t>完成下面这个表格空缺的地方 </a:t>
            </a:r>
          </a:p>
        </p:txBody>
      </p:sp>
      <p:sp>
        <p:nvSpPr>
          <p:cNvPr id="4" name="Rectangle 104"/>
          <p:cNvSpPr>
            <a:spLocks noChangeArrowheads="1"/>
          </p:cNvSpPr>
          <p:nvPr>
            <p:custDataLst>
              <p:tags r:id="rId4"/>
            </p:custDataLst>
          </p:nvPr>
        </p:nvSpPr>
        <p:spPr bwMode="auto">
          <a:xfrm>
            <a:off x="1600200" y="5711825"/>
            <a:ext cx="10668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210</a:t>
            </a:r>
          </a:p>
        </p:txBody>
      </p:sp>
      <p:sp>
        <p:nvSpPr>
          <p:cNvPr id="9" name="Rectangle 102"/>
          <p:cNvSpPr>
            <a:spLocks noChangeArrowheads="1"/>
          </p:cNvSpPr>
          <p:nvPr>
            <p:custDataLst>
              <p:tags r:id="rId5"/>
            </p:custDataLst>
          </p:nvPr>
        </p:nvSpPr>
        <p:spPr bwMode="auto">
          <a:xfrm>
            <a:off x="1600200" y="5165725"/>
            <a:ext cx="10668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150</a:t>
            </a:r>
          </a:p>
        </p:txBody>
      </p:sp>
      <p:sp>
        <p:nvSpPr>
          <p:cNvPr id="10" name="Rectangle 100"/>
          <p:cNvSpPr>
            <a:spLocks noChangeArrowheads="1"/>
          </p:cNvSpPr>
          <p:nvPr>
            <p:custDataLst>
              <p:tags r:id="rId6"/>
            </p:custDataLst>
          </p:nvPr>
        </p:nvSpPr>
        <p:spPr bwMode="auto">
          <a:xfrm>
            <a:off x="1600200" y="4619625"/>
            <a:ext cx="10668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100</a:t>
            </a:r>
          </a:p>
        </p:txBody>
      </p:sp>
      <p:sp>
        <p:nvSpPr>
          <p:cNvPr id="11" name="Rectangle 98"/>
          <p:cNvSpPr>
            <a:spLocks noChangeArrowheads="1"/>
          </p:cNvSpPr>
          <p:nvPr>
            <p:custDataLst>
              <p:tags r:id="rId7"/>
            </p:custDataLst>
          </p:nvPr>
        </p:nvSpPr>
        <p:spPr bwMode="auto">
          <a:xfrm>
            <a:off x="1600200" y="4073525"/>
            <a:ext cx="10668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endParaRPr lang="en-US" sz="2500">
              <a:latin typeface="Arial" panose="020B0604020202020204"/>
              <a:cs typeface="Arial" panose="020B0604020202020204"/>
            </a:endParaRPr>
          </a:p>
        </p:txBody>
      </p:sp>
      <p:sp>
        <p:nvSpPr>
          <p:cNvPr id="12" name="Rectangle 96"/>
          <p:cNvSpPr>
            <a:spLocks noChangeArrowheads="1"/>
          </p:cNvSpPr>
          <p:nvPr>
            <p:custDataLst>
              <p:tags r:id="rId8"/>
            </p:custDataLst>
          </p:nvPr>
        </p:nvSpPr>
        <p:spPr bwMode="auto">
          <a:xfrm>
            <a:off x="1600200" y="3527425"/>
            <a:ext cx="10668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30</a:t>
            </a:r>
          </a:p>
        </p:txBody>
      </p:sp>
      <p:sp>
        <p:nvSpPr>
          <p:cNvPr id="13" name="Rectangle 94"/>
          <p:cNvSpPr>
            <a:spLocks noChangeArrowheads="1"/>
          </p:cNvSpPr>
          <p:nvPr>
            <p:custDataLst>
              <p:tags r:id="rId9"/>
            </p:custDataLst>
          </p:nvPr>
        </p:nvSpPr>
        <p:spPr bwMode="auto">
          <a:xfrm>
            <a:off x="1600200" y="2981325"/>
            <a:ext cx="10668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10</a:t>
            </a:r>
          </a:p>
        </p:txBody>
      </p:sp>
      <p:sp>
        <p:nvSpPr>
          <p:cNvPr id="14" name="Rectangle 90"/>
          <p:cNvSpPr>
            <a:spLocks noChangeArrowheads="1"/>
          </p:cNvSpPr>
          <p:nvPr>
            <p:custDataLst>
              <p:tags r:id="rId10"/>
            </p:custDataLst>
          </p:nvPr>
        </p:nvSpPr>
        <p:spPr bwMode="auto">
          <a:xfrm>
            <a:off x="1600200" y="1889125"/>
            <a:ext cx="10668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i="1">
                <a:latin typeface="Arial" panose="020B0604020202020204"/>
                <a:cs typeface="Arial" panose="020B0604020202020204"/>
              </a:rPr>
              <a:t>VC</a:t>
            </a:r>
          </a:p>
        </p:txBody>
      </p:sp>
      <p:sp>
        <p:nvSpPr>
          <p:cNvPr id="15" name="Rectangle 54"/>
          <p:cNvSpPr>
            <a:spLocks noChangeArrowheads="1"/>
          </p:cNvSpPr>
          <p:nvPr>
            <p:custDataLst>
              <p:tags r:id="rId11"/>
            </p:custDataLst>
          </p:nvPr>
        </p:nvSpPr>
        <p:spPr bwMode="auto">
          <a:xfrm>
            <a:off x="6286500" y="5711825"/>
            <a:ext cx="14351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43.33</a:t>
            </a:r>
          </a:p>
        </p:txBody>
      </p:sp>
      <p:sp>
        <p:nvSpPr>
          <p:cNvPr id="16" name="Rectangle 53"/>
          <p:cNvSpPr>
            <a:spLocks noChangeArrowheads="1"/>
          </p:cNvSpPr>
          <p:nvPr>
            <p:custDataLst>
              <p:tags r:id="rId12"/>
            </p:custDataLst>
          </p:nvPr>
        </p:nvSpPr>
        <p:spPr bwMode="auto">
          <a:xfrm>
            <a:off x="5143500" y="5711825"/>
            <a:ext cx="11430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35</a:t>
            </a:r>
          </a:p>
        </p:txBody>
      </p:sp>
      <p:sp>
        <p:nvSpPr>
          <p:cNvPr id="17" name="Rectangle 52"/>
          <p:cNvSpPr>
            <a:spLocks noChangeArrowheads="1"/>
          </p:cNvSpPr>
          <p:nvPr>
            <p:custDataLst>
              <p:tags r:id="rId13"/>
            </p:custDataLst>
          </p:nvPr>
        </p:nvSpPr>
        <p:spPr bwMode="auto">
          <a:xfrm>
            <a:off x="3771900" y="5711825"/>
            <a:ext cx="13716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8.33</a:t>
            </a:r>
          </a:p>
        </p:txBody>
      </p:sp>
      <p:sp>
        <p:nvSpPr>
          <p:cNvPr id="18" name="Rectangle 51"/>
          <p:cNvSpPr>
            <a:spLocks noChangeArrowheads="1"/>
          </p:cNvSpPr>
          <p:nvPr>
            <p:custDataLst>
              <p:tags r:id="rId14"/>
            </p:custDataLst>
          </p:nvPr>
        </p:nvSpPr>
        <p:spPr bwMode="auto">
          <a:xfrm>
            <a:off x="2667000" y="5711825"/>
            <a:ext cx="11049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260</a:t>
            </a:r>
          </a:p>
        </p:txBody>
      </p:sp>
      <p:sp>
        <p:nvSpPr>
          <p:cNvPr id="19" name="Rectangle 50"/>
          <p:cNvSpPr>
            <a:spLocks noChangeArrowheads="1"/>
          </p:cNvSpPr>
          <p:nvPr>
            <p:custDataLst>
              <p:tags r:id="rId15"/>
            </p:custDataLst>
          </p:nvPr>
        </p:nvSpPr>
        <p:spPr bwMode="auto">
          <a:xfrm>
            <a:off x="798513" y="5711825"/>
            <a:ext cx="801687"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6</a:t>
            </a:r>
          </a:p>
        </p:txBody>
      </p:sp>
      <p:sp>
        <p:nvSpPr>
          <p:cNvPr id="20" name="Rectangle 47"/>
          <p:cNvSpPr>
            <a:spLocks noChangeArrowheads="1"/>
          </p:cNvSpPr>
          <p:nvPr>
            <p:custDataLst>
              <p:tags r:id="rId16"/>
            </p:custDataLst>
          </p:nvPr>
        </p:nvSpPr>
        <p:spPr bwMode="auto">
          <a:xfrm>
            <a:off x="5143500" y="5165725"/>
            <a:ext cx="11430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30</a:t>
            </a:r>
          </a:p>
        </p:txBody>
      </p:sp>
      <p:sp>
        <p:nvSpPr>
          <p:cNvPr id="21" name="Rectangle 44"/>
          <p:cNvSpPr>
            <a:spLocks noChangeArrowheads="1"/>
          </p:cNvSpPr>
          <p:nvPr>
            <p:custDataLst>
              <p:tags r:id="rId17"/>
            </p:custDataLst>
          </p:nvPr>
        </p:nvSpPr>
        <p:spPr bwMode="auto">
          <a:xfrm>
            <a:off x="798513" y="5165725"/>
            <a:ext cx="801687"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5</a:t>
            </a:r>
          </a:p>
        </p:txBody>
      </p:sp>
      <p:sp>
        <p:nvSpPr>
          <p:cNvPr id="22" name="Rectangle 42"/>
          <p:cNvSpPr>
            <a:spLocks noChangeArrowheads="1"/>
          </p:cNvSpPr>
          <p:nvPr>
            <p:custDataLst>
              <p:tags r:id="rId18"/>
            </p:custDataLst>
          </p:nvPr>
        </p:nvSpPr>
        <p:spPr bwMode="auto">
          <a:xfrm>
            <a:off x="6286500" y="4619625"/>
            <a:ext cx="14351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37.50</a:t>
            </a:r>
          </a:p>
        </p:txBody>
      </p:sp>
      <p:sp>
        <p:nvSpPr>
          <p:cNvPr id="23" name="Rectangle 40"/>
          <p:cNvSpPr>
            <a:spLocks noChangeArrowheads="1"/>
          </p:cNvSpPr>
          <p:nvPr>
            <p:custDataLst>
              <p:tags r:id="rId19"/>
            </p:custDataLst>
          </p:nvPr>
        </p:nvSpPr>
        <p:spPr bwMode="auto">
          <a:xfrm>
            <a:off x="3771900" y="4619625"/>
            <a:ext cx="13716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12.50</a:t>
            </a:r>
          </a:p>
        </p:txBody>
      </p:sp>
      <p:sp>
        <p:nvSpPr>
          <p:cNvPr id="24" name="Rectangle 39"/>
          <p:cNvSpPr>
            <a:spLocks noChangeArrowheads="1"/>
          </p:cNvSpPr>
          <p:nvPr>
            <p:custDataLst>
              <p:tags r:id="rId20"/>
            </p:custDataLst>
          </p:nvPr>
        </p:nvSpPr>
        <p:spPr bwMode="auto">
          <a:xfrm>
            <a:off x="2667000" y="4619625"/>
            <a:ext cx="11049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150</a:t>
            </a:r>
          </a:p>
        </p:txBody>
      </p:sp>
      <p:sp>
        <p:nvSpPr>
          <p:cNvPr id="25" name="Rectangle 38"/>
          <p:cNvSpPr>
            <a:spLocks noChangeArrowheads="1"/>
          </p:cNvSpPr>
          <p:nvPr>
            <p:custDataLst>
              <p:tags r:id="rId21"/>
            </p:custDataLst>
          </p:nvPr>
        </p:nvSpPr>
        <p:spPr bwMode="auto">
          <a:xfrm>
            <a:off x="798513" y="4619625"/>
            <a:ext cx="801687"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4</a:t>
            </a:r>
          </a:p>
        </p:txBody>
      </p:sp>
      <p:sp>
        <p:nvSpPr>
          <p:cNvPr id="26" name="Rectangle 36"/>
          <p:cNvSpPr>
            <a:spLocks noChangeArrowheads="1"/>
          </p:cNvSpPr>
          <p:nvPr>
            <p:custDataLst>
              <p:tags r:id="rId22"/>
            </p:custDataLst>
          </p:nvPr>
        </p:nvSpPr>
        <p:spPr bwMode="auto">
          <a:xfrm>
            <a:off x="6286500" y="4073525"/>
            <a:ext cx="14351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36.67</a:t>
            </a:r>
          </a:p>
        </p:txBody>
      </p:sp>
      <p:sp>
        <p:nvSpPr>
          <p:cNvPr id="27" name="Rectangle 35"/>
          <p:cNvSpPr>
            <a:spLocks noChangeArrowheads="1"/>
          </p:cNvSpPr>
          <p:nvPr>
            <p:custDataLst>
              <p:tags r:id="rId23"/>
            </p:custDataLst>
          </p:nvPr>
        </p:nvSpPr>
        <p:spPr bwMode="auto">
          <a:xfrm>
            <a:off x="5143500" y="4073525"/>
            <a:ext cx="11430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20</a:t>
            </a:r>
          </a:p>
        </p:txBody>
      </p:sp>
      <p:sp>
        <p:nvSpPr>
          <p:cNvPr id="28" name="Rectangle 34"/>
          <p:cNvSpPr>
            <a:spLocks noChangeArrowheads="1"/>
          </p:cNvSpPr>
          <p:nvPr>
            <p:custDataLst>
              <p:tags r:id="rId24"/>
            </p:custDataLst>
          </p:nvPr>
        </p:nvSpPr>
        <p:spPr bwMode="auto">
          <a:xfrm>
            <a:off x="3771900" y="4073525"/>
            <a:ext cx="13716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16.67</a:t>
            </a:r>
          </a:p>
        </p:txBody>
      </p:sp>
      <p:sp>
        <p:nvSpPr>
          <p:cNvPr id="29" name="Rectangle 32"/>
          <p:cNvSpPr>
            <a:spLocks noChangeArrowheads="1"/>
          </p:cNvSpPr>
          <p:nvPr>
            <p:custDataLst>
              <p:tags r:id="rId25"/>
            </p:custDataLst>
          </p:nvPr>
        </p:nvSpPr>
        <p:spPr bwMode="auto">
          <a:xfrm>
            <a:off x="798513" y="4073525"/>
            <a:ext cx="801687"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3</a:t>
            </a:r>
          </a:p>
        </p:txBody>
      </p:sp>
      <p:sp>
        <p:nvSpPr>
          <p:cNvPr id="30" name="Rectangle 27"/>
          <p:cNvSpPr>
            <a:spLocks noChangeArrowheads="1"/>
          </p:cNvSpPr>
          <p:nvPr>
            <p:custDataLst>
              <p:tags r:id="rId26"/>
            </p:custDataLst>
          </p:nvPr>
        </p:nvSpPr>
        <p:spPr bwMode="auto">
          <a:xfrm>
            <a:off x="2667000" y="3527425"/>
            <a:ext cx="11049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80</a:t>
            </a:r>
          </a:p>
        </p:txBody>
      </p:sp>
      <p:sp>
        <p:nvSpPr>
          <p:cNvPr id="31" name="Rectangle 26"/>
          <p:cNvSpPr>
            <a:spLocks noChangeArrowheads="1"/>
          </p:cNvSpPr>
          <p:nvPr>
            <p:custDataLst>
              <p:tags r:id="rId27"/>
            </p:custDataLst>
          </p:nvPr>
        </p:nvSpPr>
        <p:spPr bwMode="auto">
          <a:xfrm>
            <a:off x="798513" y="3527425"/>
            <a:ext cx="801687"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2</a:t>
            </a:r>
          </a:p>
        </p:txBody>
      </p:sp>
      <p:sp>
        <p:nvSpPr>
          <p:cNvPr id="32" name="Rectangle 24"/>
          <p:cNvSpPr>
            <a:spLocks noChangeArrowheads="1"/>
          </p:cNvSpPr>
          <p:nvPr>
            <p:custDataLst>
              <p:tags r:id="rId28"/>
            </p:custDataLst>
          </p:nvPr>
        </p:nvSpPr>
        <p:spPr bwMode="auto">
          <a:xfrm>
            <a:off x="6286500" y="2981325"/>
            <a:ext cx="14351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60.00</a:t>
            </a:r>
          </a:p>
        </p:txBody>
      </p:sp>
      <p:sp>
        <p:nvSpPr>
          <p:cNvPr id="33" name="Rectangle 23"/>
          <p:cNvSpPr>
            <a:spLocks noChangeArrowheads="1"/>
          </p:cNvSpPr>
          <p:nvPr>
            <p:custDataLst>
              <p:tags r:id="rId29"/>
            </p:custDataLst>
          </p:nvPr>
        </p:nvSpPr>
        <p:spPr bwMode="auto">
          <a:xfrm>
            <a:off x="5143500" y="2981325"/>
            <a:ext cx="11430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10</a:t>
            </a:r>
          </a:p>
        </p:txBody>
      </p:sp>
      <p:sp>
        <p:nvSpPr>
          <p:cNvPr id="34" name="Rectangle 20"/>
          <p:cNvSpPr>
            <a:spLocks noChangeArrowheads="1"/>
          </p:cNvSpPr>
          <p:nvPr>
            <p:custDataLst>
              <p:tags r:id="rId30"/>
            </p:custDataLst>
          </p:nvPr>
        </p:nvSpPr>
        <p:spPr bwMode="auto">
          <a:xfrm>
            <a:off x="798513" y="2981325"/>
            <a:ext cx="801687"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1</a:t>
            </a:r>
          </a:p>
        </p:txBody>
      </p:sp>
      <p:sp>
        <p:nvSpPr>
          <p:cNvPr id="35" name="Rectangle 18"/>
          <p:cNvSpPr>
            <a:spLocks noChangeArrowheads="1"/>
          </p:cNvSpPr>
          <p:nvPr>
            <p:custDataLst>
              <p:tags r:id="rId31"/>
            </p:custDataLst>
          </p:nvPr>
        </p:nvSpPr>
        <p:spPr bwMode="auto">
          <a:xfrm>
            <a:off x="6286500" y="2435225"/>
            <a:ext cx="14351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i="1">
                <a:latin typeface="Arial" panose="020B0604020202020204"/>
                <a:cs typeface="Arial" panose="020B0604020202020204"/>
              </a:rPr>
              <a:t>n/a</a:t>
            </a:r>
          </a:p>
        </p:txBody>
      </p:sp>
      <p:sp>
        <p:nvSpPr>
          <p:cNvPr id="36" name="Rectangle 17"/>
          <p:cNvSpPr>
            <a:spLocks noChangeArrowheads="1"/>
          </p:cNvSpPr>
          <p:nvPr>
            <p:custDataLst>
              <p:tags r:id="rId32"/>
            </p:custDataLst>
          </p:nvPr>
        </p:nvSpPr>
        <p:spPr bwMode="auto">
          <a:xfrm>
            <a:off x="5143500" y="2435225"/>
            <a:ext cx="11430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i="1">
                <a:latin typeface="Arial" panose="020B0604020202020204"/>
                <a:cs typeface="Arial" panose="020B0604020202020204"/>
              </a:rPr>
              <a:t>n/a</a:t>
            </a:r>
          </a:p>
        </p:txBody>
      </p:sp>
      <p:sp>
        <p:nvSpPr>
          <p:cNvPr id="37" name="Rectangle 16"/>
          <p:cNvSpPr>
            <a:spLocks noChangeArrowheads="1"/>
          </p:cNvSpPr>
          <p:nvPr>
            <p:custDataLst>
              <p:tags r:id="rId33"/>
            </p:custDataLst>
          </p:nvPr>
        </p:nvSpPr>
        <p:spPr bwMode="auto">
          <a:xfrm>
            <a:off x="3771900" y="2435225"/>
            <a:ext cx="13716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i="1">
                <a:latin typeface="Arial" panose="020B0604020202020204"/>
                <a:cs typeface="Arial" panose="020B0604020202020204"/>
              </a:rPr>
              <a:t>n/a</a:t>
            </a:r>
          </a:p>
        </p:txBody>
      </p:sp>
      <p:sp>
        <p:nvSpPr>
          <p:cNvPr id="38" name="Rectangle 15"/>
          <p:cNvSpPr>
            <a:spLocks noChangeArrowheads="1"/>
          </p:cNvSpPr>
          <p:nvPr>
            <p:custDataLst>
              <p:tags r:id="rId34"/>
            </p:custDataLst>
          </p:nvPr>
        </p:nvSpPr>
        <p:spPr bwMode="auto">
          <a:xfrm>
            <a:off x="2667000" y="2435225"/>
            <a:ext cx="11049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50</a:t>
            </a:r>
          </a:p>
        </p:txBody>
      </p:sp>
      <p:sp>
        <p:nvSpPr>
          <p:cNvPr id="39" name="Rectangle 14"/>
          <p:cNvSpPr>
            <a:spLocks noChangeArrowheads="1"/>
          </p:cNvSpPr>
          <p:nvPr>
            <p:custDataLst>
              <p:tags r:id="rId35"/>
            </p:custDataLst>
          </p:nvPr>
        </p:nvSpPr>
        <p:spPr bwMode="auto">
          <a:xfrm>
            <a:off x="798513" y="2435225"/>
            <a:ext cx="801687"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0</a:t>
            </a:r>
          </a:p>
        </p:txBody>
      </p:sp>
      <p:sp>
        <p:nvSpPr>
          <p:cNvPr id="40" name="Rectangle 13"/>
          <p:cNvSpPr>
            <a:spLocks noChangeArrowheads="1"/>
          </p:cNvSpPr>
          <p:nvPr>
            <p:custDataLst>
              <p:tags r:id="rId36"/>
            </p:custDataLst>
          </p:nvPr>
        </p:nvSpPr>
        <p:spPr bwMode="auto">
          <a:xfrm>
            <a:off x="7721600" y="1889125"/>
            <a:ext cx="10033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i="1">
                <a:latin typeface="Arial" panose="020B0604020202020204"/>
                <a:cs typeface="Arial" panose="020B0604020202020204"/>
              </a:rPr>
              <a:t>MC</a:t>
            </a:r>
          </a:p>
        </p:txBody>
      </p:sp>
      <p:sp>
        <p:nvSpPr>
          <p:cNvPr id="41" name="Rectangle 12"/>
          <p:cNvSpPr>
            <a:spLocks noChangeArrowheads="1"/>
          </p:cNvSpPr>
          <p:nvPr>
            <p:custDataLst>
              <p:tags r:id="rId37"/>
            </p:custDataLst>
          </p:nvPr>
        </p:nvSpPr>
        <p:spPr bwMode="auto">
          <a:xfrm>
            <a:off x="6286500" y="1889125"/>
            <a:ext cx="14351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i="1">
                <a:latin typeface="Arial" panose="020B0604020202020204"/>
                <a:cs typeface="Arial" panose="020B0604020202020204"/>
              </a:rPr>
              <a:t>ATC</a:t>
            </a:r>
          </a:p>
        </p:txBody>
      </p:sp>
      <p:sp>
        <p:nvSpPr>
          <p:cNvPr id="42" name="Rectangle 11"/>
          <p:cNvSpPr>
            <a:spLocks noChangeArrowheads="1"/>
          </p:cNvSpPr>
          <p:nvPr>
            <p:custDataLst>
              <p:tags r:id="rId38"/>
            </p:custDataLst>
          </p:nvPr>
        </p:nvSpPr>
        <p:spPr bwMode="auto">
          <a:xfrm>
            <a:off x="5143500" y="1889125"/>
            <a:ext cx="11430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i="1">
                <a:latin typeface="Arial" panose="020B0604020202020204"/>
                <a:cs typeface="Arial" panose="020B0604020202020204"/>
              </a:rPr>
              <a:t>AVC</a:t>
            </a:r>
          </a:p>
        </p:txBody>
      </p:sp>
      <p:sp>
        <p:nvSpPr>
          <p:cNvPr id="43" name="Rectangle 10"/>
          <p:cNvSpPr>
            <a:spLocks noChangeArrowheads="1"/>
          </p:cNvSpPr>
          <p:nvPr>
            <p:custDataLst>
              <p:tags r:id="rId39"/>
            </p:custDataLst>
          </p:nvPr>
        </p:nvSpPr>
        <p:spPr bwMode="auto">
          <a:xfrm>
            <a:off x="3771900" y="1889125"/>
            <a:ext cx="13716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i="1">
                <a:latin typeface="Arial" panose="020B0604020202020204"/>
                <a:cs typeface="Arial" panose="020B0604020202020204"/>
              </a:rPr>
              <a:t>AFC</a:t>
            </a:r>
          </a:p>
        </p:txBody>
      </p:sp>
      <p:sp>
        <p:nvSpPr>
          <p:cNvPr id="44" name="Rectangle 9"/>
          <p:cNvSpPr>
            <a:spLocks noChangeArrowheads="1"/>
          </p:cNvSpPr>
          <p:nvPr>
            <p:custDataLst>
              <p:tags r:id="rId40"/>
            </p:custDataLst>
          </p:nvPr>
        </p:nvSpPr>
        <p:spPr bwMode="auto">
          <a:xfrm>
            <a:off x="2667000" y="1889125"/>
            <a:ext cx="11049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i="1">
                <a:latin typeface="Arial" panose="020B0604020202020204"/>
                <a:cs typeface="Arial" panose="020B0604020202020204"/>
              </a:rPr>
              <a:t>TC</a:t>
            </a:r>
          </a:p>
        </p:txBody>
      </p:sp>
      <p:sp>
        <p:nvSpPr>
          <p:cNvPr id="45" name="Rectangle 8"/>
          <p:cNvSpPr>
            <a:spLocks noChangeArrowheads="1"/>
          </p:cNvSpPr>
          <p:nvPr>
            <p:custDataLst>
              <p:tags r:id="rId41"/>
            </p:custDataLst>
          </p:nvPr>
        </p:nvSpPr>
        <p:spPr bwMode="auto">
          <a:xfrm>
            <a:off x="798513" y="1889125"/>
            <a:ext cx="801687"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b="1" i="1">
                <a:latin typeface="Arial" panose="020B0604020202020204"/>
                <a:cs typeface="Arial" panose="020B0604020202020204"/>
              </a:rPr>
              <a:t>Q</a:t>
            </a:r>
          </a:p>
        </p:txBody>
      </p:sp>
      <p:sp>
        <p:nvSpPr>
          <p:cNvPr id="46" name="Line 68"/>
          <p:cNvSpPr>
            <a:spLocks noChangeShapeType="1"/>
          </p:cNvSpPr>
          <p:nvPr>
            <p:custDataLst>
              <p:tags r:id="rId42"/>
            </p:custDataLst>
          </p:nvPr>
        </p:nvSpPr>
        <p:spPr bwMode="auto">
          <a:xfrm>
            <a:off x="798513" y="1889125"/>
            <a:ext cx="7926387" cy="0"/>
          </a:xfrm>
          <a:prstGeom prst="line">
            <a:avLst/>
          </a:prstGeom>
          <a:noFill/>
          <a:ln w="28575" cap="sq">
            <a:solidFill>
              <a:schemeClr val="tx1"/>
            </a:solidFill>
            <a:round/>
          </a:ln>
        </p:spPr>
        <p:txBody>
          <a:bodyPr anchor="ctr" anchorCtr="1"/>
          <a:lstStyle/>
          <a:p>
            <a:endParaRPr lang="en-US">
              <a:latin typeface="Arial" panose="020B0604020202020204"/>
              <a:cs typeface="Arial" panose="020B0604020202020204"/>
            </a:endParaRPr>
          </a:p>
        </p:txBody>
      </p:sp>
      <p:sp>
        <p:nvSpPr>
          <p:cNvPr id="47" name="Line 69"/>
          <p:cNvSpPr>
            <a:spLocks noChangeShapeType="1"/>
          </p:cNvSpPr>
          <p:nvPr>
            <p:custDataLst>
              <p:tags r:id="rId43"/>
            </p:custDataLst>
          </p:nvPr>
        </p:nvSpPr>
        <p:spPr bwMode="auto">
          <a:xfrm>
            <a:off x="798513" y="2435225"/>
            <a:ext cx="7926387" cy="0"/>
          </a:xfrm>
          <a:prstGeom prst="line">
            <a:avLst/>
          </a:prstGeom>
          <a:noFill/>
          <a:ln w="12700">
            <a:solidFill>
              <a:schemeClr val="tx1"/>
            </a:solidFill>
            <a:round/>
          </a:ln>
        </p:spPr>
        <p:txBody>
          <a:bodyPr anchor="ctr" anchorCtr="1"/>
          <a:lstStyle/>
          <a:p>
            <a:endParaRPr lang="en-US">
              <a:latin typeface="Arial" panose="020B0604020202020204"/>
              <a:cs typeface="Arial" panose="020B0604020202020204"/>
            </a:endParaRPr>
          </a:p>
        </p:txBody>
      </p:sp>
      <p:sp>
        <p:nvSpPr>
          <p:cNvPr id="48" name="Line 70"/>
          <p:cNvSpPr>
            <a:spLocks noChangeShapeType="1"/>
          </p:cNvSpPr>
          <p:nvPr>
            <p:custDataLst>
              <p:tags r:id="rId44"/>
            </p:custDataLst>
          </p:nvPr>
        </p:nvSpPr>
        <p:spPr bwMode="auto">
          <a:xfrm>
            <a:off x="798513" y="2981325"/>
            <a:ext cx="7926387" cy="0"/>
          </a:xfrm>
          <a:prstGeom prst="line">
            <a:avLst/>
          </a:prstGeom>
          <a:noFill/>
          <a:ln w="12700">
            <a:solidFill>
              <a:schemeClr val="tx1"/>
            </a:solidFill>
            <a:round/>
          </a:ln>
        </p:spPr>
        <p:txBody>
          <a:bodyPr anchor="ctr" anchorCtr="1"/>
          <a:lstStyle/>
          <a:p>
            <a:endParaRPr lang="en-US">
              <a:latin typeface="Arial" panose="020B0604020202020204"/>
              <a:cs typeface="Arial" panose="020B0604020202020204"/>
            </a:endParaRPr>
          </a:p>
        </p:txBody>
      </p:sp>
      <p:sp>
        <p:nvSpPr>
          <p:cNvPr id="49" name="Line 71"/>
          <p:cNvSpPr>
            <a:spLocks noChangeShapeType="1"/>
          </p:cNvSpPr>
          <p:nvPr>
            <p:custDataLst>
              <p:tags r:id="rId45"/>
            </p:custDataLst>
          </p:nvPr>
        </p:nvSpPr>
        <p:spPr bwMode="auto">
          <a:xfrm>
            <a:off x="798513" y="3527425"/>
            <a:ext cx="7926387" cy="0"/>
          </a:xfrm>
          <a:prstGeom prst="line">
            <a:avLst/>
          </a:prstGeom>
          <a:noFill/>
          <a:ln w="12700">
            <a:solidFill>
              <a:schemeClr val="tx1"/>
            </a:solidFill>
            <a:round/>
          </a:ln>
        </p:spPr>
        <p:txBody>
          <a:bodyPr anchor="ctr" anchorCtr="1"/>
          <a:lstStyle/>
          <a:p>
            <a:endParaRPr lang="en-US">
              <a:latin typeface="Arial" panose="020B0604020202020204"/>
              <a:cs typeface="Arial" panose="020B0604020202020204"/>
            </a:endParaRPr>
          </a:p>
        </p:txBody>
      </p:sp>
      <p:sp>
        <p:nvSpPr>
          <p:cNvPr id="50" name="Line 72"/>
          <p:cNvSpPr>
            <a:spLocks noChangeShapeType="1"/>
          </p:cNvSpPr>
          <p:nvPr>
            <p:custDataLst>
              <p:tags r:id="rId46"/>
            </p:custDataLst>
          </p:nvPr>
        </p:nvSpPr>
        <p:spPr bwMode="auto">
          <a:xfrm>
            <a:off x="798513" y="4073525"/>
            <a:ext cx="7926387" cy="0"/>
          </a:xfrm>
          <a:prstGeom prst="line">
            <a:avLst/>
          </a:prstGeom>
          <a:noFill/>
          <a:ln w="12700">
            <a:solidFill>
              <a:schemeClr val="tx1"/>
            </a:solidFill>
            <a:round/>
          </a:ln>
        </p:spPr>
        <p:txBody>
          <a:bodyPr anchor="ctr" anchorCtr="1"/>
          <a:lstStyle/>
          <a:p>
            <a:endParaRPr lang="en-US">
              <a:latin typeface="Arial" panose="020B0604020202020204"/>
              <a:cs typeface="Arial" panose="020B0604020202020204"/>
            </a:endParaRPr>
          </a:p>
        </p:txBody>
      </p:sp>
      <p:sp>
        <p:nvSpPr>
          <p:cNvPr id="51" name="Line 73"/>
          <p:cNvSpPr>
            <a:spLocks noChangeShapeType="1"/>
          </p:cNvSpPr>
          <p:nvPr>
            <p:custDataLst>
              <p:tags r:id="rId47"/>
            </p:custDataLst>
          </p:nvPr>
        </p:nvSpPr>
        <p:spPr bwMode="auto">
          <a:xfrm>
            <a:off x="798513" y="4619625"/>
            <a:ext cx="7926387" cy="0"/>
          </a:xfrm>
          <a:prstGeom prst="line">
            <a:avLst/>
          </a:prstGeom>
          <a:noFill/>
          <a:ln w="12700">
            <a:solidFill>
              <a:schemeClr val="tx1"/>
            </a:solidFill>
            <a:round/>
          </a:ln>
        </p:spPr>
        <p:txBody>
          <a:bodyPr anchor="ctr" anchorCtr="1"/>
          <a:lstStyle/>
          <a:p>
            <a:endParaRPr lang="en-US">
              <a:latin typeface="Arial" panose="020B0604020202020204"/>
              <a:cs typeface="Arial" panose="020B0604020202020204"/>
            </a:endParaRPr>
          </a:p>
        </p:txBody>
      </p:sp>
      <p:sp>
        <p:nvSpPr>
          <p:cNvPr id="52" name="Line 74"/>
          <p:cNvSpPr>
            <a:spLocks noChangeShapeType="1"/>
          </p:cNvSpPr>
          <p:nvPr>
            <p:custDataLst>
              <p:tags r:id="rId48"/>
            </p:custDataLst>
          </p:nvPr>
        </p:nvSpPr>
        <p:spPr bwMode="auto">
          <a:xfrm>
            <a:off x="798513" y="5165725"/>
            <a:ext cx="7926387" cy="0"/>
          </a:xfrm>
          <a:prstGeom prst="line">
            <a:avLst/>
          </a:prstGeom>
          <a:noFill/>
          <a:ln w="12700">
            <a:solidFill>
              <a:schemeClr val="tx1"/>
            </a:solidFill>
            <a:round/>
          </a:ln>
        </p:spPr>
        <p:txBody>
          <a:bodyPr anchor="ctr" anchorCtr="1"/>
          <a:lstStyle/>
          <a:p>
            <a:endParaRPr lang="en-US">
              <a:latin typeface="Arial" panose="020B0604020202020204"/>
              <a:cs typeface="Arial" panose="020B0604020202020204"/>
            </a:endParaRPr>
          </a:p>
        </p:txBody>
      </p:sp>
      <p:sp>
        <p:nvSpPr>
          <p:cNvPr id="53" name="Line 75"/>
          <p:cNvSpPr>
            <a:spLocks noChangeShapeType="1"/>
          </p:cNvSpPr>
          <p:nvPr>
            <p:custDataLst>
              <p:tags r:id="rId49"/>
            </p:custDataLst>
          </p:nvPr>
        </p:nvSpPr>
        <p:spPr bwMode="auto">
          <a:xfrm>
            <a:off x="798513" y="5711825"/>
            <a:ext cx="7926387" cy="0"/>
          </a:xfrm>
          <a:prstGeom prst="line">
            <a:avLst/>
          </a:prstGeom>
          <a:noFill/>
          <a:ln w="12700">
            <a:solidFill>
              <a:schemeClr val="tx1"/>
            </a:solidFill>
            <a:round/>
          </a:ln>
        </p:spPr>
        <p:txBody>
          <a:bodyPr anchor="ctr" anchorCtr="1"/>
          <a:lstStyle/>
          <a:p>
            <a:endParaRPr lang="en-US">
              <a:latin typeface="Arial" panose="020B0604020202020204"/>
              <a:cs typeface="Arial" panose="020B0604020202020204"/>
            </a:endParaRPr>
          </a:p>
        </p:txBody>
      </p:sp>
      <p:sp>
        <p:nvSpPr>
          <p:cNvPr id="54" name="Line 78"/>
          <p:cNvSpPr>
            <a:spLocks noChangeShapeType="1"/>
          </p:cNvSpPr>
          <p:nvPr>
            <p:custDataLst>
              <p:tags r:id="rId50"/>
            </p:custDataLst>
          </p:nvPr>
        </p:nvSpPr>
        <p:spPr bwMode="auto">
          <a:xfrm>
            <a:off x="798513" y="6257925"/>
            <a:ext cx="7926387" cy="0"/>
          </a:xfrm>
          <a:prstGeom prst="line">
            <a:avLst/>
          </a:prstGeom>
          <a:noFill/>
          <a:ln w="28575" cap="sq">
            <a:solidFill>
              <a:schemeClr val="tx1"/>
            </a:solidFill>
            <a:round/>
          </a:ln>
        </p:spPr>
        <p:txBody>
          <a:bodyPr anchor="ctr" anchorCtr="1"/>
          <a:lstStyle/>
          <a:p>
            <a:endParaRPr lang="en-US">
              <a:latin typeface="Arial" panose="020B0604020202020204"/>
              <a:cs typeface="Arial" panose="020B0604020202020204"/>
            </a:endParaRPr>
          </a:p>
        </p:txBody>
      </p:sp>
      <p:sp>
        <p:nvSpPr>
          <p:cNvPr id="55" name="Line 79"/>
          <p:cNvSpPr>
            <a:spLocks noChangeShapeType="1"/>
          </p:cNvSpPr>
          <p:nvPr>
            <p:custDataLst>
              <p:tags r:id="rId51"/>
            </p:custDataLst>
          </p:nvPr>
        </p:nvSpPr>
        <p:spPr bwMode="auto">
          <a:xfrm>
            <a:off x="798513" y="1889125"/>
            <a:ext cx="0" cy="4368800"/>
          </a:xfrm>
          <a:prstGeom prst="line">
            <a:avLst/>
          </a:prstGeom>
          <a:noFill/>
          <a:ln w="28575" cap="sq">
            <a:solidFill>
              <a:schemeClr val="tx1"/>
            </a:solidFill>
            <a:round/>
          </a:ln>
        </p:spPr>
        <p:txBody>
          <a:bodyPr anchor="ctr" anchorCtr="1"/>
          <a:lstStyle/>
          <a:p>
            <a:endParaRPr lang="en-US">
              <a:latin typeface="Arial" panose="020B0604020202020204"/>
              <a:cs typeface="Arial" panose="020B0604020202020204"/>
            </a:endParaRPr>
          </a:p>
        </p:txBody>
      </p:sp>
      <p:sp>
        <p:nvSpPr>
          <p:cNvPr id="56" name="Line 80"/>
          <p:cNvSpPr>
            <a:spLocks noChangeShapeType="1"/>
          </p:cNvSpPr>
          <p:nvPr>
            <p:custDataLst>
              <p:tags r:id="rId52"/>
            </p:custDataLst>
          </p:nvPr>
        </p:nvSpPr>
        <p:spPr bwMode="auto">
          <a:xfrm>
            <a:off x="1600200" y="1889125"/>
            <a:ext cx="0" cy="4368800"/>
          </a:xfrm>
          <a:prstGeom prst="line">
            <a:avLst/>
          </a:prstGeom>
          <a:noFill/>
          <a:ln w="12700">
            <a:solidFill>
              <a:schemeClr val="tx1"/>
            </a:solidFill>
            <a:round/>
          </a:ln>
        </p:spPr>
        <p:txBody>
          <a:bodyPr anchor="ctr" anchorCtr="1"/>
          <a:lstStyle/>
          <a:p>
            <a:endParaRPr lang="en-US">
              <a:latin typeface="Arial" panose="020B0604020202020204"/>
              <a:cs typeface="Arial" panose="020B0604020202020204"/>
            </a:endParaRPr>
          </a:p>
        </p:txBody>
      </p:sp>
      <p:sp>
        <p:nvSpPr>
          <p:cNvPr id="57" name="Line 81"/>
          <p:cNvSpPr>
            <a:spLocks noChangeShapeType="1"/>
          </p:cNvSpPr>
          <p:nvPr>
            <p:custDataLst>
              <p:tags r:id="rId53"/>
            </p:custDataLst>
          </p:nvPr>
        </p:nvSpPr>
        <p:spPr bwMode="auto">
          <a:xfrm>
            <a:off x="3771900" y="1889125"/>
            <a:ext cx="0" cy="4368800"/>
          </a:xfrm>
          <a:prstGeom prst="line">
            <a:avLst/>
          </a:prstGeom>
          <a:noFill/>
          <a:ln w="12700">
            <a:solidFill>
              <a:schemeClr val="tx1"/>
            </a:solidFill>
            <a:round/>
          </a:ln>
        </p:spPr>
        <p:txBody>
          <a:bodyPr anchor="ctr" anchorCtr="1"/>
          <a:lstStyle/>
          <a:p>
            <a:endParaRPr lang="en-US">
              <a:latin typeface="Arial" panose="020B0604020202020204"/>
              <a:cs typeface="Arial" panose="020B0604020202020204"/>
            </a:endParaRPr>
          </a:p>
        </p:txBody>
      </p:sp>
      <p:sp>
        <p:nvSpPr>
          <p:cNvPr id="58" name="Line 82"/>
          <p:cNvSpPr>
            <a:spLocks noChangeShapeType="1"/>
          </p:cNvSpPr>
          <p:nvPr>
            <p:custDataLst>
              <p:tags r:id="rId54"/>
            </p:custDataLst>
          </p:nvPr>
        </p:nvSpPr>
        <p:spPr bwMode="auto">
          <a:xfrm>
            <a:off x="5143500" y="1889125"/>
            <a:ext cx="0" cy="4368800"/>
          </a:xfrm>
          <a:prstGeom prst="line">
            <a:avLst/>
          </a:prstGeom>
          <a:noFill/>
          <a:ln w="12700">
            <a:solidFill>
              <a:schemeClr val="tx1"/>
            </a:solidFill>
            <a:round/>
          </a:ln>
        </p:spPr>
        <p:txBody>
          <a:bodyPr anchor="ctr" anchorCtr="1"/>
          <a:lstStyle/>
          <a:p>
            <a:endParaRPr lang="en-US">
              <a:latin typeface="Arial" panose="020B0604020202020204"/>
              <a:cs typeface="Arial" panose="020B0604020202020204"/>
            </a:endParaRPr>
          </a:p>
        </p:txBody>
      </p:sp>
      <p:sp>
        <p:nvSpPr>
          <p:cNvPr id="59" name="Line 83"/>
          <p:cNvSpPr>
            <a:spLocks noChangeShapeType="1"/>
          </p:cNvSpPr>
          <p:nvPr>
            <p:custDataLst>
              <p:tags r:id="rId55"/>
            </p:custDataLst>
          </p:nvPr>
        </p:nvSpPr>
        <p:spPr bwMode="auto">
          <a:xfrm>
            <a:off x="6286500" y="1889125"/>
            <a:ext cx="0" cy="4368800"/>
          </a:xfrm>
          <a:prstGeom prst="line">
            <a:avLst/>
          </a:prstGeom>
          <a:noFill/>
          <a:ln w="12700">
            <a:solidFill>
              <a:schemeClr val="tx1"/>
            </a:solidFill>
            <a:round/>
          </a:ln>
        </p:spPr>
        <p:txBody>
          <a:bodyPr anchor="ctr" anchorCtr="1"/>
          <a:lstStyle/>
          <a:p>
            <a:endParaRPr lang="en-US">
              <a:latin typeface="Arial" panose="020B0604020202020204"/>
              <a:cs typeface="Arial" panose="020B0604020202020204"/>
            </a:endParaRPr>
          </a:p>
        </p:txBody>
      </p:sp>
      <p:sp>
        <p:nvSpPr>
          <p:cNvPr id="60" name="Line 84"/>
          <p:cNvSpPr>
            <a:spLocks noChangeShapeType="1"/>
          </p:cNvSpPr>
          <p:nvPr>
            <p:custDataLst>
              <p:tags r:id="rId56"/>
            </p:custDataLst>
          </p:nvPr>
        </p:nvSpPr>
        <p:spPr bwMode="auto">
          <a:xfrm>
            <a:off x="7721600" y="1889125"/>
            <a:ext cx="0" cy="4368800"/>
          </a:xfrm>
          <a:prstGeom prst="line">
            <a:avLst/>
          </a:prstGeom>
          <a:noFill/>
          <a:ln w="12700">
            <a:solidFill>
              <a:schemeClr val="tx1"/>
            </a:solidFill>
            <a:round/>
          </a:ln>
        </p:spPr>
        <p:txBody>
          <a:bodyPr anchor="ctr" anchorCtr="1"/>
          <a:lstStyle/>
          <a:p>
            <a:endParaRPr lang="en-US">
              <a:latin typeface="Arial" panose="020B0604020202020204"/>
              <a:cs typeface="Arial" panose="020B0604020202020204"/>
            </a:endParaRPr>
          </a:p>
        </p:txBody>
      </p:sp>
      <p:sp>
        <p:nvSpPr>
          <p:cNvPr id="61" name="Line 85"/>
          <p:cNvSpPr>
            <a:spLocks noChangeShapeType="1"/>
          </p:cNvSpPr>
          <p:nvPr>
            <p:custDataLst>
              <p:tags r:id="rId57"/>
            </p:custDataLst>
          </p:nvPr>
        </p:nvSpPr>
        <p:spPr bwMode="auto">
          <a:xfrm>
            <a:off x="8724900" y="1889125"/>
            <a:ext cx="0" cy="4368800"/>
          </a:xfrm>
          <a:prstGeom prst="line">
            <a:avLst/>
          </a:prstGeom>
          <a:noFill/>
          <a:ln w="28575" cap="sq">
            <a:solidFill>
              <a:schemeClr val="tx1"/>
            </a:solidFill>
            <a:round/>
          </a:ln>
        </p:spPr>
        <p:txBody>
          <a:bodyPr anchor="ctr" anchorCtr="1"/>
          <a:lstStyle/>
          <a:p>
            <a:endParaRPr lang="en-US">
              <a:latin typeface="Arial" panose="020B0604020202020204"/>
              <a:cs typeface="Arial" panose="020B0604020202020204"/>
            </a:endParaRPr>
          </a:p>
        </p:txBody>
      </p:sp>
      <p:sp>
        <p:nvSpPr>
          <p:cNvPr id="62" name="Line 91"/>
          <p:cNvSpPr>
            <a:spLocks noChangeShapeType="1"/>
          </p:cNvSpPr>
          <p:nvPr>
            <p:custDataLst>
              <p:tags r:id="rId58"/>
            </p:custDataLst>
          </p:nvPr>
        </p:nvSpPr>
        <p:spPr bwMode="auto">
          <a:xfrm>
            <a:off x="2667000" y="1889125"/>
            <a:ext cx="0" cy="436880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63" name="Rectangle 55"/>
          <p:cNvSpPr>
            <a:spLocks noChangeArrowheads="1"/>
          </p:cNvSpPr>
          <p:nvPr>
            <p:custDataLst>
              <p:tags r:id="rId59"/>
            </p:custDataLst>
          </p:nvPr>
        </p:nvSpPr>
        <p:spPr bwMode="auto">
          <a:xfrm>
            <a:off x="7721600" y="5422900"/>
            <a:ext cx="1003300" cy="546100"/>
          </a:xfrm>
          <a:prstGeom prst="rect">
            <a:avLst/>
          </a:prstGeom>
          <a:solidFill>
            <a:schemeClr val="bg1"/>
          </a:solidFill>
          <a:ln w="12700">
            <a:solidFill>
              <a:schemeClr val="tx1"/>
            </a:solid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60</a:t>
            </a:r>
          </a:p>
        </p:txBody>
      </p:sp>
      <p:sp>
        <p:nvSpPr>
          <p:cNvPr id="64" name="Rectangle 49"/>
          <p:cNvSpPr>
            <a:spLocks noChangeArrowheads="1"/>
          </p:cNvSpPr>
          <p:nvPr>
            <p:custDataLst>
              <p:tags r:id="rId60"/>
            </p:custDataLst>
          </p:nvPr>
        </p:nvSpPr>
        <p:spPr bwMode="auto">
          <a:xfrm>
            <a:off x="7721600" y="4876800"/>
            <a:ext cx="1003300" cy="546100"/>
          </a:xfrm>
          <a:prstGeom prst="rect">
            <a:avLst/>
          </a:prstGeom>
          <a:solidFill>
            <a:schemeClr val="bg1"/>
          </a:solidFill>
          <a:ln w="12700">
            <a:solidFill>
              <a:schemeClr val="tx1"/>
            </a:solid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endParaRPr lang="en-US" sz="2500">
              <a:latin typeface="Arial" panose="020B0604020202020204"/>
              <a:cs typeface="Arial" panose="020B0604020202020204"/>
            </a:endParaRPr>
          </a:p>
        </p:txBody>
      </p:sp>
      <p:sp>
        <p:nvSpPr>
          <p:cNvPr id="65" name="Rectangle 43"/>
          <p:cNvSpPr>
            <a:spLocks noChangeArrowheads="1"/>
          </p:cNvSpPr>
          <p:nvPr>
            <p:custDataLst>
              <p:tags r:id="rId61"/>
            </p:custDataLst>
          </p:nvPr>
        </p:nvSpPr>
        <p:spPr bwMode="auto">
          <a:xfrm>
            <a:off x="7721600" y="4330700"/>
            <a:ext cx="1003300" cy="546100"/>
          </a:xfrm>
          <a:prstGeom prst="rect">
            <a:avLst/>
          </a:prstGeom>
          <a:solidFill>
            <a:schemeClr val="bg1"/>
          </a:solidFill>
          <a:ln w="12700">
            <a:solidFill>
              <a:schemeClr val="tx1"/>
            </a:solid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endParaRPr lang="en-US" sz="2500">
              <a:latin typeface="Arial" panose="020B0604020202020204"/>
              <a:cs typeface="Arial" panose="020B0604020202020204"/>
            </a:endParaRPr>
          </a:p>
        </p:txBody>
      </p:sp>
      <p:sp>
        <p:nvSpPr>
          <p:cNvPr id="66" name="Rectangle 37"/>
          <p:cNvSpPr>
            <a:spLocks noChangeArrowheads="1"/>
          </p:cNvSpPr>
          <p:nvPr>
            <p:custDataLst>
              <p:tags r:id="rId62"/>
            </p:custDataLst>
          </p:nvPr>
        </p:nvSpPr>
        <p:spPr bwMode="auto">
          <a:xfrm>
            <a:off x="7721600" y="3784600"/>
            <a:ext cx="1003300" cy="546100"/>
          </a:xfrm>
          <a:prstGeom prst="rect">
            <a:avLst/>
          </a:prstGeom>
          <a:solidFill>
            <a:schemeClr val="bg1"/>
          </a:solidFill>
          <a:ln w="12700">
            <a:solidFill>
              <a:schemeClr val="tx1"/>
            </a:solid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30</a:t>
            </a:r>
          </a:p>
        </p:txBody>
      </p:sp>
      <p:sp>
        <p:nvSpPr>
          <p:cNvPr id="67" name="Rectangle 31"/>
          <p:cNvSpPr>
            <a:spLocks noChangeArrowheads="1"/>
          </p:cNvSpPr>
          <p:nvPr>
            <p:custDataLst>
              <p:tags r:id="rId63"/>
            </p:custDataLst>
          </p:nvPr>
        </p:nvSpPr>
        <p:spPr bwMode="auto">
          <a:xfrm>
            <a:off x="7721600" y="3238500"/>
            <a:ext cx="1003300" cy="546100"/>
          </a:xfrm>
          <a:prstGeom prst="rect">
            <a:avLst/>
          </a:prstGeom>
          <a:solidFill>
            <a:schemeClr val="bg1"/>
          </a:solidFill>
          <a:ln w="12700">
            <a:solidFill>
              <a:schemeClr val="tx1"/>
            </a:solid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endParaRPr lang="en-US" sz="2500">
              <a:latin typeface="Arial" panose="020B0604020202020204"/>
              <a:cs typeface="Arial" panose="020B0604020202020204"/>
            </a:endParaRPr>
          </a:p>
        </p:txBody>
      </p:sp>
      <p:sp>
        <p:nvSpPr>
          <p:cNvPr id="68" name="Rectangle 25"/>
          <p:cNvSpPr>
            <a:spLocks noChangeArrowheads="1"/>
          </p:cNvSpPr>
          <p:nvPr>
            <p:custDataLst>
              <p:tags r:id="rId64"/>
            </p:custDataLst>
          </p:nvPr>
        </p:nvSpPr>
        <p:spPr bwMode="auto">
          <a:xfrm>
            <a:off x="7721600" y="2692400"/>
            <a:ext cx="1003300" cy="546100"/>
          </a:xfrm>
          <a:prstGeom prst="rect">
            <a:avLst/>
          </a:prstGeom>
          <a:solidFill>
            <a:schemeClr val="bg1"/>
          </a:solidFill>
          <a:ln w="12700">
            <a:solidFill>
              <a:schemeClr val="tx1"/>
            </a:solid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10</a:t>
            </a:r>
          </a:p>
        </p:txBody>
      </p:sp>
      <p:sp>
        <p:nvSpPr>
          <p:cNvPr id="69" name="Rectangle 140"/>
          <p:cNvSpPr>
            <a:spLocks noChangeArrowheads="1"/>
          </p:cNvSpPr>
          <p:nvPr>
            <p:custDataLst>
              <p:tags r:id="rId65"/>
            </p:custDataLst>
          </p:nvPr>
        </p:nvSpPr>
        <p:spPr bwMode="auto">
          <a:xfrm>
            <a:off x="7732713" y="5978525"/>
            <a:ext cx="982662" cy="266700"/>
          </a:xfrm>
          <a:prstGeom prst="rect">
            <a:avLst/>
          </a:prstGeom>
          <a:pattFill prst="wdUpDiag">
            <a:fgClr>
              <a:srgbClr val="969696"/>
            </a:fgClr>
            <a:bgClr>
              <a:schemeClr val="bg1"/>
            </a:bgClr>
          </a:pattFill>
          <a:ln w="9525">
            <a:noFill/>
            <a:miter lim="800000"/>
          </a:ln>
        </p:spPr>
        <p:txBody>
          <a:bodyPr wrap="none" anchor="ctr"/>
          <a:lstStyle/>
          <a:p>
            <a:endParaRPr lang="en-US">
              <a:latin typeface="Arial" panose="020B0604020202020204"/>
              <a:cs typeface="Arial" panose="020B0604020202020204"/>
            </a:endParaRPr>
          </a:p>
        </p:txBody>
      </p:sp>
      <p:sp>
        <p:nvSpPr>
          <p:cNvPr id="70" name="Rectangle 141"/>
          <p:cNvSpPr>
            <a:spLocks noChangeArrowheads="1"/>
          </p:cNvSpPr>
          <p:nvPr>
            <p:custDataLst>
              <p:tags r:id="rId66"/>
            </p:custDataLst>
          </p:nvPr>
        </p:nvSpPr>
        <p:spPr bwMode="auto">
          <a:xfrm>
            <a:off x="7734300" y="2446338"/>
            <a:ext cx="977900" cy="238125"/>
          </a:xfrm>
          <a:prstGeom prst="rect">
            <a:avLst/>
          </a:prstGeom>
          <a:pattFill prst="wdUpDiag">
            <a:fgClr>
              <a:srgbClr val="969696"/>
            </a:fgClr>
            <a:bgClr>
              <a:schemeClr val="bg1"/>
            </a:bgClr>
          </a:pattFill>
          <a:ln w="9525">
            <a:noFill/>
            <a:miter lim="800000"/>
          </a:ln>
        </p:spPr>
        <p:txBody>
          <a:bodyPr wrap="none" anchor="ctr"/>
          <a:lstStyle/>
          <a:p>
            <a:endParaRPr lang="en-US">
              <a:latin typeface="Arial" panose="020B0604020202020204"/>
              <a:cs typeface="Arial" panose="020B0604020202020204"/>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83" cstate="print"/>
          <a:stretch>
            <a:fillRect/>
          </a:stretch>
        </p:blipFill>
        <p:spPr>
          <a:xfrm>
            <a:off x="433281" y="6286520"/>
            <a:ext cx="1495513" cy="288536"/>
          </a:xfrm>
          <a:prstGeom prst="rect">
            <a:avLst/>
          </a:prstGeom>
        </p:spPr>
      </p:pic>
      <p:sp>
        <p:nvSpPr>
          <p:cNvPr id="6" name="TextBox 5"/>
          <p:cNvSpPr txBox="1"/>
          <p:nvPr/>
        </p:nvSpPr>
        <p:spPr>
          <a:xfrm>
            <a:off x="415417" y="620688"/>
            <a:ext cx="3027680" cy="583565"/>
          </a:xfrm>
          <a:prstGeom prst="rect">
            <a:avLst/>
          </a:prstGeom>
          <a:noFill/>
        </p:spPr>
        <p:txBody>
          <a:bodyPr wrap="none" rtlCol="0">
            <a:spAutoFit/>
          </a:bodyPr>
          <a:lstStyle/>
          <a:p>
            <a:pPr algn="l"/>
            <a:r>
              <a:rPr lang="zh-CN" sz="3200" dirty="0">
                <a:solidFill>
                  <a:srgbClr val="002060"/>
                </a:solidFill>
                <a:latin typeface="华光中雅_CNKI" panose="02000500000000000000" pitchFamily="2" charset="-122"/>
                <a:ea typeface="华光中雅_CNKI" panose="02000500000000000000" pitchFamily="2" charset="-122"/>
              </a:rPr>
              <a:t>习题：</a:t>
            </a:r>
            <a:r>
              <a:rPr sz="3200" dirty="0">
                <a:solidFill>
                  <a:srgbClr val="002060"/>
                </a:solidFill>
                <a:latin typeface="华光中雅_CNKI" panose="02000500000000000000" pitchFamily="2" charset="-122"/>
                <a:ea typeface="华光中雅_CNKI" panose="02000500000000000000" pitchFamily="2" charset="-122"/>
              </a:rPr>
              <a:t>参考答案</a:t>
            </a:r>
            <a:endParaRPr lang="zh-CN" sz="3200" dirty="0">
              <a:solidFill>
                <a:srgbClr val="002060"/>
              </a:solidFill>
              <a:latin typeface="华光中雅_CNKI" panose="02000500000000000000" pitchFamily="2" charset="-122"/>
              <a:ea typeface="华光中雅_CNKI" panose="02000500000000000000" pitchFamily="2" charset="-122"/>
            </a:endParaRPr>
          </a:p>
        </p:txBody>
      </p:sp>
      <p:sp>
        <p:nvSpPr>
          <p:cNvPr id="2" name="Rectangle 81"/>
          <p:cNvSpPr>
            <a:spLocks noChangeArrowheads="1"/>
          </p:cNvSpPr>
          <p:nvPr>
            <p:custDataLst>
              <p:tags r:id="rId1"/>
            </p:custDataLst>
          </p:nvPr>
        </p:nvSpPr>
        <p:spPr bwMode="auto">
          <a:xfrm>
            <a:off x="925513" y="1357960"/>
            <a:ext cx="2808287" cy="494665"/>
          </a:xfrm>
          <a:prstGeom prst="rect">
            <a:avLst/>
          </a:prstGeom>
          <a:solidFill>
            <a:srgbClr val="FFCCCC"/>
          </a:solidFill>
          <a:ln w="9525">
            <a:noFill/>
            <a:miter lim="800000"/>
          </a:ln>
        </p:spPr>
        <p:txBody>
          <a:bodyPr>
            <a:spAutoFit/>
          </a:bodyPr>
          <a:lstStyle/>
          <a:p>
            <a:pPr>
              <a:lnSpc>
                <a:spcPct val="105000"/>
              </a:lnSpc>
              <a:spcBef>
                <a:spcPct val="45000"/>
              </a:spcBef>
              <a:buClr>
                <a:srgbClr val="669900"/>
              </a:buClr>
              <a:buSzPct val="120000"/>
              <a:buFont typeface="Wingdings" panose="05000000000000000000" pitchFamily="2" charset="2"/>
              <a:buNone/>
            </a:pPr>
            <a:r>
              <a:rPr lang="zh-CN" altLang="en-US" sz="2500" dirty="0">
                <a:latin typeface="Arial" panose="020B0604020202020204"/>
                <a:cs typeface="Arial" panose="020B0604020202020204"/>
              </a:rPr>
              <a:t>利用</a:t>
            </a:r>
            <a:r>
              <a:rPr lang="en-US" sz="2500" dirty="0">
                <a:latin typeface="Arial" panose="020B0604020202020204"/>
                <a:cs typeface="Arial" panose="020B0604020202020204"/>
              </a:rPr>
              <a:t>  </a:t>
            </a:r>
            <a:r>
              <a:rPr lang="en-US" sz="2500" i="1" dirty="0">
                <a:latin typeface="Arial" panose="020B0604020202020204"/>
                <a:cs typeface="Arial" panose="020B0604020202020204"/>
              </a:rPr>
              <a:t>AFC</a:t>
            </a:r>
            <a:r>
              <a:rPr lang="en-US" sz="2500" dirty="0">
                <a:latin typeface="Arial" panose="020B0604020202020204"/>
                <a:cs typeface="Arial" panose="020B0604020202020204"/>
              </a:rPr>
              <a:t> = </a:t>
            </a:r>
            <a:r>
              <a:rPr lang="en-US" sz="2500" i="1" dirty="0">
                <a:latin typeface="Arial" panose="020B0604020202020204"/>
                <a:cs typeface="Arial" panose="020B0604020202020204"/>
              </a:rPr>
              <a:t>FC</a:t>
            </a:r>
            <a:r>
              <a:rPr lang="en-US" sz="2500" dirty="0">
                <a:latin typeface="Arial" panose="020B0604020202020204"/>
                <a:cs typeface="Arial" panose="020B0604020202020204"/>
              </a:rPr>
              <a:t>/</a:t>
            </a:r>
            <a:r>
              <a:rPr lang="en-US" sz="2500" b="1" i="1" dirty="0">
                <a:latin typeface="Arial" panose="020B0604020202020204"/>
                <a:cs typeface="Arial" panose="020B0604020202020204"/>
              </a:rPr>
              <a:t>Q</a:t>
            </a:r>
          </a:p>
        </p:txBody>
      </p:sp>
      <p:sp>
        <p:nvSpPr>
          <p:cNvPr id="3" name="Rectangle 82"/>
          <p:cNvSpPr>
            <a:spLocks noChangeArrowheads="1"/>
          </p:cNvSpPr>
          <p:nvPr>
            <p:custDataLst>
              <p:tags r:id="rId2"/>
            </p:custDataLst>
          </p:nvPr>
        </p:nvSpPr>
        <p:spPr bwMode="auto">
          <a:xfrm>
            <a:off x="1000352" y="1357960"/>
            <a:ext cx="2771775" cy="494665"/>
          </a:xfrm>
          <a:prstGeom prst="rect">
            <a:avLst/>
          </a:prstGeom>
          <a:solidFill>
            <a:srgbClr val="FFCCCC"/>
          </a:solidFill>
          <a:ln w="9525">
            <a:noFill/>
            <a:miter lim="800000"/>
          </a:ln>
        </p:spPr>
        <p:txBody>
          <a:bodyPr>
            <a:spAutoFit/>
          </a:bodyPr>
          <a:lstStyle/>
          <a:p>
            <a:pPr>
              <a:lnSpc>
                <a:spcPct val="105000"/>
              </a:lnSpc>
              <a:spcBef>
                <a:spcPct val="45000"/>
              </a:spcBef>
              <a:buClr>
                <a:srgbClr val="669900"/>
              </a:buClr>
              <a:buSzPct val="120000"/>
              <a:buFont typeface="Wingdings" panose="05000000000000000000" pitchFamily="2" charset="2"/>
              <a:buNone/>
            </a:pPr>
            <a:r>
              <a:rPr lang="zh-CN" altLang="en-US" sz="2500" dirty="0">
                <a:latin typeface="Arial" panose="020B0604020202020204"/>
                <a:cs typeface="Arial" panose="020B0604020202020204"/>
              </a:rPr>
              <a:t>利用</a:t>
            </a:r>
            <a:r>
              <a:rPr lang="en-US" sz="2500" dirty="0">
                <a:latin typeface="Arial" panose="020B0604020202020204"/>
                <a:cs typeface="Arial" panose="020B0604020202020204"/>
              </a:rPr>
              <a:t>  </a:t>
            </a:r>
            <a:r>
              <a:rPr lang="en-US" sz="2500" i="1" dirty="0">
                <a:latin typeface="Arial" panose="020B0604020202020204"/>
                <a:cs typeface="Arial" panose="020B0604020202020204"/>
              </a:rPr>
              <a:t>AVC</a:t>
            </a:r>
            <a:r>
              <a:rPr lang="en-US" sz="2500" dirty="0">
                <a:latin typeface="Arial" panose="020B0604020202020204"/>
                <a:cs typeface="Arial" panose="020B0604020202020204"/>
              </a:rPr>
              <a:t> = </a:t>
            </a:r>
            <a:r>
              <a:rPr lang="en-US" sz="2500" i="1" dirty="0">
                <a:latin typeface="Arial" panose="020B0604020202020204"/>
                <a:cs typeface="Arial" panose="020B0604020202020204"/>
              </a:rPr>
              <a:t>VC</a:t>
            </a:r>
            <a:r>
              <a:rPr lang="en-US" sz="2500" dirty="0">
                <a:latin typeface="Arial" panose="020B0604020202020204"/>
                <a:cs typeface="Arial" panose="020B0604020202020204"/>
              </a:rPr>
              <a:t>/</a:t>
            </a:r>
            <a:r>
              <a:rPr lang="en-US" sz="2500" b="1" i="1" dirty="0">
                <a:latin typeface="Arial" panose="020B0604020202020204"/>
                <a:cs typeface="Arial" panose="020B0604020202020204"/>
              </a:rPr>
              <a:t>Q</a:t>
            </a:r>
          </a:p>
        </p:txBody>
      </p:sp>
      <p:sp>
        <p:nvSpPr>
          <p:cNvPr id="8" name="Rectangle 83"/>
          <p:cNvSpPr>
            <a:spLocks noChangeArrowheads="1"/>
          </p:cNvSpPr>
          <p:nvPr>
            <p:custDataLst>
              <p:tags r:id="rId3"/>
            </p:custDataLst>
          </p:nvPr>
        </p:nvSpPr>
        <p:spPr bwMode="auto">
          <a:xfrm>
            <a:off x="925694" y="1357960"/>
            <a:ext cx="5570537" cy="494665"/>
          </a:xfrm>
          <a:prstGeom prst="rect">
            <a:avLst/>
          </a:prstGeom>
          <a:solidFill>
            <a:srgbClr val="FFCCCC"/>
          </a:solidFill>
          <a:ln w="9525">
            <a:noFill/>
            <a:miter lim="800000"/>
          </a:ln>
        </p:spPr>
        <p:txBody>
          <a:bodyPr>
            <a:spAutoFit/>
          </a:bodyPr>
          <a:lstStyle/>
          <a:p>
            <a:pPr>
              <a:lnSpc>
                <a:spcPct val="105000"/>
              </a:lnSpc>
              <a:spcBef>
                <a:spcPct val="45000"/>
              </a:spcBef>
              <a:buClr>
                <a:srgbClr val="669900"/>
              </a:buClr>
              <a:buSzPct val="120000"/>
              <a:buFont typeface="Wingdings" panose="05000000000000000000" pitchFamily="2" charset="2"/>
              <a:buNone/>
            </a:pPr>
            <a:r>
              <a:rPr lang="zh-CN" altLang="en-US" sz="2500" dirty="0">
                <a:latin typeface="Arial" panose="020B0604020202020204"/>
                <a:cs typeface="Arial" panose="020B0604020202020204"/>
              </a:rPr>
              <a:t>利用</a:t>
            </a:r>
            <a:r>
              <a:rPr lang="en-US" sz="2500" dirty="0">
                <a:latin typeface="Arial" panose="020B0604020202020204"/>
                <a:cs typeface="Arial" panose="020B0604020202020204"/>
              </a:rPr>
              <a:t> </a:t>
            </a:r>
            <a:r>
              <a:rPr lang="en-US" sz="2500" i="1" dirty="0">
                <a:latin typeface="Arial" panose="020B0604020202020204"/>
                <a:cs typeface="Arial" panose="020B0604020202020204"/>
              </a:rPr>
              <a:t>MC</a:t>
            </a:r>
            <a:r>
              <a:rPr lang="zh-CN" altLang="en-US" sz="2500" i="1" dirty="0">
                <a:latin typeface="Arial" panose="020B0604020202020204"/>
                <a:cs typeface="Arial" panose="020B0604020202020204"/>
              </a:rPr>
              <a:t>和</a:t>
            </a:r>
            <a:r>
              <a:rPr lang="en-US" sz="2500" i="1" dirty="0">
                <a:latin typeface="Arial" panose="020B0604020202020204"/>
                <a:cs typeface="Arial" panose="020B0604020202020204"/>
              </a:rPr>
              <a:t>TC</a:t>
            </a:r>
            <a:r>
              <a:rPr lang="zh-CN" altLang="en-US" sz="2500" i="1" dirty="0">
                <a:latin typeface="Arial" panose="020B0604020202020204"/>
                <a:cs typeface="Arial" panose="020B0604020202020204"/>
              </a:rPr>
              <a:t>关系式</a:t>
            </a:r>
          </a:p>
        </p:txBody>
      </p:sp>
      <p:sp>
        <p:nvSpPr>
          <p:cNvPr id="9" name="Rectangle 84"/>
          <p:cNvSpPr>
            <a:spLocks noChangeArrowheads="1"/>
          </p:cNvSpPr>
          <p:nvPr>
            <p:custDataLst>
              <p:tags r:id="rId4"/>
            </p:custDataLst>
          </p:nvPr>
        </p:nvSpPr>
        <p:spPr bwMode="auto">
          <a:xfrm>
            <a:off x="798694" y="2348560"/>
            <a:ext cx="2741612" cy="494665"/>
          </a:xfrm>
          <a:prstGeom prst="rect">
            <a:avLst/>
          </a:prstGeom>
          <a:solidFill>
            <a:srgbClr val="FFCCCC"/>
          </a:solidFill>
          <a:ln w="9525">
            <a:noFill/>
            <a:miter lim="800000"/>
          </a:ln>
        </p:spPr>
        <p:txBody>
          <a:bodyPr>
            <a:spAutoFit/>
          </a:bodyPr>
          <a:lstStyle/>
          <a:p>
            <a:pPr>
              <a:lnSpc>
                <a:spcPct val="105000"/>
              </a:lnSpc>
              <a:spcBef>
                <a:spcPct val="45000"/>
              </a:spcBef>
              <a:buClr>
                <a:srgbClr val="669900"/>
              </a:buClr>
              <a:buSzPct val="120000"/>
              <a:buFont typeface="Wingdings" panose="05000000000000000000" pitchFamily="2" charset="2"/>
              <a:buNone/>
            </a:pPr>
            <a:r>
              <a:rPr lang="zh-CN" altLang="en-US" sz="2500">
                <a:latin typeface="Arial" panose="020B0604020202020204"/>
                <a:cs typeface="Arial" panose="020B0604020202020204"/>
              </a:rPr>
              <a:t>利用</a:t>
            </a:r>
            <a:r>
              <a:rPr lang="en-US" sz="2500">
                <a:latin typeface="Arial" panose="020B0604020202020204"/>
                <a:cs typeface="Arial" panose="020B0604020202020204"/>
              </a:rPr>
              <a:t> </a:t>
            </a:r>
            <a:r>
              <a:rPr lang="en-US" sz="2500" i="1">
                <a:latin typeface="Arial" panose="020B0604020202020204"/>
                <a:cs typeface="Arial" panose="020B0604020202020204"/>
              </a:rPr>
              <a:t>ATC</a:t>
            </a:r>
            <a:r>
              <a:rPr lang="en-US" sz="2500">
                <a:latin typeface="Arial" panose="020B0604020202020204"/>
                <a:cs typeface="Arial" panose="020B0604020202020204"/>
              </a:rPr>
              <a:t> = </a:t>
            </a:r>
            <a:r>
              <a:rPr lang="en-US" sz="2500" i="1">
                <a:latin typeface="Arial" panose="020B0604020202020204"/>
                <a:cs typeface="Arial" panose="020B0604020202020204"/>
              </a:rPr>
              <a:t>TC</a:t>
            </a:r>
            <a:r>
              <a:rPr lang="en-US" sz="2500">
                <a:latin typeface="Arial" panose="020B0604020202020204"/>
                <a:cs typeface="Arial" panose="020B0604020202020204"/>
              </a:rPr>
              <a:t>/</a:t>
            </a:r>
            <a:r>
              <a:rPr lang="en-US" sz="2500" i="1">
                <a:latin typeface="Arial" panose="020B0604020202020204"/>
                <a:cs typeface="Arial" panose="020B0604020202020204"/>
              </a:rPr>
              <a:t>Q</a:t>
            </a:r>
          </a:p>
        </p:txBody>
      </p:sp>
      <p:sp>
        <p:nvSpPr>
          <p:cNvPr id="10" name="Rectangle 5"/>
          <p:cNvSpPr>
            <a:spLocks noChangeArrowheads="1"/>
          </p:cNvSpPr>
          <p:nvPr>
            <p:custDataLst>
              <p:tags r:id="rId5"/>
            </p:custDataLst>
          </p:nvPr>
        </p:nvSpPr>
        <p:spPr bwMode="auto">
          <a:xfrm>
            <a:off x="925694" y="1358278"/>
            <a:ext cx="7002462" cy="494665"/>
          </a:xfrm>
          <a:prstGeom prst="rect">
            <a:avLst/>
          </a:prstGeom>
          <a:solidFill>
            <a:srgbClr val="FFCCCC"/>
          </a:solidFill>
          <a:ln w="9525">
            <a:noFill/>
            <a:miter lim="800000"/>
          </a:ln>
        </p:spPr>
        <p:txBody>
          <a:bodyPr>
            <a:spAutoFit/>
          </a:bodyPr>
          <a:lstStyle/>
          <a:p>
            <a:pPr>
              <a:lnSpc>
                <a:spcPct val="105000"/>
              </a:lnSpc>
              <a:spcBef>
                <a:spcPct val="45000"/>
              </a:spcBef>
              <a:buClr>
                <a:srgbClr val="669900"/>
              </a:buClr>
              <a:buSzPct val="120000"/>
              <a:buFont typeface="Wingdings" panose="05000000000000000000" pitchFamily="2" charset="2"/>
              <a:buNone/>
            </a:pPr>
            <a:r>
              <a:rPr lang="zh-CN" altLang="en-US" sz="2500" dirty="0">
                <a:latin typeface="Arial" panose="020B0604020202020204"/>
                <a:cs typeface="Arial" panose="020B0604020202020204"/>
              </a:rPr>
              <a:t>首先</a:t>
            </a:r>
            <a:r>
              <a:rPr lang="en-US" sz="2500" dirty="0">
                <a:latin typeface="Arial" panose="020B0604020202020204"/>
                <a:cs typeface="Arial" panose="020B0604020202020204"/>
              </a:rPr>
              <a:t>, </a:t>
            </a:r>
            <a:r>
              <a:rPr lang="zh-CN" altLang="en-US" sz="2500" dirty="0">
                <a:latin typeface="Arial" panose="020B0604020202020204"/>
                <a:cs typeface="Arial" panose="020B0604020202020204"/>
              </a:rPr>
              <a:t>推出</a:t>
            </a:r>
            <a:r>
              <a:rPr lang="en-US" sz="2500" dirty="0">
                <a:latin typeface="Arial" panose="020B0604020202020204"/>
                <a:cs typeface="Arial" panose="020B0604020202020204"/>
              </a:rPr>
              <a:t> </a:t>
            </a:r>
            <a:r>
              <a:rPr lang="en-US" sz="2500" i="1" dirty="0">
                <a:latin typeface="Arial" panose="020B0604020202020204"/>
                <a:cs typeface="Arial" panose="020B0604020202020204"/>
              </a:rPr>
              <a:t>FC</a:t>
            </a:r>
            <a:r>
              <a:rPr lang="en-US" sz="2500" dirty="0">
                <a:latin typeface="Arial" panose="020B0604020202020204"/>
                <a:cs typeface="Arial" panose="020B0604020202020204"/>
              </a:rPr>
              <a:t> = 50</a:t>
            </a:r>
            <a:r>
              <a:rPr lang="zh-CN" altLang="en-US" sz="2500" dirty="0">
                <a:latin typeface="Arial" panose="020B0604020202020204"/>
                <a:cs typeface="Arial" panose="020B0604020202020204"/>
              </a:rPr>
              <a:t>并利用</a:t>
            </a:r>
            <a:r>
              <a:rPr lang="en-US" sz="2500" i="1" dirty="0">
                <a:latin typeface="Arial" panose="020B0604020202020204"/>
                <a:cs typeface="Arial" panose="020B0604020202020204"/>
              </a:rPr>
              <a:t>FC</a:t>
            </a:r>
            <a:r>
              <a:rPr lang="en-US" sz="2500" dirty="0">
                <a:latin typeface="Arial" panose="020B0604020202020204"/>
                <a:cs typeface="Arial" panose="020B0604020202020204"/>
              </a:rPr>
              <a:t> + </a:t>
            </a:r>
            <a:r>
              <a:rPr lang="en-US" sz="2500" i="1" dirty="0">
                <a:latin typeface="Arial" panose="020B0604020202020204"/>
                <a:cs typeface="Arial" panose="020B0604020202020204"/>
              </a:rPr>
              <a:t>VC</a:t>
            </a:r>
            <a:r>
              <a:rPr lang="en-US" sz="2500" dirty="0">
                <a:latin typeface="Arial" panose="020B0604020202020204"/>
                <a:cs typeface="Arial" panose="020B0604020202020204"/>
              </a:rPr>
              <a:t> = </a:t>
            </a:r>
            <a:r>
              <a:rPr lang="en-US" sz="2500" i="1" dirty="0">
                <a:latin typeface="Arial" panose="020B0604020202020204"/>
                <a:cs typeface="Arial" panose="020B0604020202020204"/>
              </a:rPr>
              <a:t>TC</a:t>
            </a:r>
            <a:r>
              <a:rPr lang="en-US" sz="2500" dirty="0">
                <a:latin typeface="Arial" panose="020B0604020202020204"/>
                <a:cs typeface="Arial" panose="020B0604020202020204"/>
              </a:rPr>
              <a:t>. </a:t>
            </a:r>
          </a:p>
        </p:txBody>
      </p:sp>
      <p:sp>
        <p:nvSpPr>
          <p:cNvPr id="11" name="Rectangle 88"/>
          <p:cNvSpPr>
            <a:spLocks noChangeArrowheads="1"/>
          </p:cNvSpPr>
          <p:nvPr>
            <p:custDataLst>
              <p:tags r:id="rId6"/>
            </p:custDataLst>
          </p:nvPr>
        </p:nvSpPr>
        <p:spPr bwMode="auto">
          <a:xfrm>
            <a:off x="803275" y="1890713"/>
            <a:ext cx="7920038" cy="4349750"/>
          </a:xfrm>
          <a:prstGeom prst="rect">
            <a:avLst/>
          </a:prstGeom>
          <a:solidFill>
            <a:schemeClr val="bg1"/>
          </a:solidFill>
          <a:ln w="9525">
            <a:noFill/>
            <a:miter lim="800000"/>
          </a:ln>
        </p:spPr>
        <p:txBody>
          <a:bodyPr wrap="none" anchor="ctr"/>
          <a:lstStyle/>
          <a:p>
            <a:endParaRPr lang="en-US">
              <a:latin typeface="Arial" panose="020B0604020202020204"/>
              <a:cs typeface="Arial" panose="020B0604020202020204"/>
            </a:endParaRPr>
          </a:p>
        </p:txBody>
      </p:sp>
      <p:sp>
        <p:nvSpPr>
          <p:cNvPr id="12" name="Rectangle 7"/>
          <p:cNvSpPr>
            <a:spLocks noChangeArrowheads="1"/>
          </p:cNvSpPr>
          <p:nvPr>
            <p:custDataLst>
              <p:tags r:id="rId7"/>
            </p:custDataLst>
          </p:nvPr>
        </p:nvSpPr>
        <p:spPr bwMode="auto">
          <a:xfrm>
            <a:off x="1600200" y="5711825"/>
            <a:ext cx="10668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210</a:t>
            </a:r>
          </a:p>
        </p:txBody>
      </p:sp>
      <p:sp>
        <p:nvSpPr>
          <p:cNvPr id="13" name="Rectangle 8"/>
          <p:cNvSpPr>
            <a:spLocks noChangeArrowheads="1"/>
          </p:cNvSpPr>
          <p:nvPr>
            <p:custDataLst>
              <p:tags r:id="rId8"/>
            </p:custDataLst>
          </p:nvPr>
        </p:nvSpPr>
        <p:spPr bwMode="auto">
          <a:xfrm>
            <a:off x="1600200" y="5165725"/>
            <a:ext cx="10668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150</a:t>
            </a:r>
          </a:p>
        </p:txBody>
      </p:sp>
      <p:sp>
        <p:nvSpPr>
          <p:cNvPr id="14" name="Rectangle 9"/>
          <p:cNvSpPr>
            <a:spLocks noChangeArrowheads="1"/>
          </p:cNvSpPr>
          <p:nvPr>
            <p:custDataLst>
              <p:tags r:id="rId9"/>
            </p:custDataLst>
          </p:nvPr>
        </p:nvSpPr>
        <p:spPr bwMode="auto">
          <a:xfrm>
            <a:off x="1600200" y="4619625"/>
            <a:ext cx="10668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100</a:t>
            </a:r>
          </a:p>
        </p:txBody>
      </p:sp>
      <p:sp>
        <p:nvSpPr>
          <p:cNvPr id="15" name="Rectangle 10"/>
          <p:cNvSpPr>
            <a:spLocks noChangeArrowheads="1"/>
          </p:cNvSpPr>
          <p:nvPr>
            <p:custDataLst>
              <p:tags r:id="rId10"/>
            </p:custDataLst>
          </p:nvPr>
        </p:nvSpPr>
        <p:spPr bwMode="auto">
          <a:xfrm>
            <a:off x="1600200" y="4073525"/>
            <a:ext cx="10668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solidFill>
                  <a:srgbClr val="FF0000"/>
                </a:solidFill>
                <a:latin typeface="Arial" panose="020B0604020202020204"/>
                <a:cs typeface="Arial" panose="020B0604020202020204"/>
              </a:rPr>
              <a:t>60</a:t>
            </a:r>
          </a:p>
        </p:txBody>
      </p:sp>
      <p:sp>
        <p:nvSpPr>
          <p:cNvPr id="16" name="Rectangle 11"/>
          <p:cNvSpPr>
            <a:spLocks noChangeArrowheads="1"/>
          </p:cNvSpPr>
          <p:nvPr>
            <p:custDataLst>
              <p:tags r:id="rId11"/>
            </p:custDataLst>
          </p:nvPr>
        </p:nvSpPr>
        <p:spPr bwMode="auto">
          <a:xfrm>
            <a:off x="1600200" y="3527425"/>
            <a:ext cx="10668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30</a:t>
            </a:r>
          </a:p>
        </p:txBody>
      </p:sp>
      <p:sp>
        <p:nvSpPr>
          <p:cNvPr id="17" name="Rectangle 12"/>
          <p:cNvSpPr>
            <a:spLocks noChangeArrowheads="1"/>
          </p:cNvSpPr>
          <p:nvPr>
            <p:custDataLst>
              <p:tags r:id="rId12"/>
            </p:custDataLst>
          </p:nvPr>
        </p:nvSpPr>
        <p:spPr bwMode="auto">
          <a:xfrm>
            <a:off x="1600200" y="2981325"/>
            <a:ext cx="10668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10</a:t>
            </a:r>
          </a:p>
        </p:txBody>
      </p:sp>
      <p:sp>
        <p:nvSpPr>
          <p:cNvPr id="18" name="Rectangle 13"/>
          <p:cNvSpPr>
            <a:spLocks noChangeArrowheads="1"/>
          </p:cNvSpPr>
          <p:nvPr>
            <p:custDataLst>
              <p:tags r:id="rId13"/>
            </p:custDataLst>
          </p:nvPr>
        </p:nvSpPr>
        <p:spPr bwMode="auto">
          <a:xfrm>
            <a:off x="1600200" y="2435225"/>
            <a:ext cx="10668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solidFill>
                  <a:srgbClr val="FF0000"/>
                </a:solidFill>
                <a:latin typeface="Arial" panose="020B0604020202020204"/>
                <a:cs typeface="Arial" panose="020B0604020202020204"/>
              </a:rPr>
              <a:t>0</a:t>
            </a:r>
          </a:p>
        </p:txBody>
      </p:sp>
      <p:sp>
        <p:nvSpPr>
          <p:cNvPr id="19" name="Rectangle 14"/>
          <p:cNvSpPr>
            <a:spLocks noChangeArrowheads="1"/>
          </p:cNvSpPr>
          <p:nvPr>
            <p:custDataLst>
              <p:tags r:id="rId14"/>
            </p:custDataLst>
          </p:nvPr>
        </p:nvSpPr>
        <p:spPr bwMode="auto">
          <a:xfrm>
            <a:off x="1600200" y="1889125"/>
            <a:ext cx="10668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i="1">
                <a:latin typeface="Arial" panose="020B0604020202020204"/>
                <a:cs typeface="Arial" panose="020B0604020202020204"/>
              </a:rPr>
              <a:t>VC</a:t>
            </a:r>
          </a:p>
        </p:txBody>
      </p:sp>
      <p:sp>
        <p:nvSpPr>
          <p:cNvPr id="20" name="Rectangle 15"/>
          <p:cNvSpPr>
            <a:spLocks noChangeArrowheads="1"/>
          </p:cNvSpPr>
          <p:nvPr>
            <p:custDataLst>
              <p:tags r:id="rId15"/>
            </p:custDataLst>
          </p:nvPr>
        </p:nvSpPr>
        <p:spPr bwMode="auto">
          <a:xfrm>
            <a:off x="6286500" y="5711825"/>
            <a:ext cx="14351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43.33</a:t>
            </a:r>
          </a:p>
        </p:txBody>
      </p:sp>
      <p:sp>
        <p:nvSpPr>
          <p:cNvPr id="21" name="Rectangle 16"/>
          <p:cNvSpPr>
            <a:spLocks noChangeArrowheads="1"/>
          </p:cNvSpPr>
          <p:nvPr>
            <p:custDataLst>
              <p:tags r:id="rId16"/>
            </p:custDataLst>
          </p:nvPr>
        </p:nvSpPr>
        <p:spPr bwMode="auto">
          <a:xfrm>
            <a:off x="5143500" y="5711825"/>
            <a:ext cx="11430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35</a:t>
            </a:r>
          </a:p>
        </p:txBody>
      </p:sp>
      <p:sp>
        <p:nvSpPr>
          <p:cNvPr id="22" name="Rectangle 17"/>
          <p:cNvSpPr>
            <a:spLocks noChangeArrowheads="1"/>
          </p:cNvSpPr>
          <p:nvPr>
            <p:custDataLst>
              <p:tags r:id="rId17"/>
            </p:custDataLst>
          </p:nvPr>
        </p:nvSpPr>
        <p:spPr bwMode="auto">
          <a:xfrm>
            <a:off x="3771900" y="5711825"/>
            <a:ext cx="13716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8.33</a:t>
            </a:r>
          </a:p>
        </p:txBody>
      </p:sp>
      <p:sp>
        <p:nvSpPr>
          <p:cNvPr id="23" name="Rectangle 18"/>
          <p:cNvSpPr>
            <a:spLocks noChangeArrowheads="1"/>
          </p:cNvSpPr>
          <p:nvPr>
            <p:custDataLst>
              <p:tags r:id="rId18"/>
            </p:custDataLst>
          </p:nvPr>
        </p:nvSpPr>
        <p:spPr bwMode="auto">
          <a:xfrm>
            <a:off x="2667000" y="5711825"/>
            <a:ext cx="11049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260</a:t>
            </a:r>
          </a:p>
        </p:txBody>
      </p:sp>
      <p:sp>
        <p:nvSpPr>
          <p:cNvPr id="24" name="Rectangle 19"/>
          <p:cNvSpPr>
            <a:spLocks noChangeArrowheads="1"/>
          </p:cNvSpPr>
          <p:nvPr>
            <p:custDataLst>
              <p:tags r:id="rId19"/>
            </p:custDataLst>
          </p:nvPr>
        </p:nvSpPr>
        <p:spPr bwMode="auto">
          <a:xfrm>
            <a:off x="798513" y="5711825"/>
            <a:ext cx="801687"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6</a:t>
            </a:r>
          </a:p>
        </p:txBody>
      </p:sp>
      <p:sp>
        <p:nvSpPr>
          <p:cNvPr id="25" name="Rectangle 20"/>
          <p:cNvSpPr>
            <a:spLocks noChangeArrowheads="1"/>
          </p:cNvSpPr>
          <p:nvPr>
            <p:custDataLst>
              <p:tags r:id="rId20"/>
            </p:custDataLst>
          </p:nvPr>
        </p:nvSpPr>
        <p:spPr bwMode="auto">
          <a:xfrm>
            <a:off x="6286500" y="5165725"/>
            <a:ext cx="14351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solidFill>
                  <a:srgbClr val="FF0000"/>
                </a:solidFill>
                <a:latin typeface="Arial" panose="020B0604020202020204"/>
                <a:cs typeface="Arial" panose="020B0604020202020204"/>
              </a:rPr>
              <a:t>40.00</a:t>
            </a:r>
          </a:p>
        </p:txBody>
      </p:sp>
      <p:sp>
        <p:nvSpPr>
          <p:cNvPr id="26" name="Rectangle 21"/>
          <p:cNvSpPr>
            <a:spLocks noChangeArrowheads="1"/>
          </p:cNvSpPr>
          <p:nvPr>
            <p:custDataLst>
              <p:tags r:id="rId21"/>
            </p:custDataLst>
          </p:nvPr>
        </p:nvSpPr>
        <p:spPr bwMode="auto">
          <a:xfrm>
            <a:off x="5143500" y="5165725"/>
            <a:ext cx="11430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30</a:t>
            </a:r>
          </a:p>
        </p:txBody>
      </p:sp>
      <p:sp>
        <p:nvSpPr>
          <p:cNvPr id="27" name="Rectangle 22"/>
          <p:cNvSpPr>
            <a:spLocks noChangeArrowheads="1"/>
          </p:cNvSpPr>
          <p:nvPr>
            <p:custDataLst>
              <p:tags r:id="rId22"/>
            </p:custDataLst>
          </p:nvPr>
        </p:nvSpPr>
        <p:spPr bwMode="auto">
          <a:xfrm>
            <a:off x="3771900" y="5165725"/>
            <a:ext cx="13716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solidFill>
                  <a:srgbClr val="FF0000"/>
                </a:solidFill>
                <a:latin typeface="Arial" panose="020B0604020202020204"/>
                <a:cs typeface="Arial" panose="020B0604020202020204"/>
              </a:rPr>
              <a:t>10.00</a:t>
            </a:r>
          </a:p>
        </p:txBody>
      </p:sp>
      <p:sp>
        <p:nvSpPr>
          <p:cNvPr id="28" name="Rectangle 23"/>
          <p:cNvSpPr>
            <a:spLocks noChangeArrowheads="1"/>
          </p:cNvSpPr>
          <p:nvPr>
            <p:custDataLst>
              <p:tags r:id="rId23"/>
            </p:custDataLst>
          </p:nvPr>
        </p:nvSpPr>
        <p:spPr bwMode="auto">
          <a:xfrm>
            <a:off x="2667000" y="5165725"/>
            <a:ext cx="11049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solidFill>
                  <a:srgbClr val="FF0000"/>
                </a:solidFill>
                <a:latin typeface="Arial" panose="020B0604020202020204"/>
                <a:cs typeface="Arial" panose="020B0604020202020204"/>
              </a:rPr>
              <a:t>200</a:t>
            </a:r>
          </a:p>
        </p:txBody>
      </p:sp>
      <p:sp>
        <p:nvSpPr>
          <p:cNvPr id="29" name="Rectangle 24"/>
          <p:cNvSpPr>
            <a:spLocks noChangeArrowheads="1"/>
          </p:cNvSpPr>
          <p:nvPr>
            <p:custDataLst>
              <p:tags r:id="rId24"/>
            </p:custDataLst>
          </p:nvPr>
        </p:nvSpPr>
        <p:spPr bwMode="auto">
          <a:xfrm>
            <a:off x="798513" y="5165725"/>
            <a:ext cx="801687"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5</a:t>
            </a:r>
          </a:p>
        </p:txBody>
      </p:sp>
      <p:sp>
        <p:nvSpPr>
          <p:cNvPr id="30" name="Rectangle 25"/>
          <p:cNvSpPr>
            <a:spLocks noChangeArrowheads="1"/>
          </p:cNvSpPr>
          <p:nvPr>
            <p:custDataLst>
              <p:tags r:id="rId25"/>
            </p:custDataLst>
          </p:nvPr>
        </p:nvSpPr>
        <p:spPr bwMode="auto">
          <a:xfrm>
            <a:off x="6286500" y="4619625"/>
            <a:ext cx="14351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37.50</a:t>
            </a:r>
          </a:p>
        </p:txBody>
      </p:sp>
      <p:sp>
        <p:nvSpPr>
          <p:cNvPr id="31" name="Rectangle 26"/>
          <p:cNvSpPr>
            <a:spLocks noChangeArrowheads="1"/>
          </p:cNvSpPr>
          <p:nvPr>
            <p:custDataLst>
              <p:tags r:id="rId26"/>
            </p:custDataLst>
          </p:nvPr>
        </p:nvSpPr>
        <p:spPr bwMode="auto">
          <a:xfrm>
            <a:off x="5143500" y="4619625"/>
            <a:ext cx="11430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solidFill>
                  <a:srgbClr val="FF0000"/>
                </a:solidFill>
                <a:latin typeface="Arial" panose="020B0604020202020204"/>
                <a:cs typeface="Arial" panose="020B0604020202020204"/>
              </a:rPr>
              <a:t>25</a:t>
            </a:r>
          </a:p>
        </p:txBody>
      </p:sp>
      <p:sp>
        <p:nvSpPr>
          <p:cNvPr id="32" name="Rectangle 27"/>
          <p:cNvSpPr>
            <a:spLocks noChangeArrowheads="1"/>
          </p:cNvSpPr>
          <p:nvPr>
            <p:custDataLst>
              <p:tags r:id="rId27"/>
            </p:custDataLst>
          </p:nvPr>
        </p:nvSpPr>
        <p:spPr bwMode="auto">
          <a:xfrm>
            <a:off x="3771900" y="4619625"/>
            <a:ext cx="13716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12.50</a:t>
            </a:r>
          </a:p>
        </p:txBody>
      </p:sp>
      <p:sp>
        <p:nvSpPr>
          <p:cNvPr id="33" name="Rectangle 28"/>
          <p:cNvSpPr>
            <a:spLocks noChangeArrowheads="1"/>
          </p:cNvSpPr>
          <p:nvPr>
            <p:custDataLst>
              <p:tags r:id="rId28"/>
            </p:custDataLst>
          </p:nvPr>
        </p:nvSpPr>
        <p:spPr bwMode="auto">
          <a:xfrm>
            <a:off x="2667000" y="4619625"/>
            <a:ext cx="11049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150</a:t>
            </a:r>
          </a:p>
        </p:txBody>
      </p:sp>
      <p:sp>
        <p:nvSpPr>
          <p:cNvPr id="34" name="Rectangle 29"/>
          <p:cNvSpPr>
            <a:spLocks noChangeArrowheads="1"/>
          </p:cNvSpPr>
          <p:nvPr>
            <p:custDataLst>
              <p:tags r:id="rId29"/>
            </p:custDataLst>
          </p:nvPr>
        </p:nvSpPr>
        <p:spPr bwMode="auto">
          <a:xfrm>
            <a:off x="798513" y="4619625"/>
            <a:ext cx="801687"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4</a:t>
            </a:r>
          </a:p>
        </p:txBody>
      </p:sp>
      <p:sp>
        <p:nvSpPr>
          <p:cNvPr id="35" name="Rectangle 30"/>
          <p:cNvSpPr>
            <a:spLocks noChangeArrowheads="1"/>
          </p:cNvSpPr>
          <p:nvPr>
            <p:custDataLst>
              <p:tags r:id="rId30"/>
            </p:custDataLst>
          </p:nvPr>
        </p:nvSpPr>
        <p:spPr bwMode="auto">
          <a:xfrm>
            <a:off x="6286500" y="4073525"/>
            <a:ext cx="14351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36.67</a:t>
            </a:r>
          </a:p>
        </p:txBody>
      </p:sp>
      <p:sp>
        <p:nvSpPr>
          <p:cNvPr id="36" name="Rectangle 31"/>
          <p:cNvSpPr>
            <a:spLocks noChangeArrowheads="1"/>
          </p:cNvSpPr>
          <p:nvPr>
            <p:custDataLst>
              <p:tags r:id="rId31"/>
            </p:custDataLst>
          </p:nvPr>
        </p:nvSpPr>
        <p:spPr bwMode="auto">
          <a:xfrm>
            <a:off x="5143500" y="4073525"/>
            <a:ext cx="11430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20</a:t>
            </a:r>
          </a:p>
        </p:txBody>
      </p:sp>
      <p:sp>
        <p:nvSpPr>
          <p:cNvPr id="37" name="Rectangle 32"/>
          <p:cNvSpPr>
            <a:spLocks noChangeArrowheads="1"/>
          </p:cNvSpPr>
          <p:nvPr>
            <p:custDataLst>
              <p:tags r:id="rId32"/>
            </p:custDataLst>
          </p:nvPr>
        </p:nvSpPr>
        <p:spPr bwMode="auto">
          <a:xfrm>
            <a:off x="3771900" y="4073525"/>
            <a:ext cx="13716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16.67</a:t>
            </a:r>
          </a:p>
        </p:txBody>
      </p:sp>
      <p:sp>
        <p:nvSpPr>
          <p:cNvPr id="38" name="Rectangle 33"/>
          <p:cNvSpPr>
            <a:spLocks noChangeArrowheads="1"/>
          </p:cNvSpPr>
          <p:nvPr>
            <p:custDataLst>
              <p:tags r:id="rId33"/>
            </p:custDataLst>
          </p:nvPr>
        </p:nvSpPr>
        <p:spPr bwMode="auto">
          <a:xfrm>
            <a:off x="2667000" y="4073525"/>
            <a:ext cx="11049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solidFill>
                  <a:srgbClr val="FF0000"/>
                </a:solidFill>
                <a:latin typeface="Arial" panose="020B0604020202020204"/>
                <a:cs typeface="Arial" panose="020B0604020202020204"/>
              </a:rPr>
              <a:t>110</a:t>
            </a:r>
          </a:p>
        </p:txBody>
      </p:sp>
      <p:sp>
        <p:nvSpPr>
          <p:cNvPr id="39" name="Rectangle 34"/>
          <p:cNvSpPr>
            <a:spLocks noChangeArrowheads="1"/>
          </p:cNvSpPr>
          <p:nvPr>
            <p:custDataLst>
              <p:tags r:id="rId34"/>
            </p:custDataLst>
          </p:nvPr>
        </p:nvSpPr>
        <p:spPr bwMode="auto">
          <a:xfrm>
            <a:off x="798513" y="4073525"/>
            <a:ext cx="801687"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3</a:t>
            </a:r>
          </a:p>
        </p:txBody>
      </p:sp>
      <p:sp>
        <p:nvSpPr>
          <p:cNvPr id="40" name="Rectangle 35"/>
          <p:cNvSpPr>
            <a:spLocks noChangeArrowheads="1"/>
          </p:cNvSpPr>
          <p:nvPr>
            <p:custDataLst>
              <p:tags r:id="rId35"/>
            </p:custDataLst>
          </p:nvPr>
        </p:nvSpPr>
        <p:spPr bwMode="auto">
          <a:xfrm>
            <a:off x="6286500" y="3527425"/>
            <a:ext cx="14351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solidFill>
                  <a:srgbClr val="FF0000"/>
                </a:solidFill>
                <a:latin typeface="Arial" panose="020B0604020202020204"/>
                <a:cs typeface="Arial" panose="020B0604020202020204"/>
              </a:rPr>
              <a:t>40.00</a:t>
            </a:r>
          </a:p>
        </p:txBody>
      </p:sp>
      <p:sp>
        <p:nvSpPr>
          <p:cNvPr id="41" name="Rectangle 36"/>
          <p:cNvSpPr>
            <a:spLocks noChangeArrowheads="1"/>
          </p:cNvSpPr>
          <p:nvPr>
            <p:custDataLst>
              <p:tags r:id="rId36"/>
            </p:custDataLst>
          </p:nvPr>
        </p:nvSpPr>
        <p:spPr bwMode="auto">
          <a:xfrm>
            <a:off x="5143500" y="3527425"/>
            <a:ext cx="11430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solidFill>
                  <a:srgbClr val="FF0000"/>
                </a:solidFill>
                <a:latin typeface="Arial" panose="020B0604020202020204"/>
                <a:cs typeface="Arial" panose="020B0604020202020204"/>
              </a:rPr>
              <a:t>15</a:t>
            </a:r>
          </a:p>
        </p:txBody>
      </p:sp>
      <p:sp>
        <p:nvSpPr>
          <p:cNvPr id="42" name="Rectangle 37"/>
          <p:cNvSpPr>
            <a:spLocks noChangeArrowheads="1"/>
          </p:cNvSpPr>
          <p:nvPr>
            <p:custDataLst>
              <p:tags r:id="rId37"/>
            </p:custDataLst>
          </p:nvPr>
        </p:nvSpPr>
        <p:spPr bwMode="auto">
          <a:xfrm>
            <a:off x="3771900" y="3527425"/>
            <a:ext cx="13716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solidFill>
                  <a:srgbClr val="FF0000"/>
                </a:solidFill>
                <a:latin typeface="Arial" panose="020B0604020202020204"/>
                <a:cs typeface="Arial" panose="020B0604020202020204"/>
              </a:rPr>
              <a:t>25.00</a:t>
            </a:r>
          </a:p>
        </p:txBody>
      </p:sp>
      <p:sp>
        <p:nvSpPr>
          <p:cNvPr id="43" name="Rectangle 38"/>
          <p:cNvSpPr>
            <a:spLocks noChangeArrowheads="1"/>
          </p:cNvSpPr>
          <p:nvPr>
            <p:custDataLst>
              <p:tags r:id="rId38"/>
            </p:custDataLst>
          </p:nvPr>
        </p:nvSpPr>
        <p:spPr bwMode="auto">
          <a:xfrm>
            <a:off x="2667000" y="3527425"/>
            <a:ext cx="11049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80</a:t>
            </a:r>
          </a:p>
        </p:txBody>
      </p:sp>
      <p:sp>
        <p:nvSpPr>
          <p:cNvPr id="44" name="Rectangle 39"/>
          <p:cNvSpPr>
            <a:spLocks noChangeArrowheads="1"/>
          </p:cNvSpPr>
          <p:nvPr>
            <p:custDataLst>
              <p:tags r:id="rId39"/>
            </p:custDataLst>
          </p:nvPr>
        </p:nvSpPr>
        <p:spPr bwMode="auto">
          <a:xfrm>
            <a:off x="798513" y="3527425"/>
            <a:ext cx="801687"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2</a:t>
            </a:r>
          </a:p>
        </p:txBody>
      </p:sp>
      <p:sp>
        <p:nvSpPr>
          <p:cNvPr id="45" name="Rectangle 40"/>
          <p:cNvSpPr>
            <a:spLocks noChangeArrowheads="1"/>
          </p:cNvSpPr>
          <p:nvPr>
            <p:custDataLst>
              <p:tags r:id="rId40"/>
            </p:custDataLst>
          </p:nvPr>
        </p:nvSpPr>
        <p:spPr bwMode="auto">
          <a:xfrm>
            <a:off x="6286500" y="2981325"/>
            <a:ext cx="14351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60.00</a:t>
            </a:r>
          </a:p>
        </p:txBody>
      </p:sp>
      <p:sp>
        <p:nvSpPr>
          <p:cNvPr id="46" name="Rectangle 41"/>
          <p:cNvSpPr>
            <a:spLocks noChangeArrowheads="1"/>
          </p:cNvSpPr>
          <p:nvPr>
            <p:custDataLst>
              <p:tags r:id="rId41"/>
            </p:custDataLst>
          </p:nvPr>
        </p:nvSpPr>
        <p:spPr bwMode="auto">
          <a:xfrm>
            <a:off x="5143500" y="2981325"/>
            <a:ext cx="11430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10</a:t>
            </a:r>
          </a:p>
        </p:txBody>
      </p:sp>
      <p:sp>
        <p:nvSpPr>
          <p:cNvPr id="47" name="Rectangle 42"/>
          <p:cNvSpPr>
            <a:spLocks noChangeArrowheads="1"/>
          </p:cNvSpPr>
          <p:nvPr>
            <p:custDataLst>
              <p:tags r:id="rId42"/>
            </p:custDataLst>
          </p:nvPr>
        </p:nvSpPr>
        <p:spPr bwMode="auto">
          <a:xfrm>
            <a:off x="3771900" y="2981325"/>
            <a:ext cx="13716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solidFill>
                  <a:srgbClr val="FF0000"/>
                </a:solidFill>
                <a:latin typeface="Arial" panose="020B0604020202020204"/>
                <a:cs typeface="Arial" panose="020B0604020202020204"/>
              </a:rPr>
              <a:t>50.00</a:t>
            </a:r>
          </a:p>
        </p:txBody>
      </p:sp>
      <p:sp>
        <p:nvSpPr>
          <p:cNvPr id="48" name="Rectangle 43"/>
          <p:cNvSpPr>
            <a:spLocks noChangeArrowheads="1"/>
          </p:cNvSpPr>
          <p:nvPr>
            <p:custDataLst>
              <p:tags r:id="rId43"/>
            </p:custDataLst>
          </p:nvPr>
        </p:nvSpPr>
        <p:spPr bwMode="auto">
          <a:xfrm>
            <a:off x="2667000" y="2981325"/>
            <a:ext cx="11049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solidFill>
                  <a:srgbClr val="FF0000"/>
                </a:solidFill>
                <a:latin typeface="Arial" panose="020B0604020202020204"/>
                <a:cs typeface="Arial" panose="020B0604020202020204"/>
              </a:rPr>
              <a:t>60</a:t>
            </a:r>
          </a:p>
        </p:txBody>
      </p:sp>
      <p:sp>
        <p:nvSpPr>
          <p:cNvPr id="49" name="Rectangle 44"/>
          <p:cNvSpPr>
            <a:spLocks noChangeArrowheads="1"/>
          </p:cNvSpPr>
          <p:nvPr>
            <p:custDataLst>
              <p:tags r:id="rId44"/>
            </p:custDataLst>
          </p:nvPr>
        </p:nvSpPr>
        <p:spPr bwMode="auto">
          <a:xfrm>
            <a:off x="798513" y="2981325"/>
            <a:ext cx="801687"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1</a:t>
            </a:r>
          </a:p>
        </p:txBody>
      </p:sp>
      <p:sp>
        <p:nvSpPr>
          <p:cNvPr id="50" name="Rectangle 45"/>
          <p:cNvSpPr>
            <a:spLocks noChangeArrowheads="1"/>
          </p:cNvSpPr>
          <p:nvPr>
            <p:custDataLst>
              <p:tags r:id="rId45"/>
            </p:custDataLst>
          </p:nvPr>
        </p:nvSpPr>
        <p:spPr bwMode="auto">
          <a:xfrm>
            <a:off x="6286500" y="2435225"/>
            <a:ext cx="14351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i="1">
                <a:latin typeface="Arial" panose="020B0604020202020204"/>
                <a:cs typeface="Arial" panose="020B0604020202020204"/>
              </a:rPr>
              <a:t>n/a</a:t>
            </a:r>
          </a:p>
        </p:txBody>
      </p:sp>
      <p:sp>
        <p:nvSpPr>
          <p:cNvPr id="51" name="Rectangle 46"/>
          <p:cNvSpPr>
            <a:spLocks noChangeArrowheads="1"/>
          </p:cNvSpPr>
          <p:nvPr>
            <p:custDataLst>
              <p:tags r:id="rId46"/>
            </p:custDataLst>
          </p:nvPr>
        </p:nvSpPr>
        <p:spPr bwMode="auto">
          <a:xfrm>
            <a:off x="5143500" y="2435225"/>
            <a:ext cx="11430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i="1">
                <a:latin typeface="Arial" panose="020B0604020202020204"/>
                <a:cs typeface="Arial" panose="020B0604020202020204"/>
              </a:rPr>
              <a:t>n/a</a:t>
            </a:r>
          </a:p>
        </p:txBody>
      </p:sp>
      <p:sp>
        <p:nvSpPr>
          <p:cNvPr id="52" name="Rectangle 47"/>
          <p:cNvSpPr>
            <a:spLocks noChangeArrowheads="1"/>
          </p:cNvSpPr>
          <p:nvPr>
            <p:custDataLst>
              <p:tags r:id="rId47"/>
            </p:custDataLst>
          </p:nvPr>
        </p:nvSpPr>
        <p:spPr bwMode="auto">
          <a:xfrm>
            <a:off x="3771900" y="2435225"/>
            <a:ext cx="13716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i="1">
                <a:latin typeface="Arial" panose="020B0604020202020204"/>
                <a:cs typeface="Arial" panose="020B0604020202020204"/>
              </a:rPr>
              <a:t>n/a</a:t>
            </a:r>
          </a:p>
        </p:txBody>
      </p:sp>
      <p:sp>
        <p:nvSpPr>
          <p:cNvPr id="53" name="Rectangle 48"/>
          <p:cNvSpPr>
            <a:spLocks noChangeArrowheads="1"/>
          </p:cNvSpPr>
          <p:nvPr>
            <p:custDataLst>
              <p:tags r:id="rId48"/>
            </p:custDataLst>
          </p:nvPr>
        </p:nvSpPr>
        <p:spPr bwMode="auto">
          <a:xfrm>
            <a:off x="2667000" y="2435225"/>
            <a:ext cx="11049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50</a:t>
            </a:r>
          </a:p>
        </p:txBody>
      </p:sp>
      <p:sp>
        <p:nvSpPr>
          <p:cNvPr id="54" name="Rectangle 49"/>
          <p:cNvSpPr>
            <a:spLocks noChangeArrowheads="1"/>
          </p:cNvSpPr>
          <p:nvPr>
            <p:custDataLst>
              <p:tags r:id="rId49"/>
            </p:custDataLst>
          </p:nvPr>
        </p:nvSpPr>
        <p:spPr bwMode="auto">
          <a:xfrm>
            <a:off x="798513" y="2435225"/>
            <a:ext cx="801687"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0</a:t>
            </a:r>
          </a:p>
        </p:txBody>
      </p:sp>
      <p:sp>
        <p:nvSpPr>
          <p:cNvPr id="55" name="Rectangle 50"/>
          <p:cNvSpPr>
            <a:spLocks noChangeArrowheads="1"/>
          </p:cNvSpPr>
          <p:nvPr>
            <p:custDataLst>
              <p:tags r:id="rId50"/>
            </p:custDataLst>
          </p:nvPr>
        </p:nvSpPr>
        <p:spPr bwMode="auto">
          <a:xfrm>
            <a:off x="7721600" y="1889125"/>
            <a:ext cx="10033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i="1">
                <a:latin typeface="Arial" panose="020B0604020202020204"/>
                <a:cs typeface="Arial" panose="020B0604020202020204"/>
              </a:rPr>
              <a:t>MC</a:t>
            </a:r>
          </a:p>
        </p:txBody>
      </p:sp>
      <p:sp>
        <p:nvSpPr>
          <p:cNvPr id="56" name="Rectangle 51"/>
          <p:cNvSpPr>
            <a:spLocks noChangeArrowheads="1"/>
          </p:cNvSpPr>
          <p:nvPr>
            <p:custDataLst>
              <p:tags r:id="rId51"/>
            </p:custDataLst>
          </p:nvPr>
        </p:nvSpPr>
        <p:spPr bwMode="auto">
          <a:xfrm>
            <a:off x="6286500" y="1889125"/>
            <a:ext cx="14351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i="1">
                <a:latin typeface="Arial" panose="020B0604020202020204"/>
                <a:cs typeface="Arial" panose="020B0604020202020204"/>
              </a:rPr>
              <a:t>ATC</a:t>
            </a:r>
          </a:p>
        </p:txBody>
      </p:sp>
      <p:sp>
        <p:nvSpPr>
          <p:cNvPr id="57" name="Rectangle 52"/>
          <p:cNvSpPr>
            <a:spLocks noChangeArrowheads="1"/>
          </p:cNvSpPr>
          <p:nvPr>
            <p:custDataLst>
              <p:tags r:id="rId52"/>
            </p:custDataLst>
          </p:nvPr>
        </p:nvSpPr>
        <p:spPr bwMode="auto">
          <a:xfrm>
            <a:off x="5143500" y="1889125"/>
            <a:ext cx="11430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i="1">
                <a:latin typeface="Arial" panose="020B0604020202020204"/>
                <a:cs typeface="Arial" panose="020B0604020202020204"/>
              </a:rPr>
              <a:t>AVC</a:t>
            </a:r>
          </a:p>
        </p:txBody>
      </p:sp>
      <p:sp>
        <p:nvSpPr>
          <p:cNvPr id="58" name="Rectangle 53"/>
          <p:cNvSpPr>
            <a:spLocks noChangeArrowheads="1"/>
          </p:cNvSpPr>
          <p:nvPr>
            <p:custDataLst>
              <p:tags r:id="rId53"/>
            </p:custDataLst>
          </p:nvPr>
        </p:nvSpPr>
        <p:spPr bwMode="auto">
          <a:xfrm>
            <a:off x="3771900" y="1889125"/>
            <a:ext cx="13716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i="1">
                <a:latin typeface="Arial" panose="020B0604020202020204"/>
                <a:cs typeface="Arial" panose="020B0604020202020204"/>
              </a:rPr>
              <a:t>AFC</a:t>
            </a:r>
          </a:p>
        </p:txBody>
      </p:sp>
      <p:sp>
        <p:nvSpPr>
          <p:cNvPr id="59" name="Rectangle 54"/>
          <p:cNvSpPr>
            <a:spLocks noChangeArrowheads="1"/>
          </p:cNvSpPr>
          <p:nvPr>
            <p:custDataLst>
              <p:tags r:id="rId54"/>
            </p:custDataLst>
          </p:nvPr>
        </p:nvSpPr>
        <p:spPr bwMode="auto">
          <a:xfrm>
            <a:off x="2667000" y="1889125"/>
            <a:ext cx="1104900"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i="1">
                <a:latin typeface="Arial" panose="020B0604020202020204"/>
                <a:cs typeface="Arial" panose="020B0604020202020204"/>
              </a:rPr>
              <a:t>TC</a:t>
            </a:r>
          </a:p>
        </p:txBody>
      </p:sp>
      <p:sp>
        <p:nvSpPr>
          <p:cNvPr id="60" name="Rectangle 55"/>
          <p:cNvSpPr>
            <a:spLocks noChangeArrowheads="1"/>
          </p:cNvSpPr>
          <p:nvPr>
            <p:custDataLst>
              <p:tags r:id="rId55"/>
            </p:custDataLst>
          </p:nvPr>
        </p:nvSpPr>
        <p:spPr bwMode="auto">
          <a:xfrm>
            <a:off x="798513" y="1889125"/>
            <a:ext cx="801687" cy="5461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b="1" i="1">
                <a:latin typeface="Arial" panose="020B0604020202020204"/>
                <a:cs typeface="Arial" panose="020B0604020202020204"/>
              </a:rPr>
              <a:t>Q</a:t>
            </a:r>
          </a:p>
        </p:txBody>
      </p:sp>
      <p:sp>
        <p:nvSpPr>
          <p:cNvPr id="61" name="Line 56"/>
          <p:cNvSpPr>
            <a:spLocks noChangeShapeType="1"/>
          </p:cNvSpPr>
          <p:nvPr>
            <p:custDataLst>
              <p:tags r:id="rId56"/>
            </p:custDataLst>
          </p:nvPr>
        </p:nvSpPr>
        <p:spPr bwMode="auto">
          <a:xfrm>
            <a:off x="798513" y="1889125"/>
            <a:ext cx="7926387" cy="0"/>
          </a:xfrm>
          <a:prstGeom prst="line">
            <a:avLst/>
          </a:prstGeom>
          <a:noFill/>
          <a:ln w="28575" cap="sq">
            <a:solidFill>
              <a:schemeClr val="tx1"/>
            </a:solidFill>
            <a:round/>
          </a:ln>
        </p:spPr>
        <p:txBody>
          <a:bodyPr anchor="ctr" anchorCtr="1"/>
          <a:lstStyle/>
          <a:p>
            <a:endParaRPr lang="en-US">
              <a:latin typeface="Arial" panose="020B0604020202020204"/>
              <a:cs typeface="Arial" panose="020B0604020202020204"/>
            </a:endParaRPr>
          </a:p>
        </p:txBody>
      </p:sp>
      <p:sp>
        <p:nvSpPr>
          <p:cNvPr id="62" name="Line 57"/>
          <p:cNvSpPr>
            <a:spLocks noChangeShapeType="1"/>
          </p:cNvSpPr>
          <p:nvPr>
            <p:custDataLst>
              <p:tags r:id="rId57"/>
            </p:custDataLst>
          </p:nvPr>
        </p:nvSpPr>
        <p:spPr bwMode="auto">
          <a:xfrm>
            <a:off x="798513" y="2435225"/>
            <a:ext cx="7926387" cy="0"/>
          </a:xfrm>
          <a:prstGeom prst="line">
            <a:avLst/>
          </a:prstGeom>
          <a:noFill/>
          <a:ln w="12700">
            <a:solidFill>
              <a:schemeClr val="tx1"/>
            </a:solidFill>
            <a:round/>
          </a:ln>
        </p:spPr>
        <p:txBody>
          <a:bodyPr anchor="ctr" anchorCtr="1"/>
          <a:lstStyle/>
          <a:p>
            <a:endParaRPr lang="en-US">
              <a:latin typeface="Arial" panose="020B0604020202020204"/>
              <a:cs typeface="Arial" panose="020B0604020202020204"/>
            </a:endParaRPr>
          </a:p>
        </p:txBody>
      </p:sp>
      <p:sp>
        <p:nvSpPr>
          <p:cNvPr id="63" name="Line 58"/>
          <p:cNvSpPr>
            <a:spLocks noChangeShapeType="1"/>
          </p:cNvSpPr>
          <p:nvPr>
            <p:custDataLst>
              <p:tags r:id="rId58"/>
            </p:custDataLst>
          </p:nvPr>
        </p:nvSpPr>
        <p:spPr bwMode="auto">
          <a:xfrm>
            <a:off x="798513" y="2981325"/>
            <a:ext cx="7926387" cy="0"/>
          </a:xfrm>
          <a:prstGeom prst="line">
            <a:avLst/>
          </a:prstGeom>
          <a:noFill/>
          <a:ln w="12700">
            <a:solidFill>
              <a:schemeClr val="tx1"/>
            </a:solidFill>
            <a:round/>
          </a:ln>
        </p:spPr>
        <p:txBody>
          <a:bodyPr anchor="ctr" anchorCtr="1"/>
          <a:lstStyle/>
          <a:p>
            <a:endParaRPr lang="en-US">
              <a:latin typeface="Arial" panose="020B0604020202020204"/>
              <a:cs typeface="Arial" panose="020B0604020202020204"/>
            </a:endParaRPr>
          </a:p>
        </p:txBody>
      </p:sp>
      <p:sp>
        <p:nvSpPr>
          <p:cNvPr id="64" name="Line 59"/>
          <p:cNvSpPr>
            <a:spLocks noChangeShapeType="1"/>
          </p:cNvSpPr>
          <p:nvPr>
            <p:custDataLst>
              <p:tags r:id="rId59"/>
            </p:custDataLst>
          </p:nvPr>
        </p:nvSpPr>
        <p:spPr bwMode="auto">
          <a:xfrm>
            <a:off x="798513" y="3527425"/>
            <a:ext cx="7926387" cy="0"/>
          </a:xfrm>
          <a:prstGeom prst="line">
            <a:avLst/>
          </a:prstGeom>
          <a:noFill/>
          <a:ln w="12700">
            <a:solidFill>
              <a:schemeClr val="tx1"/>
            </a:solidFill>
            <a:round/>
          </a:ln>
        </p:spPr>
        <p:txBody>
          <a:bodyPr anchor="ctr" anchorCtr="1"/>
          <a:lstStyle/>
          <a:p>
            <a:endParaRPr lang="en-US">
              <a:latin typeface="Arial" panose="020B0604020202020204"/>
              <a:cs typeface="Arial" panose="020B0604020202020204"/>
            </a:endParaRPr>
          </a:p>
        </p:txBody>
      </p:sp>
      <p:sp>
        <p:nvSpPr>
          <p:cNvPr id="65" name="Line 60"/>
          <p:cNvSpPr>
            <a:spLocks noChangeShapeType="1"/>
          </p:cNvSpPr>
          <p:nvPr>
            <p:custDataLst>
              <p:tags r:id="rId60"/>
            </p:custDataLst>
          </p:nvPr>
        </p:nvSpPr>
        <p:spPr bwMode="auto">
          <a:xfrm>
            <a:off x="798513" y="4073525"/>
            <a:ext cx="7926387" cy="0"/>
          </a:xfrm>
          <a:prstGeom prst="line">
            <a:avLst/>
          </a:prstGeom>
          <a:noFill/>
          <a:ln w="12700">
            <a:solidFill>
              <a:schemeClr val="tx1"/>
            </a:solidFill>
            <a:round/>
          </a:ln>
        </p:spPr>
        <p:txBody>
          <a:bodyPr anchor="ctr" anchorCtr="1"/>
          <a:lstStyle/>
          <a:p>
            <a:endParaRPr lang="en-US">
              <a:latin typeface="Arial" panose="020B0604020202020204"/>
              <a:cs typeface="Arial" panose="020B0604020202020204"/>
            </a:endParaRPr>
          </a:p>
        </p:txBody>
      </p:sp>
      <p:sp>
        <p:nvSpPr>
          <p:cNvPr id="66" name="Line 61"/>
          <p:cNvSpPr>
            <a:spLocks noChangeShapeType="1"/>
          </p:cNvSpPr>
          <p:nvPr>
            <p:custDataLst>
              <p:tags r:id="rId61"/>
            </p:custDataLst>
          </p:nvPr>
        </p:nvSpPr>
        <p:spPr bwMode="auto">
          <a:xfrm>
            <a:off x="798513" y="4619625"/>
            <a:ext cx="7926387" cy="0"/>
          </a:xfrm>
          <a:prstGeom prst="line">
            <a:avLst/>
          </a:prstGeom>
          <a:noFill/>
          <a:ln w="12700">
            <a:solidFill>
              <a:schemeClr val="tx1"/>
            </a:solidFill>
            <a:round/>
          </a:ln>
        </p:spPr>
        <p:txBody>
          <a:bodyPr anchor="ctr" anchorCtr="1"/>
          <a:lstStyle/>
          <a:p>
            <a:endParaRPr lang="en-US">
              <a:latin typeface="Arial" panose="020B0604020202020204"/>
              <a:cs typeface="Arial" panose="020B0604020202020204"/>
            </a:endParaRPr>
          </a:p>
        </p:txBody>
      </p:sp>
      <p:sp>
        <p:nvSpPr>
          <p:cNvPr id="67" name="Line 62"/>
          <p:cNvSpPr>
            <a:spLocks noChangeShapeType="1"/>
          </p:cNvSpPr>
          <p:nvPr>
            <p:custDataLst>
              <p:tags r:id="rId62"/>
            </p:custDataLst>
          </p:nvPr>
        </p:nvSpPr>
        <p:spPr bwMode="auto">
          <a:xfrm>
            <a:off x="798513" y="5165725"/>
            <a:ext cx="7926387" cy="0"/>
          </a:xfrm>
          <a:prstGeom prst="line">
            <a:avLst/>
          </a:prstGeom>
          <a:noFill/>
          <a:ln w="12700">
            <a:solidFill>
              <a:schemeClr val="tx1"/>
            </a:solidFill>
            <a:round/>
          </a:ln>
        </p:spPr>
        <p:txBody>
          <a:bodyPr anchor="ctr" anchorCtr="1"/>
          <a:lstStyle/>
          <a:p>
            <a:endParaRPr lang="en-US">
              <a:latin typeface="Arial" panose="020B0604020202020204"/>
              <a:cs typeface="Arial" panose="020B0604020202020204"/>
            </a:endParaRPr>
          </a:p>
        </p:txBody>
      </p:sp>
      <p:sp>
        <p:nvSpPr>
          <p:cNvPr id="68" name="Line 63"/>
          <p:cNvSpPr>
            <a:spLocks noChangeShapeType="1"/>
          </p:cNvSpPr>
          <p:nvPr>
            <p:custDataLst>
              <p:tags r:id="rId63"/>
            </p:custDataLst>
          </p:nvPr>
        </p:nvSpPr>
        <p:spPr bwMode="auto">
          <a:xfrm>
            <a:off x="798513" y="5711825"/>
            <a:ext cx="7926387" cy="0"/>
          </a:xfrm>
          <a:prstGeom prst="line">
            <a:avLst/>
          </a:prstGeom>
          <a:noFill/>
          <a:ln w="12700">
            <a:solidFill>
              <a:schemeClr val="tx1"/>
            </a:solidFill>
            <a:round/>
          </a:ln>
        </p:spPr>
        <p:txBody>
          <a:bodyPr anchor="ctr" anchorCtr="1"/>
          <a:lstStyle/>
          <a:p>
            <a:endParaRPr lang="en-US">
              <a:latin typeface="Arial" panose="020B0604020202020204"/>
              <a:cs typeface="Arial" panose="020B0604020202020204"/>
            </a:endParaRPr>
          </a:p>
        </p:txBody>
      </p:sp>
      <p:sp>
        <p:nvSpPr>
          <p:cNvPr id="69" name="Line 64"/>
          <p:cNvSpPr>
            <a:spLocks noChangeShapeType="1"/>
          </p:cNvSpPr>
          <p:nvPr>
            <p:custDataLst>
              <p:tags r:id="rId64"/>
            </p:custDataLst>
          </p:nvPr>
        </p:nvSpPr>
        <p:spPr bwMode="auto">
          <a:xfrm>
            <a:off x="798513" y="6257925"/>
            <a:ext cx="7926387" cy="0"/>
          </a:xfrm>
          <a:prstGeom prst="line">
            <a:avLst/>
          </a:prstGeom>
          <a:noFill/>
          <a:ln w="28575" cap="sq">
            <a:solidFill>
              <a:schemeClr val="tx1"/>
            </a:solidFill>
            <a:round/>
          </a:ln>
        </p:spPr>
        <p:txBody>
          <a:bodyPr anchor="ctr" anchorCtr="1"/>
          <a:lstStyle/>
          <a:p>
            <a:endParaRPr lang="en-US">
              <a:latin typeface="Arial" panose="020B0604020202020204"/>
              <a:cs typeface="Arial" panose="020B0604020202020204"/>
            </a:endParaRPr>
          </a:p>
        </p:txBody>
      </p:sp>
      <p:sp>
        <p:nvSpPr>
          <p:cNvPr id="70" name="Line 65"/>
          <p:cNvSpPr>
            <a:spLocks noChangeShapeType="1"/>
          </p:cNvSpPr>
          <p:nvPr>
            <p:custDataLst>
              <p:tags r:id="rId65"/>
            </p:custDataLst>
          </p:nvPr>
        </p:nvSpPr>
        <p:spPr bwMode="auto">
          <a:xfrm>
            <a:off x="798513" y="1889125"/>
            <a:ext cx="0" cy="4368800"/>
          </a:xfrm>
          <a:prstGeom prst="line">
            <a:avLst/>
          </a:prstGeom>
          <a:noFill/>
          <a:ln w="28575" cap="sq">
            <a:solidFill>
              <a:schemeClr val="tx1"/>
            </a:solidFill>
            <a:round/>
          </a:ln>
        </p:spPr>
        <p:txBody>
          <a:bodyPr anchor="ctr" anchorCtr="1"/>
          <a:lstStyle/>
          <a:p>
            <a:endParaRPr lang="en-US">
              <a:latin typeface="Arial" panose="020B0604020202020204"/>
              <a:cs typeface="Arial" panose="020B0604020202020204"/>
            </a:endParaRPr>
          </a:p>
        </p:txBody>
      </p:sp>
      <p:sp>
        <p:nvSpPr>
          <p:cNvPr id="71" name="Line 66"/>
          <p:cNvSpPr>
            <a:spLocks noChangeShapeType="1"/>
          </p:cNvSpPr>
          <p:nvPr>
            <p:custDataLst>
              <p:tags r:id="rId66"/>
            </p:custDataLst>
          </p:nvPr>
        </p:nvSpPr>
        <p:spPr bwMode="auto">
          <a:xfrm>
            <a:off x="1600200" y="1889125"/>
            <a:ext cx="0" cy="4368800"/>
          </a:xfrm>
          <a:prstGeom prst="line">
            <a:avLst/>
          </a:prstGeom>
          <a:noFill/>
          <a:ln w="12700">
            <a:solidFill>
              <a:schemeClr val="tx1"/>
            </a:solidFill>
            <a:round/>
          </a:ln>
        </p:spPr>
        <p:txBody>
          <a:bodyPr anchor="ctr" anchorCtr="1"/>
          <a:lstStyle/>
          <a:p>
            <a:endParaRPr lang="en-US">
              <a:latin typeface="Arial" panose="020B0604020202020204"/>
              <a:cs typeface="Arial" panose="020B0604020202020204"/>
            </a:endParaRPr>
          </a:p>
        </p:txBody>
      </p:sp>
      <p:sp>
        <p:nvSpPr>
          <p:cNvPr id="72" name="Line 67"/>
          <p:cNvSpPr>
            <a:spLocks noChangeShapeType="1"/>
          </p:cNvSpPr>
          <p:nvPr>
            <p:custDataLst>
              <p:tags r:id="rId67"/>
            </p:custDataLst>
          </p:nvPr>
        </p:nvSpPr>
        <p:spPr bwMode="auto">
          <a:xfrm>
            <a:off x="3771900" y="1889125"/>
            <a:ext cx="0" cy="4368800"/>
          </a:xfrm>
          <a:prstGeom prst="line">
            <a:avLst/>
          </a:prstGeom>
          <a:noFill/>
          <a:ln w="12700">
            <a:solidFill>
              <a:schemeClr val="tx1"/>
            </a:solidFill>
            <a:round/>
          </a:ln>
        </p:spPr>
        <p:txBody>
          <a:bodyPr anchor="ctr" anchorCtr="1"/>
          <a:lstStyle/>
          <a:p>
            <a:endParaRPr lang="en-US">
              <a:latin typeface="Arial" panose="020B0604020202020204"/>
              <a:cs typeface="Arial" panose="020B0604020202020204"/>
            </a:endParaRPr>
          </a:p>
        </p:txBody>
      </p:sp>
      <p:sp>
        <p:nvSpPr>
          <p:cNvPr id="73" name="Line 68"/>
          <p:cNvSpPr>
            <a:spLocks noChangeShapeType="1"/>
          </p:cNvSpPr>
          <p:nvPr>
            <p:custDataLst>
              <p:tags r:id="rId68"/>
            </p:custDataLst>
          </p:nvPr>
        </p:nvSpPr>
        <p:spPr bwMode="auto">
          <a:xfrm>
            <a:off x="5143500" y="1889125"/>
            <a:ext cx="0" cy="4368800"/>
          </a:xfrm>
          <a:prstGeom prst="line">
            <a:avLst/>
          </a:prstGeom>
          <a:noFill/>
          <a:ln w="12700">
            <a:solidFill>
              <a:schemeClr val="tx1"/>
            </a:solidFill>
            <a:round/>
          </a:ln>
        </p:spPr>
        <p:txBody>
          <a:bodyPr anchor="ctr" anchorCtr="1"/>
          <a:lstStyle/>
          <a:p>
            <a:endParaRPr lang="en-US">
              <a:latin typeface="Arial" panose="020B0604020202020204"/>
              <a:cs typeface="Arial" panose="020B0604020202020204"/>
            </a:endParaRPr>
          </a:p>
        </p:txBody>
      </p:sp>
      <p:sp>
        <p:nvSpPr>
          <p:cNvPr id="74" name="Line 69"/>
          <p:cNvSpPr>
            <a:spLocks noChangeShapeType="1"/>
          </p:cNvSpPr>
          <p:nvPr>
            <p:custDataLst>
              <p:tags r:id="rId69"/>
            </p:custDataLst>
          </p:nvPr>
        </p:nvSpPr>
        <p:spPr bwMode="auto">
          <a:xfrm>
            <a:off x="6286500" y="1889125"/>
            <a:ext cx="0" cy="4368800"/>
          </a:xfrm>
          <a:prstGeom prst="line">
            <a:avLst/>
          </a:prstGeom>
          <a:noFill/>
          <a:ln w="12700">
            <a:solidFill>
              <a:schemeClr val="tx1"/>
            </a:solidFill>
            <a:round/>
          </a:ln>
        </p:spPr>
        <p:txBody>
          <a:bodyPr anchor="ctr" anchorCtr="1"/>
          <a:lstStyle/>
          <a:p>
            <a:endParaRPr lang="en-US">
              <a:latin typeface="Arial" panose="020B0604020202020204"/>
              <a:cs typeface="Arial" panose="020B0604020202020204"/>
            </a:endParaRPr>
          </a:p>
        </p:txBody>
      </p:sp>
      <p:sp>
        <p:nvSpPr>
          <p:cNvPr id="75" name="Line 70"/>
          <p:cNvSpPr>
            <a:spLocks noChangeShapeType="1"/>
          </p:cNvSpPr>
          <p:nvPr>
            <p:custDataLst>
              <p:tags r:id="rId70"/>
            </p:custDataLst>
          </p:nvPr>
        </p:nvSpPr>
        <p:spPr bwMode="auto">
          <a:xfrm>
            <a:off x="7721600" y="1889125"/>
            <a:ext cx="0" cy="4368800"/>
          </a:xfrm>
          <a:prstGeom prst="line">
            <a:avLst/>
          </a:prstGeom>
          <a:noFill/>
          <a:ln w="12700">
            <a:solidFill>
              <a:schemeClr val="tx1"/>
            </a:solidFill>
            <a:round/>
          </a:ln>
        </p:spPr>
        <p:txBody>
          <a:bodyPr anchor="ctr" anchorCtr="1"/>
          <a:lstStyle/>
          <a:p>
            <a:endParaRPr lang="en-US">
              <a:latin typeface="Arial" panose="020B0604020202020204"/>
              <a:cs typeface="Arial" panose="020B0604020202020204"/>
            </a:endParaRPr>
          </a:p>
        </p:txBody>
      </p:sp>
      <p:sp>
        <p:nvSpPr>
          <p:cNvPr id="76" name="Line 71"/>
          <p:cNvSpPr>
            <a:spLocks noChangeShapeType="1"/>
          </p:cNvSpPr>
          <p:nvPr>
            <p:custDataLst>
              <p:tags r:id="rId71"/>
            </p:custDataLst>
          </p:nvPr>
        </p:nvSpPr>
        <p:spPr bwMode="auto">
          <a:xfrm>
            <a:off x="8724900" y="1889125"/>
            <a:ext cx="0" cy="4368800"/>
          </a:xfrm>
          <a:prstGeom prst="line">
            <a:avLst/>
          </a:prstGeom>
          <a:noFill/>
          <a:ln w="28575" cap="sq">
            <a:solidFill>
              <a:schemeClr val="tx1"/>
            </a:solidFill>
            <a:round/>
          </a:ln>
        </p:spPr>
        <p:txBody>
          <a:bodyPr anchor="ctr" anchorCtr="1"/>
          <a:lstStyle/>
          <a:p>
            <a:endParaRPr lang="en-US">
              <a:latin typeface="Arial" panose="020B0604020202020204"/>
              <a:cs typeface="Arial" panose="020B0604020202020204"/>
            </a:endParaRPr>
          </a:p>
        </p:txBody>
      </p:sp>
      <p:sp>
        <p:nvSpPr>
          <p:cNvPr id="77" name="Line 72"/>
          <p:cNvSpPr>
            <a:spLocks noChangeShapeType="1"/>
          </p:cNvSpPr>
          <p:nvPr>
            <p:custDataLst>
              <p:tags r:id="rId72"/>
            </p:custDataLst>
          </p:nvPr>
        </p:nvSpPr>
        <p:spPr bwMode="auto">
          <a:xfrm>
            <a:off x="2667000" y="1889125"/>
            <a:ext cx="0" cy="436880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78" name="Rectangle 73"/>
          <p:cNvSpPr>
            <a:spLocks noChangeArrowheads="1"/>
          </p:cNvSpPr>
          <p:nvPr>
            <p:custDataLst>
              <p:tags r:id="rId73"/>
            </p:custDataLst>
          </p:nvPr>
        </p:nvSpPr>
        <p:spPr bwMode="auto">
          <a:xfrm>
            <a:off x="7721600" y="5422900"/>
            <a:ext cx="1003300" cy="546100"/>
          </a:xfrm>
          <a:prstGeom prst="rect">
            <a:avLst/>
          </a:prstGeom>
          <a:solidFill>
            <a:schemeClr val="bg1"/>
          </a:solidFill>
          <a:ln w="12700">
            <a:solidFill>
              <a:schemeClr val="tx1"/>
            </a:solid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60</a:t>
            </a:r>
          </a:p>
        </p:txBody>
      </p:sp>
      <p:sp>
        <p:nvSpPr>
          <p:cNvPr id="79" name="Rectangle 74"/>
          <p:cNvSpPr>
            <a:spLocks noChangeArrowheads="1"/>
          </p:cNvSpPr>
          <p:nvPr>
            <p:custDataLst>
              <p:tags r:id="rId74"/>
            </p:custDataLst>
          </p:nvPr>
        </p:nvSpPr>
        <p:spPr bwMode="auto">
          <a:xfrm>
            <a:off x="7721600" y="4876800"/>
            <a:ext cx="1003300" cy="546100"/>
          </a:xfrm>
          <a:prstGeom prst="rect">
            <a:avLst/>
          </a:prstGeom>
          <a:solidFill>
            <a:schemeClr val="bg1"/>
          </a:solidFill>
          <a:ln w="12700">
            <a:solidFill>
              <a:schemeClr val="tx1"/>
            </a:solid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solidFill>
                  <a:srgbClr val="FF0000"/>
                </a:solidFill>
                <a:latin typeface="Arial" panose="020B0604020202020204"/>
                <a:cs typeface="Arial" panose="020B0604020202020204"/>
              </a:rPr>
              <a:t>50</a:t>
            </a:r>
          </a:p>
        </p:txBody>
      </p:sp>
      <p:sp>
        <p:nvSpPr>
          <p:cNvPr id="80" name="Rectangle 75"/>
          <p:cNvSpPr>
            <a:spLocks noChangeArrowheads="1"/>
          </p:cNvSpPr>
          <p:nvPr>
            <p:custDataLst>
              <p:tags r:id="rId75"/>
            </p:custDataLst>
          </p:nvPr>
        </p:nvSpPr>
        <p:spPr bwMode="auto">
          <a:xfrm>
            <a:off x="7721600" y="4330700"/>
            <a:ext cx="1003300" cy="546100"/>
          </a:xfrm>
          <a:prstGeom prst="rect">
            <a:avLst/>
          </a:prstGeom>
          <a:solidFill>
            <a:schemeClr val="bg1"/>
          </a:solidFill>
          <a:ln w="12700">
            <a:solidFill>
              <a:schemeClr val="tx1"/>
            </a:solid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solidFill>
                  <a:srgbClr val="FF0000"/>
                </a:solidFill>
                <a:latin typeface="Arial" panose="020B0604020202020204"/>
                <a:cs typeface="Arial" panose="020B0604020202020204"/>
              </a:rPr>
              <a:t>40</a:t>
            </a:r>
          </a:p>
        </p:txBody>
      </p:sp>
      <p:sp>
        <p:nvSpPr>
          <p:cNvPr id="81" name="Rectangle 76"/>
          <p:cNvSpPr>
            <a:spLocks noChangeArrowheads="1"/>
          </p:cNvSpPr>
          <p:nvPr>
            <p:custDataLst>
              <p:tags r:id="rId76"/>
            </p:custDataLst>
          </p:nvPr>
        </p:nvSpPr>
        <p:spPr bwMode="auto">
          <a:xfrm>
            <a:off x="7721600" y="3784600"/>
            <a:ext cx="1003300" cy="546100"/>
          </a:xfrm>
          <a:prstGeom prst="rect">
            <a:avLst/>
          </a:prstGeom>
          <a:solidFill>
            <a:schemeClr val="bg1"/>
          </a:solidFill>
          <a:ln w="12700">
            <a:solidFill>
              <a:schemeClr val="tx1"/>
            </a:solid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30</a:t>
            </a:r>
          </a:p>
        </p:txBody>
      </p:sp>
      <p:sp>
        <p:nvSpPr>
          <p:cNvPr id="82" name="Rectangle 77"/>
          <p:cNvSpPr>
            <a:spLocks noChangeArrowheads="1"/>
          </p:cNvSpPr>
          <p:nvPr>
            <p:custDataLst>
              <p:tags r:id="rId77"/>
            </p:custDataLst>
          </p:nvPr>
        </p:nvSpPr>
        <p:spPr bwMode="auto">
          <a:xfrm>
            <a:off x="7721600" y="3238500"/>
            <a:ext cx="1003300" cy="546100"/>
          </a:xfrm>
          <a:prstGeom prst="rect">
            <a:avLst/>
          </a:prstGeom>
          <a:solidFill>
            <a:schemeClr val="bg1"/>
          </a:solidFill>
          <a:ln w="12700">
            <a:solidFill>
              <a:schemeClr val="tx1"/>
            </a:solid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solidFill>
                  <a:srgbClr val="FF0000"/>
                </a:solidFill>
                <a:latin typeface="Arial" panose="020B0604020202020204"/>
                <a:cs typeface="Arial" panose="020B0604020202020204"/>
              </a:rPr>
              <a:t>20</a:t>
            </a:r>
          </a:p>
        </p:txBody>
      </p:sp>
      <p:sp>
        <p:nvSpPr>
          <p:cNvPr id="83" name="Rectangle 78"/>
          <p:cNvSpPr>
            <a:spLocks noChangeArrowheads="1"/>
          </p:cNvSpPr>
          <p:nvPr>
            <p:custDataLst>
              <p:tags r:id="rId78"/>
            </p:custDataLst>
          </p:nvPr>
        </p:nvSpPr>
        <p:spPr bwMode="auto">
          <a:xfrm>
            <a:off x="7721600" y="2692400"/>
            <a:ext cx="1003300" cy="546100"/>
          </a:xfrm>
          <a:prstGeom prst="rect">
            <a:avLst/>
          </a:prstGeom>
          <a:solidFill>
            <a:schemeClr val="bg1"/>
          </a:solidFill>
          <a:ln w="12700">
            <a:solidFill>
              <a:schemeClr val="tx1"/>
            </a:solid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10</a:t>
            </a:r>
          </a:p>
        </p:txBody>
      </p:sp>
      <p:sp>
        <p:nvSpPr>
          <p:cNvPr id="84" name="Rectangle 89"/>
          <p:cNvSpPr>
            <a:spLocks noChangeArrowheads="1"/>
          </p:cNvSpPr>
          <p:nvPr>
            <p:custDataLst>
              <p:tags r:id="rId79"/>
            </p:custDataLst>
          </p:nvPr>
        </p:nvSpPr>
        <p:spPr bwMode="auto">
          <a:xfrm>
            <a:off x="7732713" y="5978525"/>
            <a:ext cx="982662" cy="266700"/>
          </a:xfrm>
          <a:prstGeom prst="rect">
            <a:avLst/>
          </a:prstGeom>
          <a:pattFill prst="wdUpDiag">
            <a:fgClr>
              <a:srgbClr val="969696"/>
            </a:fgClr>
            <a:bgClr>
              <a:schemeClr val="bg1"/>
            </a:bgClr>
          </a:pattFill>
          <a:ln w="9525">
            <a:noFill/>
            <a:miter lim="800000"/>
          </a:ln>
        </p:spPr>
        <p:txBody>
          <a:bodyPr wrap="none" anchor="ctr"/>
          <a:lstStyle/>
          <a:p>
            <a:endParaRPr lang="en-US">
              <a:latin typeface="Arial" panose="020B0604020202020204"/>
              <a:cs typeface="Arial" panose="020B0604020202020204"/>
            </a:endParaRPr>
          </a:p>
        </p:txBody>
      </p:sp>
      <p:sp>
        <p:nvSpPr>
          <p:cNvPr id="85" name="Rectangle 90"/>
          <p:cNvSpPr>
            <a:spLocks noChangeArrowheads="1"/>
          </p:cNvSpPr>
          <p:nvPr>
            <p:custDataLst>
              <p:tags r:id="rId80"/>
            </p:custDataLst>
          </p:nvPr>
        </p:nvSpPr>
        <p:spPr bwMode="auto">
          <a:xfrm>
            <a:off x="7734300" y="2446338"/>
            <a:ext cx="977900" cy="238125"/>
          </a:xfrm>
          <a:prstGeom prst="rect">
            <a:avLst/>
          </a:prstGeom>
          <a:pattFill prst="wdUpDiag">
            <a:fgClr>
              <a:srgbClr val="969696"/>
            </a:fgClr>
            <a:bgClr>
              <a:schemeClr val="bg1"/>
            </a:bgClr>
          </a:pattFill>
          <a:ln w="9525">
            <a:noFill/>
            <a:miter lim="800000"/>
          </a:ln>
        </p:spPr>
        <p:txBody>
          <a:bodyPr wrap="none" anchor="ctr"/>
          <a:lstStyle/>
          <a:p>
            <a:endParaRPr lang="en-US">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subTnLst>
                                    <p:animClr clrSpc="rgb" dir="cw">
                                      <p:cBhvr override="childStyle">
                                        <p:cTn dur="1" fill="hold" display="0" masterRel="nextClick" afterEffect="1"/>
                                        <p:tgtEl>
                                          <p:spTgt spid="18"/>
                                        </p:tgtEl>
                                        <p:attrNameLst>
                                          <p:attrName>ppt_c</p:attrName>
                                        </p:attrNameLst>
                                      </p:cBhvr>
                                      <p:to>
                                        <a:srgbClr val="CC9900"/>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500"/>
                                        <p:tgtEl>
                                          <p:spTgt spid="48"/>
                                        </p:tgtEl>
                                      </p:cBhvr>
                                    </p:animEffect>
                                  </p:childTnLst>
                                  <p:subTnLst>
                                    <p:animClr clrSpc="rgb" dir="cw">
                                      <p:cBhvr override="childStyle">
                                        <p:cTn dur="1" fill="hold" display="0" masterRel="nextClick" afterEffect="1"/>
                                        <p:tgtEl>
                                          <p:spTgt spid="48"/>
                                        </p:tgtEl>
                                        <p:attrNameLst>
                                          <p:attrName>ppt_c</p:attrName>
                                        </p:attrNameLst>
                                      </p:cBhvr>
                                      <p:to>
                                        <a:srgbClr val="CC9900"/>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subTnLst>
                                    <p:animClr clrSpc="rgb" dir="cw">
                                      <p:cBhvr override="childStyle">
                                        <p:cTn dur="1" fill="hold" display="0" masterRel="nextClick" afterEffect="1"/>
                                        <p:tgtEl>
                                          <p:spTgt spid="28"/>
                                        </p:tgtEl>
                                        <p:attrNameLst>
                                          <p:attrName>ppt_c</p:attrName>
                                        </p:attrNameLst>
                                      </p:cBhvr>
                                      <p:to>
                                        <a:srgbClr val="CC9900"/>
                                      </p:to>
                                    </p:animClr>
                                  </p:sub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fade">
                                      <p:cBhvr>
                                        <p:cTn id="37" dur="500"/>
                                        <p:tgtEl>
                                          <p:spTgt spid="47"/>
                                        </p:tgtEl>
                                      </p:cBhvr>
                                    </p:animEffect>
                                  </p:childTnLst>
                                  <p:subTnLst>
                                    <p:animClr clrSpc="rgb" dir="cw">
                                      <p:cBhvr override="childStyle">
                                        <p:cTn dur="1" fill="hold" display="0" masterRel="nextClick" afterEffect="1"/>
                                        <p:tgtEl>
                                          <p:spTgt spid="47"/>
                                        </p:tgtEl>
                                        <p:attrNameLst>
                                          <p:attrName>ppt_c</p:attrName>
                                        </p:attrNameLst>
                                      </p:cBhvr>
                                      <p:to>
                                        <a:srgbClr val="CC9900"/>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500"/>
                                        <p:tgtEl>
                                          <p:spTgt spid="42"/>
                                        </p:tgtEl>
                                      </p:cBhvr>
                                    </p:animEffect>
                                  </p:childTnLst>
                                  <p:subTnLst>
                                    <p:animClr clrSpc="rgb" dir="cw">
                                      <p:cBhvr override="childStyle">
                                        <p:cTn dur="1" fill="hold" display="0" masterRel="nextClick" afterEffect="1"/>
                                        <p:tgtEl>
                                          <p:spTgt spid="42"/>
                                        </p:tgtEl>
                                        <p:attrNameLst>
                                          <p:attrName>ppt_c</p:attrName>
                                        </p:attrNameLst>
                                      </p:cBhvr>
                                      <p:to>
                                        <a:srgbClr val="CC9900"/>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subTnLst>
                                    <p:animClr clrSpc="rgb" dir="cw">
                                      <p:cBhvr override="childStyle">
                                        <p:cTn dur="1" fill="hold" display="0" masterRel="nextClick" afterEffect="1"/>
                                        <p:tgtEl>
                                          <p:spTgt spid="27"/>
                                        </p:tgtEl>
                                        <p:attrNameLst>
                                          <p:attrName>ppt_c</p:attrName>
                                        </p:attrNameLst>
                                      </p:cBhvr>
                                      <p:to>
                                        <a:srgbClr val="CC9900"/>
                                      </p:to>
                                    </p:animClr>
                                  </p:sub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2"/>
                                        </p:tgtEl>
                                      </p:cBhvr>
                                    </p:animEffect>
                                    <p:set>
                                      <p:cBhvr>
                                        <p:cTn id="52" dur="1" fill="hold">
                                          <p:stCondLst>
                                            <p:cond delay="499"/>
                                          </p:stCondLst>
                                        </p:cTn>
                                        <p:tgtEl>
                                          <p:spTgt spid="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fade">
                                      <p:cBhvr>
                                        <p:cTn id="57" dur="500"/>
                                        <p:tgtEl>
                                          <p:spTgt spid="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fade">
                                      <p:cBhvr>
                                        <p:cTn id="62" dur="500"/>
                                        <p:tgtEl>
                                          <p:spTgt spid="41"/>
                                        </p:tgtEl>
                                      </p:cBhvr>
                                    </p:animEffect>
                                  </p:childTnLst>
                                  <p:subTnLst>
                                    <p:animClr clrSpc="rgb" dir="cw">
                                      <p:cBhvr override="childStyle">
                                        <p:cTn dur="1" fill="hold" display="0" masterRel="nextClick" afterEffect="1"/>
                                        <p:tgtEl>
                                          <p:spTgt spid="41"/>
                                        </p:tgtEl>
                                        <p:attrNameLst>
                                          <p:attrName>ppt_c</p:attrName>
                                        </p:attrNameLst>
                                      </p:cBhvr>
                                      <p:to>
                                        <a:srgbClr val="CC9900"/>
                                      </p:to>
                                    </p:animClr>
                                  </p:sub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fade">
                                      <p:cBhvr>
                                        <p:cTn id="67" dur="500"/>
                                        <p:tgtEl>
                                          <p:spTgt spid="31"/>
                                        </p:tgtEl>
                                      </p:cBhvr>
                                    </p:animEffect>
                                  </p:childTnLst>
                                  <p:subTnLst>
                                    <p:animClr clrSpc="rgb" dir="cw">
                                      <p:cBhvr override="childStyle">
                                        <p:cTn dur="1" fill="hold" display="0" masterRel="nextClick" afterEffect="1"/>
                                        <p:tgtEl>
                                          <p:spTgt spid="31"/>
                                        </p:tgtEl>
                                        <p:attrNameLst>
                                          <p:attrName>ppt_c</p:attrName>
                                        </p:attrNameLst>
                                      </p:cBhvr>
                                      <p:to>
                                        <a:srgbClr val="CC9900"/>
                                      </p:to>
                                    </p:animClr>
                                  </p:sub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fade">
                                      <p:cBhvr>
                                        <p:cTn id="72" dur="500"/>
                                        <p:tgtEl>
                                          <p:spTgt spid="15"/>
                                        </p:tgtEl>
                                      </p:cBhvr>
                                    </p:animEffect>
                                  </p:childTnLst>
                                  <p:subTnLst>
                                    <p:animClr clrSpc="rgb" dir="cw">
                                      <p:cBhvr override="childStyle">
                                        <p:cTn dur="1" fill="hold" display="0" masterRel="nextClick" afterEffect="1"/>
                                        <p:tgtEl>
                                          <p:spTgt spid="15"/>
                                        </p:tgtEl>
                                        <p:attrNameLst>
                                          <p:attrName>ppt_c</p:attrName>
                                        </p:attrNameLst>
                                      </p:cBhvr>
                                      <p:to>
                                        <a:srgbClr val="CC9900"/>
                                      </p:to>
                                    </p:animClr>
                                  </p:subTnLst>
                                </p:cTn>
                              </p:par>
                            </p:childTnLst>
                          </p:cTn>
                        </p:par>
                      </p:childTnLst>
                    </p:cTn>
                  </p:par>
                  <p:par>
                    <p:cTn id="73" fill="hold">
                      <p:stCondLst>
                        <p:cond delay="indefinite"/>
                      </p:stCondLst>
                      <p:childTnLst>
                        <p:par>
                          <p:cTn id="74" fill="hold">
                            <p:stCondLst>
                              <p:cond delay="0"/>
                            </p:stCondLst>
                            <p:childTnLst>
                              <p:par>
                                <p:cTn id="75" presetID="10" presetClass="exit" presetSubtype="0" fill="hold" grpId="1" nodeType="clickEffect">
                                  <p:stCondLst>
                                    <p:cond delay="0"/>
                                  </p:stCondLst>
                                  <p:childTnLst>
                                    <p:animEffect transition="out" filter="fade">
                                      <p:cBhvr>
                                        <p:cTn id="76" dur="500"/>
                                        <p:tgtEl>
                                          <p:spTgt spid="3"/>
                                        </p:tgtEl>
                                      </p:cBhvr>
                                    </p:animEffect>
                                    <p:set>
                                      <p:cBhvr>
                                        <p:cTn id="77" dur="1" fill="hold">
                                          <p:stCondLst>
                                            <p:cond delay="499"/>
                                          </p:stCondLst>
                                        </p:cTn>
                                        <p:tgtEl>
                                          <p:spTgt spid="3"/>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fade">
                                      <p:cBhvr>
                                        <p:cTn id="82" dur="500"/>
                                        <p:tgtEl>
                                          <p:spTgt spid="8"/>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82">
                                            <p:txEl>
                                              <p:pRg st="0" end="0"/>
                                            </p:txEl>
                                          </p:spTgt>
                                        </p:tgtEl>
                                        <p:attrNameLst>
                                          <p:attrName>style.visibility</p:attrName>
                                        </p:attrNameLst>
                                      </p:cBhvr>
                                      <p:to>
                                        <p:strVal val="visible"/>
                                      </p:to>
                                    </p:set>
                                    <p:animEffect transition="in" filter="fade">
                                      <p:cBhvr>
                                        <p:cTn id="87" dur="500"/>
                                        <p:tgtEl>
                                          <p:spTgt spid="82">
                                            <p:txEl>
                                              <p:pRg st="0" end="0"/>
                                            </p:txEl>
                                          </p:spTgt>
                                        </p:tgtEl>
                                      </p:cBhvr>
                                    </p:animEffect>
                                  </p:childTnLst>
                                  <p:subTnLst>
                                    <p:animClr clrSpc="rgb" dir="cw">
                                      <p:cBhvr override="childStyle">
                                        <p:cTn dur="1" fill="hold" display="0" masterRel="nextClick" afterEffect="1"/>
                                        <p:tgtEl>
                                          <p:spTgt spid="82">
                                            <p:txEl>
                                              <p:pRg st="0" end="0"/>
                                            </p:txEl>
                                          </p:spTgt>
                                        </p:tgtEl>
                                        <p:attrNameLst>
                                          <p:attrName>ppt_c</p:attrName>
                                        </p:attrNameLst>
                                      </p:cBhvr>
                                      <p:to>
                                        <a:srgbClr val="CC9900"/>
                                      </p:to>
                                    </p:animClr>
                                  </p:sub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500"/>
                                        <p:tgtEl>
                                          <p:spTgt spid="38"/>
                                        </p:tgtEl>
                                      </p:cBhvr>
                                    </p:animEffect>
                                  </p:childTnLst>
                                  <p:subTnLst>
                                    <p:animClr clrSpc="rgb" dir="cw">
                                      <p:cBhvr override="childStyle">
                                        <p:cTn dur="1" fill="hold" display="0" masterRel="nextClick" afterEffect="1"/>
                                        <p:tgtEl>
                                          <p:spTgt spid="38"/>
                                        </p:tgtEl>
                                        <p:attrNameLst>
                                          <p:attrName>ppt_c</p:attrName>
                                        </p:attrNameLst>
                                      </p:cBhvr>
                                      <p:to>
                                        <a:srgbClr val="CC9900"/>
                                      </p:to>
                                    </p:animClr>
                                  </p:sub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80">
                                            <p:txEl>
                                              <p:pRg st="0" end="0"/>
                                            </p:txEl>
                                          </p:spTgt>
                                        </p:tgtEl>
                                        <p:attrNameLst>
                                          <p:attrName>style.visibility</p:attrName>
                                        </p:attrNameLst>
                                      </p:cBhvr>
                                      <p:to>
                                        <p:strVal val="visible"/>
                                      </p:to>
                                    </p:set>
                                    <p:animEffect transition="in" filter="fade">
                                      <p:cBhvr>
                                        <p:cTn id="97" dur="500"/>
                                        <p:tgtEl>
                                          <p:spTgt spid="80">
                                            <p:txEl>
                                              <p:pRg st="0" end="0"/>
                                            </p:txEl>
                                          </p:spTgt>
                                        </p:tgtEl>
                                      </p:cBhvr>
                                    </p:animEffect>
                                  </p:childTnLst>
                                  <p:subTnLst>
                                    <p:animClr clrSpc="rgb" dir="cw">
                                      <p:cBhvr override="childStyle">
                                        <p:cTn dur="1" fill="hold" display="0" masterRel="nextClick" afterEffect="1"/>
                                        <p:tgtEl>
                                          <p:spTgt spid="80">
                                            <p:txEl>
                                              <p:pRg st="0" end="0"/>
                                            </p:txEl>
                                          </p:spTgt>
                                        </p:tgtEl>
                                        <p:attrNameLst>
                                          <p:attrName>ppt_c</p:attrName>
                                        </p:attrNameLst>
                                      </p:cBhvr>
                                      <p:to>
                                        <a:srgbClr val="CC9900"/>
                                      </p:to>
                                    </p:animClr>
                                  </p:sub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79">
                                            <p:txEl>
                                              <p:pRg st="0" end="0"/>
                                            </p:txEl>
                                          </p:spTgt>
                                        </p:tgtEl>
                                        <p:attrNameLst>
                                          <p:attrName>style.visibility</p:attrName>
                                        </p:attrNameLst>
                                      </p:cBhvr>
                                      <p:to>
                                        <p:strVal val="visible"/>
                                      </p:to>
                                    </p:set>
                                    <p:animEffect transition="in" filter="fade">
                                      <p:cBhvr>
                                        <p:cTn id="102" dur="500"/>
                                        <p:tgtEl>
                                          <p:spTgt spid="79">
                                            <p:txEl>
                                              <p:pRg st="0" end="0"/>
                                            </p:txEl>
                                          </p:spTgt>
                                        </p:tgtEl>
                                      </p:cBhvr>
                                    </p:animEffect>
                                  </p:childTnLst>
                                  <p:subTnLst>
                                    <p:animClr clrSpc="rgb" dir="cw">
                                      <p:cBhvr override="childStyle">
                                        <p:cTn dur="1" fill="hold" display="0" masterRel="nextClick" afterEffect="1"/>
                                        <p:tgtEl>
                                          <p:spTgt spid="79">
                                            <p:txEl>
                                              <p:pRg st="0" end="0"/>
                                            </p:txEl>
                                          </p:spTgt>
                                        </p:tgtEl>
                                        <p:attrNameLst>
                                          <p:attrName>ppt_c</p:attrName>
                                        </p:attrNameLst>
                                      </p:cBhvr>
                                      <p:to>
                                        <a:srgbClr val="CC9900"/>
                                      </p:to>
                                    </p:animClr>
                                  </p:subTnLst>
                                </p:cTn>
                              </p:par>
                            </p:childTnLst>
                          </p:cTn>
                        </p:par>
                      </p:childTnLst>
                    </p:cTn>
                  </p:par>
                  <p:par>
                    <p:cTn id="103" fill="hold">
                      <p:stCondLst>
                        <p:cond delay="indefinite"/>
                      </p:stCondLst>
                      <p:childTnLst>
                        <p:par>
                          <p:cTn id="104" fill="hold">
                            <p:stCondLst>
                              <p:cond delay="0"/>
                            </p:stCondLst>
                            <p:childTnLst>
                              <p:par>
                                <p:cTn id="105" presetID="10" presetClass="exit" presetSubtype="0" fill="hold" grpId="1" nodeType="clickEffect">
                                  <p:stCondLst>
                                    <p:cond delay="0"/>
                                  </p:stCondLst>
                                  <p:childTnLst>
                                    <p:animEffect transition="out" filter="fade">
                                      <p:cBhvr>
                                        <p:cTn id="106" dur="500"/>
                                        <p:tgtEl>
                                          <p:spTgt spid="8"/>
                                        </p:tgtEl>
                                      </p:cBhvr>
                                    </p:animEffect>
                                    <p:set>
                                      <p:cBhvr>
                                        <p:cTn id="107" dur="1" fill="hold">
                                          <p:stCondLst>
                                            <p:cond delay="499"/>
                                          </p:stCondLst>
                                        </p:cTn>
                                        <p:tgtEl>
                                          <p:spTgt spid="8"/>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9"/>
                                        </p:tgtEl>
                                        <p:attrNameLst>
                                          <p:attrName>style.visibility</p:attrName>
                                        </p:attrNameLst>
                                      </p:cBhvr>
                                      <p:to>
                                        <p:strVal val="visible"/>
                                      </p:to>
                                    </p:set>
                                    <p:animEffect transition="in" filter="fade">
                                      <p:cBhvr>
                                        <p:cTn id="112" dur="500"/>
                                        <p:tgtEl>
                                          <p:spTgt spid="9"/>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fade">
                                      <p:cBhvr>
                                        <p:cTn id="117" dur="500"/>
                                        <p:tgtEl>
                                          <p:spTgt spid="40"/>
                                        </p:tgtEl>
                                      </p:cBhvr>
                                    </p:animEffect>
                                  </p:childTnLst>
                                  <p:subTnLst>
                                    <p:animClr clrSpc="rgb" dir="cw">
                                      <p:cBhvr override="childStyle">
                                        <p:cTn dur="1" fill="hold" display="0" masterRel="nextClick" afterEffect="1"/>
                                        <p:tgtEl>
                                          <p:spTgt spid="40"/>
                                        </p:tgtEl>
                                        <p:attrNameLst>
                                          <p:attrName>ppt_c</p:attrName>
                                        </p:attrNameLst>
                                      </p:cBhvr>
                                      <p:to>
                                        <a:srgbClr val="CC9900"/>
                                      </p:to>
                                    </p:animClr>
                                  </p:sub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25"/>
                                        </p:tgtEl>
                                        <p:attrNameLst>
                                          <p:attrName>style.visibility</p:attrName>
                                        </p:attrNameLst>
                                      </p:cBhvr>
                                      <p:to>
                                        <p:strVal val="visible"/>
                                      </p:to>
                                    </p:set>
                                    <p:animEffect transition="in" filter="fade">
                                      <p:cBhvr>
                                        <p:cTn id="122" dur="500"/>
                                        <p:tgtEl>
                                          <p:spTgt spid="25"/>
                                        </p:tgtEl>
                                      </p:cBhvr>
                                    </p:animEffect>
                                  </p:childTnLst>
                                  <p:subTnLst>
                                    <p:animClr clrSpc="rgb" dir="cw">
                                      <p:cBhvr override="childStyle">
                                        <p:cTn dur="1" fill="hold" display="0" masterRel="nextClick" afterEffect="1"/>
                                        <p:tgtEl>
                                          <p:spTgt spid="25"/>
                                        </p:tgtEl>
                                        <p:attrNameLst>
                                          <p:attrName>ppt_c</p:attrName>
                                        </p:attrNameLst>
                                      </p:cBhvr>
                                      <p:to>
                                        <a:srgbClr val="CC9900"/>
                                      </p:to>
                                    </p:animClr>
                                  </p:subTnLst>
                                </p:cTn>
                              </p:par>
                            </p:childTnLst>
                          </p:cTn>
                        </p:par>
                      </p:childTnLst>
                    </p:cTn>
                  </p:par>
                  <p:par>
                    <p:cTn id="123" fill="hold">
                      <p:stCondLst>
                        <p:cond delay="indefinite"/>
                      </p:stCondLst>
                      <p:childTnLst>
                        <p:par>
                          <p:cTn id="124" fill="hold">
                            <p:stCondLst>
                              <p:cond delay="0"/>
                            </p:stCondLst>
                            <p:childTnLst>
                              <p:par>
                                <p:cTn id="125" presetID="10" presetClass="exit" presetSubtype="0" fill="hold" grpId="1" nodeType="clickEffect">
                                  <p:stCondLst>
                                    <p:cond delay="0"/>
                                  </p:stCondLst>
                                  <p:childTnLst>
                                    <p:animEffect transition="out" filter="fade">
                                      <p:cBhvr>
                                        <p:cTn id="126" dur="500"/>
                                        <p:tgtEl>
                                          <p:spTgt spid="9"/>
                                        </p:tgtEl>
                                      </p:cBhvr>
                                    </p:animEffect>
                                    <p:set>
                                      <p:cBhvr>
                                        <p:cTn id="12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bldLvl="0" animBg="1"/>
      <p:bldP spid="3" grpId="0" bldLvl="0" animBg="1"/>
      <p:bldP spid="3" grpId="1" bldLvl="0" animBg="1"/>
      <p:bldP spid="8" grpId="0" bldLvl="0" animBg="1"/>
      <p:bldP spid="8" grpId="1" bldLvl="0" animBg="1"/>
      <p:bldP spid="9" grpId="0" bldLvl="0" animBg="1"/>
      <p:bldP spid="9" grpId="1" bldLvl="0" animBg="1"/>
      <p:bldP spid="10" grpId="0" bldLvl="0" animBg="1"/>
      <p:bldP spid="10" grpId="1" bldLvl="0" animBg="1"/>
      <p:bldP spid="18" grpId="0"/>
      <p:bldP spid="27" grpId="0"/>
      <p:bldP spid="28" grpId="0"/>
      <p:bldP spid="31" grpId="0"/>
      <p:bldP spid="38" grpId="0"/>
      <p:bldP spid="40" grpId="0"/>
      <p:bldP spid="41" grpId="0"/>
      <p:bldP spid="42" grpId="0"/>
      <p:bldP spid="47" grpId="0"/>
      <p:bldP spid="4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4137" y="641967"/>
            <a:ext cx="5581650" cy="583565"/>
          </a:xfrm>
          <a:prstGeom prst="rect">
            <a:avLst/>
          </a:prstGeom>
          <a:noFill/>
        </p:spPr>
        <p:txBody>
          <a:bodyPr wrap="none" rtlCol="0">
            <a:spAutoFit/>
          </a:bodyPr>
          <a:lstStyle/>
          <a:p>
            <a:pPr algn="l"/>
            <a:r>
              <a:rPr sz="3200">
                <a:solidFill>
                  <a:srgbClr val="002060"/>
                </a:solidFill>
              </a:rPr>
              <a:t>例 2: 为什么ATC 通常是 U型的?</a:t>
            </a:r>
          </a:p>
        </p:txBody>
      </p:sp>
      <p:sp>
        <p:nvSpPr>
          <p:cNvPr id="99431" name="Text Box 103"/>
          <p:cNvSpPr txBox="1">
            <a:spLocks noChangeArrowheads="1"/>
          </p:cNvSpPr>
          <p:nvPr>
            <p:custDataLst>
              <p:tags r:id="rId1"/>
            </p:custDataLst>
          </p:nvPr>
        </p:nvSpPr>
        <p:spPr bwMode="auto">
          <a:xfrm>
            <a:off x="467678" y="1527493"/>
            <a:ext cx="2816225" cy="5175250"/>
          </a:xfrm>
          <a:prstGeom prst="rect">
            <a:avLst/>
          </a:prstGeom>
          <a:noFill/>
          <a:ln w="9525">
            <a:noFill/>
            <a:miter lim="800000"/>
          </a:ln>
        </p:spPr>
        <p:txBody>
          <a:bodyPr/>
          <a:lstStyle/>
          <a:p>
            <a:pPr>
              <a:lnSpc>
                <a:spcPct val="110000"/>
              </a:lnSpc>
              <a:spcBef>
                <a:spcPct val="45000"/>
              </a:spcBef>
            </a:pPr>
            <a:r>
              <a:rPr lang="en-US" sz="2500">
                <a:latin typeface="微软雅黑" panose="020B0503020204020204" pitchFamily="34" charset="-122"/>
                <a:ea typeface="微软雅黑" panose="020B0503020204020204" pitchFamily="34" charset="-122"/>
                <a:cs typeface="Arial" panose="020B0604020202020204"/>
              </a:rPr>
              <a:t>伴随产量的上升</a:t>
            </a:r>
          </a:p>
          <a:p>
            <a:pPr>
              <a:lnSpc>
                <a:spcPct val="110000"/>
              </a:lnSpc>
              <a:spcBef>
                <a:spcPct val="45000"/>
              </a:spcBef>
            </a:pPr>
            <a:r>
              <a:rPr lang="en-US" sz="2500">
                <a:latin typeface="微软雅黑" panose="020B0503020204020204" pitchFamily="34" charset="-122"/>
                <a:ea typeface="微软雅黑" panose="020B0503020204020204" pitchFamily="34" charset="-122"/>
                <a:cs typeface="Arial" panose="020B0604020202020204"/>
              </a:rPr>
              <a:t>最初，AFC的减少使 ATC 下降</a:t>
            </a:r>
          </a:p>
          <a:p>
            <a:pPr>
              <a:lnSpc>
                <a:spcPct val="110000"/>
              </a:lnSpc>
              <a:spcBef>
                <a:spcPct val="45000"/>
              </a:spcBef>
            </a:pPr>
            <a:r>
              <a:rPr lang="en-US" sz="2500">
                <a:latin typeface="微软雅黑" panose="020B0503020204020204" pitchFamily="34" charset="-122"/>
                <a:ea typeface="微软雅黑" panose="020B0503020204020204" pitchFamily="34" charset="-122"/>
                <a:cs typeface="Arial" panose="020B0604020202020204"/>
              </a:rPr>
              <a:t>然而，AVC 的上升使 ATC 增加</a:t>
            </a:r>
          </a:p>
          <a:p>
            <a:pPr>
              <a:lnSpc>
                <a:spcPct val="110000"/>
              </a:lnSpc>
              <a:spcBef>
                <a:spcPct val="45000"/>
              </a:spcBef>
            </a:pPr>
            <a:r>
              <a:rPr lang="en-US" sz="2800">
                <a:solidFill>
                  <a:srgbClr val="FF0000"/>
                </a:solidFill>
                <a:latin typeface="微软雅黑" panose="020B0503020204020204" pitchFamily="34" charset="-122"/>
                <a:ea typeface="微软雅黑" panose="020B0503020204020204" pitchFamily="34" charset="-122"/>
                <a:cs typeface="Arial" panose="020B0604020202020204"/>
              </a:rPr>
              <a:t>有效规模</a:t>
            </a:r>
            <a:r>
              <a:rPr lang="zh-CN" altLang="en-US" sz="2500">
                <a:latin typeface="微软雅黑" panose="020B0503020204020204" pitchFamily="34" charset="-122"/>
                <a:ea typeface="微软雅黑" panose="020B0503020204020204" pitchFamily="34" charset="-122"/>
                <a:cs typeface="Arial" panose="020B0604020202020204"/>
              </a:rPr>
              <a:t>：</a:t>
            </a:r>
            <a:r>
              <a:rPr lang="en-US" sz="2500">
                <a:latin typeface="微软雅黑" panose="020B0503020204020204" pitchFamily="34" charset="-122"/>
                <a:ea typeface="微软雅黑" panose="020B0503020204020204" pitchFamily="34" charset="-122"/>
                <a:cs typeface="Arial" panose="020B0604020202020204"/>
              </a:rPr>
              <a:t>使ATC最小的产量</a:t>
            </a:r>
          </a:p>
        </p:txBody>
      </p:sp>
      <p:sp>
        <p:nvSpPr>
          <p:cNvPr id="21" name="AutoShape 46"/>
          <p:cNvSpPr>
            <a:spLocks noChangeAspect="1" noChangeArrowheads="1" noTextEdit="1"/>
          </p:cNvSpPr>
          <p:nvPr>
            <p:custDataLst>
              <p:tags r:id="rId2"/>
            </p:custDataLst>
          </p:nvPr>
        </p:nvSpPr>
        <p:spPr bwMode="auto">
          <a:xfrm>
            <a:off x="3359468" y="1219518"/>
            <a:ext cx="5394325" cy="5592762"/>
          </a:xfrm>
          <a:prstGeom prst="rect">
            <a:avLst/>
          </a:prstGeom>
          <a:noFill/>
          <a:ln w="9525">
            <a:noFill/>
            <a:miter lim="800000"/>
          </a:ln>
        </p:spPr>
        <p:txBody>
          <a:bodyPr/>
          <a:lstStyle/>
          <a:p>
            <a:endParaRPr lang="en-US">
              <a:latin typeface="Arial" panose="020B0604020202020204"/>
              <a:cs typeface="Arial" panose="020B0604020202020204"/>
            </a:endParaRPr>
          </a:p>
        </p:txBody>
      </p:sp>
      <p:grpSp>
        <p:nvGrpSpPr>
          <p:cNvPr id="22" name="Group 47"/>
          <p:cNvGrpSpPr/>
          <p:nvPr/>
        </p:nvGrpSpPr>
        <p:grpSpPr bwMode="auto">
          <a:xfrm>
            <a:off x="3408680" y="1268730"/>
            <a:ext cx="5384800" cy="5494338"/>
            <a:chOff x="2178" y="522"/>
            <a:chExt cx="3392" cy="3461"/>
          </a:xfrm>
        </p:grpSpPr>
        <p:grpSp>
          <p:nvGrpSpPr>
            <p:cNvPr id="23" name="Group 48"/>
            <p:cNvGrpSpPr/>
            <p:nvPr/>
          </p:nvGrpSpPr>
          <p:grpSpPr bwMode="auto">
            <a:xfrm>
              <a:off x="2178" y="522"/>
              <a:ext cx="3392" cy="3461"/>
              <a:chOff x="2178" y="522"/>
              <a:chExt cx="3392" cy="3461"/>
            </a:xfrm>
          </p:grpSpPr>
          <p:sp>
            <p:nvSpPr>
              <p:cNvPr id="24" name="Rectangle 49"/>
              <p:cNvSpPr>
                <a:spLocks noChangeArrowheads="1"/>
              </p:cNvSpPr>
              <p:nvPr>
                <p:custDataLst>
                  <p:tags r:id="rId49"/>
                </p:custDataLst>
              </p:nvPr>
            </p:nvSpPr>
            <p:spPr bwMode="auto">
              <a:xfrm>
                <a:off x="2178" y="522"/>
                <a:ext cx="3329" cy="3461"/>
              </a:xfrm>
              <a:prstGeom prst="rect">
                <a:avLst/>
              </a:prstGeom>
              <a:solidFill>
                <a:srgbClr val="CCFFCC"/>
              </a:solidFill>
              <a:ln w="0">
                <a:solidFill>
                  <a:srgbClr val="000000"/>
                </a:solidFill>
                <a:miter lim="800000"/>
              </a:ln>
            </p:spPr>
            <p:txBody>
              <a:bodyPr/>
              <a:lstStyle/>
              <a:p>
                <a:endParaRPr lang="en-US">
                  <a:latin typeface="Arial" panose="020B0604020202020204"/>
                  <a:cs typeface="Arial" panose="020B0604020202020204"/>
                </a:endParaRPr>
              </a:p>
            </p:txBody>
          </p:sp>
          <p:sp>
            <p:nvSpPr>
              <p:cNvPr id="25" name="Rectangle 50"/>
              <p:cNvSpPr>
                <a:spLocks noChangeArrowheads="1"/>
              </p:cNvSpPr>
              <p:nvPr>
                <p:custDataLst>
                  <p:tags r:id="rId50"/>
                </p:custDataLst>
              </p:nvPr>
            </p:nvSpPr>
            <p:spPr bwMode="auto">
              <a:xfrm>
                <a:off x="2987" y="698"/>
                <a:ext cx="2389" cy="2651"/>
              </a:xfrm>
              <a:prstGeom prst="rect">
                <a:avLst/>
              </a:prstGeom>
              <a:solidFill>
                <a:srgbClr val="FFFFFF"/>
              </a:solidFill>
              <a:ln w="9525">
                <a:noFill/>
                <a:miter lim="800000"/>
              </a:ln>
            </p:spPr>
            <p:txBody>
              <a:bodyPr/>
              <a:lstStyle/>
              <a:p>
                <a:endParaRPr lang="en-US">
                  <a:latin typeface="Arial" panose="020B0604020202020204"/>
                  <a:cs typeface="Arial" panose="020B0604020202020204"/>
                </a:endParaRPr>
              </a:p>
            </p:txBody>
          </p:sp>
          <p:grpSp>
            <p:nvGrpSpPr>
              <p:cNvPr id="26" name="Group 51"/>
              <p:cNvGrpSpPr/>
              <p:nvPr/>
            </p:nvGrpSpPr>
            <p:grpSpPr bwMode="auto">
              <a:xfrm>
                <a:off x="3282" y="1181"/>
                <a:ext cx="2288" cy="1228"/>
                <a:chOff x="3282" y="1181"/>
                <a:chExt cx="2288" cy="1228"/>
              </a:xfrm>
            </p:grpSpPr>
            <p:sp>
              <p:nvSpPr>
                <p:cNvPr id="27" name="Freeform 52"/>
                <p:cNvSpPr/>
                <p:nvPr>
                  <p:custDataLst>
                    <p:tags r:id="rId51"/>
                  </p:custDataLst>
                </p:nvPr>
              </p:nvSpPr>
              <p:spPr bwMode="auto">
                <a:xfrm>
                  <a:off x="3307" y="1206"/>
                  <a:ext cx="2263" cy="1184"/>
                </a:xfrm>
                <a:custGeom>
                  <a:avLst/>
                  <a:gdLst>
                    <a:gd name="T0" fmla="*/ 0 w 361"/>
                    <a:gd name="T1" fmla="*/ 0 h 189"/>
                    <a:gd name="T2" fmla="*/ 503508 w 361"/>
                    <a:gd name="T3" fmla="*/ 1158184 h 189"/>
                    <a:gd name="T4" fmla="*/ 997663 w 361"/>
                    <a:gd name="T5" fmla="*/ 1611067 h 189"/>
                    <a:gd name="T6" fmla="*/ 1500933 w 361"/>
                    <a:gd name="T7" fmla="*/ 1794224 h 189"/>
                    <a:gd name="T8" fmla="*/ 1993634 w 361"/>
                    <a:gd name="T9" fmla="*/ 1823460 h 189"/>
                    <a:gd name="T10" fmla="*/ 2496904 w 361"/>
                    <a:gd name="T11" fmla="*/ 1746500 h 189"/>
                    <a:gd name="T12" fmla="*/ 2991059 w 361"/>
                    <a:gd name="T13" fmla="*/ 1581793 h 189"/>
                    <a:gd name="T14" fmla="*/ 3494568 w 361"/>
                    <a:gd name="T15" fmla="*/ 1312104 h 189"/>
                    <a:gd name="T16" fmla="*/ 0 60000 65536"/>
                    <a:gd name="T17" fmla="*/ 0 60000 65536"/>
                    <a:gd name="T18" fmla="*/ 0 60000 65536"/>
                    <a:gd name="T19" fmla="*/ 0 60000 65536"/>
                    <a:gd name="T20" fmla="*/ 0 60000 65536"/>
                    <a:gd name="T21" fmla="*/ 0 60000 65536"/>
                    <a:gd name="T22" fmla="*/ 0 60000 65536"/>
                    <a:gd name="T23" fmla="*/ 0 60000 65536"/>
                    <a:gd name="T24" fmla="*/ 0 w 361"/>
                    <a:gd name="T25" fmla="*/ 0 h 189"/>
                    <a:gd name="T26" fmla="*/ 361 w 361"/>
                    <a:gd name="T27" fmla="*/ 189 h 18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1" h="189">
                      <a:moveTo>
                        <a:pt x="0" y="0"/>
                      </a:moveTo>
                      <a:lnTo>
                        <a:pt x="52" y="120"/>
                      </a:lnTo>
                      <a:lnTo>
                        <a:pt x="103" y="167"/>
                      </a:lnTo>
                      <a:lnTo>
                        <a:pt x="155" y="186"/>
                      </a:lnTo>
                      <a:lnTo>
                        <a:pt x="206" y="189"/>
                      </a:lnTo>
                      <a:lnTo>
                        <a:pt x="258" y="181"/>
                      </a:lnTo>
                      <a:lnTo>
                        <a:pt x="309" y="164"/>
                      </a:lnTo>
                      <a:lnTo>
                        <a:pt x="361" y="136"/>
                      </a:lnTo>
                    </a:path>
                  </a:pathLst>
                </a:custGeom>
                <a:noFill/>
                <a:ln w="30163">
                  <a:solidFill>
                    <a:srgbClr val="008000"/>
                  </a:solidFill>
                  <a:round/>
                </a:ln>
              </p:spPr>
              <p:txBody>
                <a:bodyPr/>
                <a:lstStyle/>
                <a:p>
                  <a:endParaRPr lang="en-US">
                    <a:latin typeface="Arial" panose="020B0604020202020204"/>
                    <a:cs typeface="Arial" panose="020B0604020202020204"/>
                  </a:endParaRPr>
                </a:p>
              </p:txBody>
            </p:sp>
            <p:sp>
              <p:nvSpPr>
                <p:cNvPr id="28" name="Oval 53"/>
                <p:cNvSpPr>
                  <a:spLocks noChangeArrowheads="1"/>
                </p:cNvSpPr>
                <p:nvPr>
                  <p:custDataLst>
                    <p:tags r:id="rId52"/>
                  </p:custDataLst>
                </p:nvPr>
              </p:nvSpPr>
              <p:spPr bwMode="auto">
                <a:xfrm>
                  <a:off x="3282" y="1181"/>
                  <a:ext cx="44" cy="43"/>
                </a:xfrm>
                <a:prstGeom prst="ellipse">
                  <a:avLst/>
                </a:prstGeom>
                <a:solidFill>
                  <a:srgbClr val="008000"/>
                </a:solidFill>
                <a:ln w="9525">
                  <a:solidFill>
                    <a:srgbClr val="008000"/>
                  </a:solidFill>
                  <a:round/>
                </a:ln>
              </p:spPr>
              <p:txBody>
                <a:bodyPr/>
                <a:lstStyle/>
                <a:p>
                  <a:endParaRPr lang="en-US">
                    <a:latin typeface="Arial" panose="020B0604020202020204"/>
                    <a:cs typeface="Arial" panose="020B0604020202020204"/>
                  </a:endParaRPr>
                </a:p>
              </p:txBody>
            </p:sp>
            <p:sp>
              <p:nvSpPr>
                <p:cNvPr id="29" name="Oval 54"/>
                <p:cNvSpPr>
                  <a:spLocks noChangeArrowheads="1"/>
                </p:cNvSpPr>
                <p:nvPr>
                  <p:custDataLst>
                    <p:tags r:id="rId53"/>
                  </p:custDataLst>
                </p:nvPr>
              </p:nvSpPr>
              <p:spPr bwMode="auto">
                <a:xfrm>
                  <a:off x="3608" y="1933"/>
                  <a:ext cx="44" cy="44"/>
                </a:xfrm>
                <a:prstGeom prst="ellipse">
                  <a:avLst/>
                </a:prstGeom>
                <a:solidFill>
                  <a:srgbClr val="008000"/>
                </a:solidFill>
                <a:ln w="9525">
                  <a:solidFill>
                    <a:srgbClr val="008000"/>
                  </a:solidFill>
                  <a:round/>
                </a:ln>
              </p:spPr>
              <p:txBody>
                <a:bodyPr/>
                <a:lstStyle/>
                <a:p>
                  <a:endParaRPr lang="en-US">
                    <a:latin typeface="Arial" panose="020B0604020202020204"/>
                    <a:cs typeface="Arial" panose="020B0604020202020204"/>
                  </a:endParaRPr>
                </a:p>
              </p:txBody>
            </p:sp>
            <p:sp>
              <p:nvSpPr>
                <p:cNvPr id="30" name="Oval 55"/>
                <p:cNvSpPr>
                  <a:spLocks noChangeArrowheads="1"/>
                </p:cNvSpPr>
                <p:nvPr>
                  <p:custDataLst>
                    <p:tags r:id="rId54"/>
                  </p:custDataLst>
                </p:nvPr>
              </p:nvSpPr>
              <p:spPr bwMode="auto">
                <a:xfrm>
                  <a:off x="3927" y="2227"/>
                  <a:ext cx="44" cy="44"/>
                </a:xfrm>
                <a:prstGeom prst="ellipse">
                  <a:avLst/>
                </a:prstGeom>
                <a:solidFill>
                  <a:srgbClr val="008000"/>
                </a:solidFill>
                <a:ln w="9525">
                  <a:solidFill>
                    <a:srgbClr val="008000"/>
                  </a:solidFill>
                  <a:round/>
                </a:ln>
              </p:spPr>
              <p:txBody>
                <a:bodyPr/>
                <a:lstStyle/>
                <a:p>
                  <a:endParaRPr lang="en-US">
                    <a:latin typeface="Arial" panose="020B0604020202020204"/>
                    <a:cs typeface="Arial" panose="020B0604020202020204"/>
                  </a:endParaRPr>
                </a:p>
              </p:txBody>
            </p:sp>
            <p:sp>
              <p:nvSpPr>
                <p:cNvPr id="31" name="Oval 56"/>
                <p:cNvSpPr>
                  <a:spLocks noChangeArrowheads="1"/>
                </p:cNvSpPr>
                <p:nvPr>
                  <p:custDataLst>
                    <p:tags r:id="rId55"/>
                  </p:custDataLst>
                </p:nvPr>
              </p:nvSpPr>
              <p:spPr bwMode="auto">
                <a:xfrm>
                  <a:off x="4253" y="2347"/>
                  <a:ext cx="44" cy="43"/>
                </a:xfrm>
                <a:prstGeom prst="ellipse">
                  <a:avLst/>
                </a:prstGeom>
                <a:solidFill>
                  <a:srgbClr val="008000"/>
                </a:solidFill>
                <a:ln w="9525">
                  <a:solidFill>
                    <a:srgbClr val="008000"/>
                  </a:solidFill>
                  <a:round/>
                </a:ln>
              </p:spPr>
              <p:txBody>
                <a:bodyPr/>
                <a:lstStyle/>
                <a:p>
                  <a:endParaRPr lang="en-US">
                    <a:latin typeface="Arial" panose="020B0604020202020204"/>
                    <a:cs typeface="Arial" panose="020B0604020202020204"/>
                  </a:endParaRPr>
                </a:p>
              </p:txBody>
            </p:sp>
            <p:sp>
              <p:nvSpPr>
                <p:cNvPr id="32" name="Oval 57"/>
                <p:cNvSpPr>
                  <a:spLocks noChangeArrowheads="1"/>
                </p:cNvSpPr>
                <p:nvPr>
                  <p:custDataLst>
                    <p:tags r:id="rId56"/>
                  </p:custDataLst>
                </p:nvPr>
              </p:nvSpPr>
              <p:spPr bwMode="auto">
                <a:xfrm>
                  <a:off x="4573" y="2365"/>
                  <a:ext cx="44" cy="44"/>
                </a:xfrm>
                <a:prstGeom prst="ellipse">
                  <a:avLst/>
                </a:prstGeom>
                <a:solidFill>
                  <a:srgbClr val="008000"/>
                </a:solidFill>
                <a:ln w="9525">
                  <a:solidFill>
                    <a:srgbClr val="008000"/>
                  </a:solidFill>
                  <a:round/>
                </a:ln>
              </p:spPr>
              <p:txBody>
                <a:bodyPr/>
                <a:lstStyle/>
                <a:p>
                  <a:endParaRPr lang="en-US">
                    <a:latin typeface="Arial" panose="020B0604020202020204"/>
                    <a:cs typeface="Arial" panose="020B0604020202020204"/>
                  </a:endParaRPr>
                </a:p>
              </p:txBody>
            </p:sp>
            <p:sp>
              <p:nvSpPr>
                <p:cNvPr id="33" name="Oval 58"/>
                <p:cNvSpPr>
                  <a:spLocks noChangeArrowheads="1"/>
                </p:cNvSpPr>
                <p:nvPr>
                  <p:custDataLst>
                    <p:tags r:id="rId57"/>
                  </p:custDataLst>
                </p:nvPr>
              </p:nvSpPr>
              <p:spPr bwMode="auto">
                <a:xfrm>
                  <a:off x="4899" y="2315"/>
                  <a:ext cx="44" cy="44"/>
                </a:xfrm>
                <a:prstGeom prst="ellipse">
                  <a:avLst/>
                </a:prstGeom>
                <a:solidFill>
                  <a:srgbClr val="008000"/>
                </a:solidFill>
                <a:ln w="9525">
                  <a:solidFill>
                    <a:srgbClr val="008000"/>
                  </a:solidFill>
                  <a:round/>
                </a:ln>
              </p:spPr>
              <p:txBody>
                <a:bodyPr/>
                <a:lstStyle/>
                <a:p>
                  <a:endParaRPr lang="en-US">
                    <a:latin typeface="Arial" panose="020B0604020202020204"/>
                    <a:cs typeface="Arial" panose="020B0604020202020204"/>
                  </a:endParaRPr>
                </a:p>
              </p:txBody>
            </p:sp>
            <p:sp>
              <p:nvSpPr>
                <p:cNvPr id="34" name="Oval 59"/>
                <p:cNvSpPr>
                  <a:spLocks noChangeArrowheads="1"/>
                </p:cNvSpPr>
                <p:nvPr>
                  <p:custDataLst>
                    <p:tags r:id="rId58"/>
                  </p:custDataLst>
                </p:nvPr>
              </p:nvSpPr>
              <p:spPr bwMode="auto">
                <a:xfrm>
                  <a:off x="5219" y="2209"/>
                  <a:ext cx="44" cy="43"/>
                </a:xfrm>
                <a:prstGeom prst="ellipse">
                  <a:avLst/>
                </a:prstGeom>
                <a:solidFill>
                  <a:srgbClr val="008000"/>
                </a:solidFill>
                <a:ln w="9525">
                  <a:solidFill>
                    <a:srgbClr val="008000"/>
                  </a:solidFill>
                  <a:round/>
                </a:ln>
              </p:spPr>
              <p:txBody>
                <a:bodyPr/>
                <a:lstStyle/>
                <a:p>
                  <a:endParaRPr lang="en-US">
                    <a:latin typeface="Arial" panose="020B0604020202020204"/>
                    <a:cs typeface="Arial" panose="020B0604020202020204"/>
                  </a:endParaRPr>
                </a:p>
              </p:txBody>
            </p:sp>
          </p:grpSp>
        </p:grpSp>
        <p:grpSp>
          <p:nvGrpSpPr>
            <p:cNvPr id="35" name="Group 60"/>
            <p:cNvGrpSpPr/>
            <p:nvPr/>
          </p:nvGrpSpPr>
          <p:grpSpPr bwMode="auto">
            <a:xfrm>
              <a:off x="2178" y="522"/>
              <a:ext cx="3329" cy="3461"/>
              <a:chOff x="2178" y="522"/>
              <a:chExt cx="3329" cy="3461"/>
            </a:xfrm>
          </p:grpSpPr>
          <p:grpSp>
            <p:nvGrpSpPr>
              <p:cNvPr id="36" name="Group 61"/>
              <p:cNvGrpSpPr/>
              <p:nvPr/>
            </p:nvGrpSpPr>
            <p:grpSpPr bwMode="auto">
              <a:xfrm>
                <a:off x="2216" y="698"/>
                <a:ext cx="3160" cy="3247"/>
                <a:chOff x="2216" y="698"/>
                <a:chExt cx="3160" cy="3247"/>
              </a:xfrm>
            </p:grpSpPr>
            <p:sp>
              <p:nvSpPr>
                <p:cNvPr id="37" name="Line 62"/>
                <p:cNvSpPr>
                  <a:spLocks noChangeShapeType="1"/>
                </p:cNvSpPr>
                <p:nvPr>
                  <p:custDataLst>
                    <p:tags r:id="rId11"/>
                  </p:custDataLst>
                </p:nvPr>
              </p:nvSpPr>
              <p:spPr bwMode="auto">
                <a:xfrm flipV="1">
                  <a:off x="2987" y="3349"/>
                  <a:ext cx="1" cy="5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38" name="Line 63"/>
                <p:cNvSpPr>
                  <a:spLocks noChangeShapeType="1"/>
                </p:cNvSpPr>
                <p:nvPr>
                  <p:custDataLst>
                    <p:tags r:id="rId12"/>
                  </p:custDataLst>
                </p:nvPr>
              </p:nvSpPr>
              <p:spPr bwMode="auto">
                <a:xfrm flipV="1">
                  <a:off x="3307" y="3349"/>
                  <a:ext cx="1" cy="5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39" name="Line 64"/>
                <p:cNvSpPr>
                  <a:spLocks noChangeShapeType="1"/>
                </p:cNvSpPr>
                <p:nvPr>
                  <p:custDataLst>
                    <p:tags r:id="rId13"/>
                  </p:custDataLst>
                </p:nvPr>
              </p:nvSpPr>
              <p:spPr bwMode="auto">
                <a:xfrm flipV="1">
                  <a:off x="3633" y="3349"/>
                  <a:ext cx="1" cy="5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40" name="Line 65"/>
                <p:cNvSpPr>
                  <a:spLocks noChangeShapeType="1"/>
                </p:cNvSpPr>
                <p:nvPr>
                  <p:custDataLst>
                    <p:tags r:id="rId14"/>
                  </p:custDataLst>
                </p:nvPr>
              </p:nvSpPr>
              <p:spPr bwMode="auto">
                <a:xfrm flipV="1">
                  <a:off x="3953" y="3349"/>
                  <a:ext cx="1" cy="5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41" name="Line 66"/>
                <p:cNvSpPr>
                  <a:spLocks noChangeShapeType="1"/>
                </p:cNvSpPr>
                <p:nvPr>
                  <p:custDataLst>
                    <p:tags r:id="rId15"/>
                  </p:custDataLst>
                </p:nvPr>
              </p:nvSpPr>
              <p:spPr bwMode="auto">
                <a:xfrm flipV="1">
                  <a:off x="4279" y="3349"/>
                  <a:ext cx="1" cy="5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42" name="Line 67"/>
                <p:cNvSpPr>
                  <a:spLocks noChangeShapeType="1"/>
                </p:cNvSpPr>
                <p:nvPr>
                  <p:custDataLst>
                    <p:tags r:id="rId16"/>
                  </p:custDataLst>
                </p:nvPr>
              </p:nvSpPr>
              <p:spPr bwMode="auto">
                <a:xfrm flipV="1">
                  <a:off x="4598" y="3349"/>
                  <a:ext cx="1" cy="5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43" name="Line 68"/>
                <p:cNvSpPr>
                  <a:spLocks noChangeShapeType="1"/>
                </p:cNvSpPr>
                <p:nvPr>
                  <p:custDataLst>
                    <p:tags r:id="rId17"/>
                  </p:custDataLst>
                </p:nvPr>
              </p:nvSpPr>
              <p:spPr bwMode="auto">
                <a:xfrm flipV="1">
                  <a:off x="4924" y="3349"/>
                  <a:ext cx="1" cy="5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44" name="Line 69"/>
                <p:cNvSpPr>
                  <a:spLocks noChangeShapeType="1"/>
                </p:cNvSpPr>
                <p:nvPr>
                  <p:custDataLst>
                    <p:tags r:id="rId18"/>
                  </p:custDataLst>
                </p:nvPr>
              </p:nvSpPr>
              <p:spPr bwMode="auto">
                <a:xfrm flipV="1">
                  <a:off x="5244" y="3349"/>
                  <a:ext cx="1" cy="5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grpSp>
              <p:nvGrpSpPr>
                <p:cNvPr id="45" name="Group 70"/>
                <p:cNvGrpSpPr/>
                <p:nvPr/>
              </p:nvGrpSpPr>
              <p:grpSpPr bwMode="auto">
                <a:xfrm>
                  <a:off x="2454" y="698"/>
                  <a:ext cx="2922" cy="2749"/>
                  <a:chOff x="2454" y="698"/>
                  <a:chExt cx="2922" cy="2749"/>
                </a:xfrm>
              </p:grpSpPr>
              <p:sp>
                <p:nvSpPr>
                  <p:cNvPr id="46" name="Line 71"/>
                  <p:cNvSpPr>
                    <a:spLocks noChangeShapeType="1"/>
                  </p:cNvSpPr>
                  <p:nvPr>
                    <p:custDataLst>
                      <p:tags r:id="rId29"/>
                    </p:custDataLst>
                  </p:nvPr>
                </p:nvSpPr>
                <p:spPr bwMode="auto">
                  <a:xfrm>
                    <a:off x="2937" y="3349"/>
                    <a:ext cx="50" cy="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47" name="Line 72"/>
                  <p:cNvSpPr>
                    <a:spLocks noChangeShapeType="1"/>
                  </p:cNvSpPr>
                  <p:nvPr>
                    <p:custDataLst>
                      <p:tags r:id="rId30"/>
                    </p:custDataLst>
                  </p:nvPr>
                </p:nvSpPr>
                <p:spPr bwMode="auto">
                  <a:xfrm>
                    <a:off x="2937" y="3036"/>
                    <a:ext cx="50" cy="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48" name="Line 73"/>
                  <p:cNvSpPr>
                    <a:spLocks noChangeShapeType="1"/>
                  </p:cNvSpPr>
                  <p:nvPr>
                    <p:custDataLst>
                      <p:tags r:id="rId31"/>
                    </p:custDataLst>
                  </p:nvPr>
                </p:nvSpPr>
                <p:spPr bwMode="auto">
                  <a:xfrm>
                    <a:off x="2937" y="2716"/>
                    <a:ext cx="50" cy="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49" name="Line 74"/>
                  <p:cNvSpPr>
                    <a:spLocks noChangeShapeType="1"/>
                  </p:cNvSpPr>
                  <p:nvPr>
                    <p:custDataLst>
                      <p:tags r:id="rId32"/>
                    </p:custDataLst>
                  </p:nvPr>
                </p:nvSpPr>
                <p:spPr bwMode="auto">
                  <a:xfrm>
                    <a:off x="2937" y="2403"/>
                    <a:ext cx="50" cy="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50" name="Line 75"/>
                  <p:cNvSpPr>
                    <a:spLocks noChangeShapeType="1"/>
                  </p:cNvSpPr>
                  <p:nvPr>
                    <p:custDataLst>
                      <p:tags r:id="rId33"/>
                    </p:custDataLst>
                  </p:nvPr>
                </p:nvSpPr>
                <p:spPr bwMode="auto">
                  <a:xfrm>
                    <a:off x="2937" y="2089"/>
                    <a:ext cx="50" cy="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51" name="Line 76"/>
                  <p:cNvSpPr>
                    <a:spLocks noChangeShapeType="1"/>
                  </p:cNvSpPr>
                  <p:nvPr>
                    <p:custDataLst>
                      <p:tags r:id="rId34"/>
                    </p:custDataLst>
                  </p:nvPr>
                </p:nvSpPr>
                <p:spPr bwMode="auto">
                  <a:xfrm>
                    <a:off x="2937" y="1770"/>
                    <a:ext cx="50" cy="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52" name="Line 77"/>
                  <p:cNvSpPr>
                    <a:spLocks noChangeShapeType="1"/>
                  </p:cNvSpPr>
                  <p:nvPr>
                    <p:custDataLst>
                      <p:tags r:id="rId35"/>
                    </p:custDataLst>
                  </p:nvPr>
                </p:nvSpPr>
                <p:spPr bwMode="auto">
                  <a:xfrm>
                    <a:off x="2937" y="1456"/>
                    <a:ext cx="50" cy="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53" name="Line 78"/>
                  <p:cNvSpPr>
                    <a:spLocks noChangeShapeType="1"/>
                  </p:cNvSpPr>
                  <p:nvPr>
                    <p:custDataLst>
                      <p:tags r:id="rId36"/>
                    </p:custDataLst>
                  </p:nvPr>
                </p:nvSpPr>
                <p:spPr bwMode="auto">
                  <a:xfrm>
                    <a:off x="2937" y="1143"/>
                    <a:ext cx="50" cy="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54" name="Line 79"/>
                  <p:cNvSpPr>
                    <a:spLocks noChangeShapeType="1"/>
                  </p:cNvSpPr>
                  <p:nvPr>
                    <p:custDataLst>
                      <p:tags r:id="rId37"/>
                    </p:custDataLst>
                  </p:nvPr>
                </p:nvSpPr>
                <p:spPr bwMode="auto">
                  <a:xfrm>
                    <a:off x="2937" y="823"/>
                    <a:ext cx="50" cy="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grpSp>
                <p:nvGrpSpPr>
                  <p:cNvPr id="55" name="Group 80"/>
                  <p:cNvGrpSpPr/>
                  <p:nvPr/>
                </p:nvGrpSpPr>
                <p:grpSpPr bwMode="auto">
                  <a:xfrm>
                    <a:off x="2987" y="698"/>
                    <a:ext cx="2389" cy="2652"/>
                    <a:chOff x="2987" y="698"/>
                    <a:chExt cx="2389" cy="2652"/>
                  </a:xfrm>
                </p:grpSpPr>
                <p:sp>
                  <p:nvSpPr>
                    <p:cNvPr id="56" name="Line 81"/>
                    <p:cNvSpPr>
                      <a:spLocks noChangeShapeType="1"/>
                    </p:cNvSpPr>
                    <p:nvPr>
                      <p:custDataLst>
                        <p:tags r:id="rId47"/>
                      </p:custDataLst>
                    </p:nvPr>
                  </p:nvSpPr>
                  <p:spPr bwMode="auto">
                    <a:xfrm>
                      <a:off x="2987" y="698"/>
                      <a:ext cx="1" cy="265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57" name="Line 82"/>
                    <p:cNvSpPr>
                      <a:spLocks noChangeShapeType="1"/>
                    </p:cNvSpPr>
                    <p:nvPr>
                      <p:custDataLst>
                        <p:tags r:id="rId48"/>
                      </p:custDataLst>
                    </p:nvPr>
                  </p:nvSpPr>
                  <p:spPr bwMode="auto">
                    <a:xfrm>
                      <a:off x="2987" y="3349"/>
                      <a:ext cx="2389" cy="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grpSp>
              <p:sp>
                <p:nvSpPr>
                  <p:cNvPr id="58" name="Rectangle 83"/>
                  <p:cNvSpPr>
                    <a:spLocks noChangeArrowheads="1"/>
                  </p:cNvSpPr>
                  <p:nvPr>
                    <p:custDataLst>
                      <p:tags r:id="rId38"/>
                    </p:custDataLst>
                  </p:nvPr>
                </p:nvSpPr>
                <p:spPr bwMode="auto">
                  <a:xfrm>
                    <a:off x="2630" y="3255"/>
                    <a:ext cx="178"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$0</a:t>
                    </a:r>
                    <a:endParaRPr lang="en-US">
                      <a:latin typeface="Arial" panose="020B0604020202020204"/>
                      <a:cs typeface="Arial" panose="020B0604020202020204"/>
                    </a:endParaRPr>
                  </a:p>
                </p:txBody>
              </p:sp>
              <p:sp>
                <p:nvSpPr>
                  <p:cNvPr id="59" name="Rectangle 84"/>
                  <p:cNvSpPr>
                    <a:spLocks noChangeArrowheads="1"/>
                  </p:cNvSpPr>
                  <p:nvPr>
                    <p:custDataLst>
                      <p:tags r:id="rId39"/>
                    </p:custDataLst>
                  </p:nvPr>
                </p:nvSpPr>
                <p:spPr bwMode="auto">
                  <a:xfrm>
                    <a:off x="2542" y="2942"/>
                    <a:ext cx="267"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$25</a:t>
                    </a:r>
                    <a:endParaRPr lang="en-US">
                      <a:latin typeface="Arial" panose="020B0604020202020204"/>
                      <a:cs typeface="Arial" panose="020B0604020202020204"/>
                    </a:endParaRPr>
                  </a:p>
                </p:txBody>
              </p:sp>
              <p:sp>
                <p:nvSpPr>
                  <p:cNvPr id="60" name="Rectangle 85"/>
                  <p:cNvSpPr>
                    <a:spLocks noChangeArrowheads="1"/>
                  </p:cNvSpPr>
                  <p:nvPr>
                    <p:custDataLst>
                      <p:tags r:id="rId40"/>
                    </p:custDataLst>
                  </p:nvPr>
                </p:nvSpPr>
                <p:spPr bwMode="auto">
                  <a:xfrm>
                    <a:off x="2542" y="2622"/>
                    <a:ext cx="267"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$50</a:t>
                    </a:r>
                    <a:endParaRPr lang="en-US">
                      <a:latin typeface="Arial" panose="020B0604020202020204"/>
                      <a:cs typeface="Arial" panose="020B0604020202020204"/>
                    </a:endParaRPr>
                  </a:p>
                </p:txBody>
              </p:sp>
              <p:sp>
                <p:nvSpPr>
                  <p:cNvPr id="61" name="Rectangle 86"/>
                  <p:cNvSpPr>
                    <a:spLocks noChangeArrowheads="1"/>
                  </p:cNvSpPr>
                  <p:nvPr>
                    <p:custDataLst>
                      <p:tags r:id="rId41"/>
                    </p:custDataLst>
                  </p:nvPr>
                </p:nvSpPr>
                <p:spPr bwMode="auto">
                  <a:xfrm>
                    <a:off x="2542" y="2309"/>
                    <a:ext cx="267"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$75</a:t>
                    </a:r>
                    <a:endParaRPr lang="en-US">
                      <a:latin typeface="Arial" panose="020B0604020202020204"/>
                      <a:cs typeface="Arial" panose="020B0604020202020204"/>
                    </a:endParaRPr>
                  </a:p>
                </p:txBody>
              </p:sp>
              <p:sp>
                <p:nvSpPr>
                  <p:cNvPr id="62" name="Rectangle 87"/>
                  <p:cNvSpPr>
                    <a:spLocks noChangeArrowheads="1"/>
                  </p:cNvSpPr>
                  <p:nvPr>
                    <p:custDataLst>
                      <p:tags r:id="rId42"/>
                    </p:custDataLst>
                  </p:nvPr>
                </p:nvSpPr>
                <p:spPr bwMode="auto">
                  <a:xfrm>
                    <a:off x="2454" y="1995"/>
                    <a:ext cx="356"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$100</a:t>
                    </a:r>
                    <a:endParaRPr lang="en-US">
                      <a:latin typeface="Arial" panose="020B0604020202020204"/>
                      <a:cs typeface="Arial" panose="020B0604020202020204"/>
                    </a:endParaRPr>
                  </a:p>
                </p:txBody>
              </p:sp>
              <p:sp>
                <p:nvSpPr>
                  <p:cNvPr id="63" name="Rectangle 88"/>
                  <p:cNvSpPr>
                    <a:spLocks noChangeArrowheads="1"/>
                  </p:cNvSpPr>
                  <p:nvPr>
                    <p:custDataLst>
                      <p:tags r:id="rId43"/>
                    </p:custDataLst>
                  </p:nvPr>
                </p:nvSpPr>
                <p:spPr bwMode="auto">
                  <a:xfrm>
                    <a:off x="2454" y="1676"/>
                    <a:ext cx="356"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$125</a:t>
                    </a:r>
                    <a:endParaRPr lang="en-US">
                      <a:latin typeface="Arial" panose="020B0604020202020204"/>
                      <a:cs typeface="Arial" panose="020B0604020202020204"/>
                    </a:endParaRPr>
                  </a:p>
                </p:txBody>
              </p:sp>
              <p:sp>
                <p:nvSpPr>
                  <p:cNvPr id="64" name="Rectangle 89"/>
                  <p:cNvSpPr>
                    <a:spLocks noChangeArrowheads="1"/>
                  </p:cNvSpPr>
                  <p:nvPr>
                    <p:custDataLst>
                      <p:tags r:id="rId44"/>
                    </p:custDataLst>
                  </p:nvPr>
                </p:nvSpPr>
                <p:spPr bwMode="auto">
                  <a:xfrm>
                    <a:off x="2454" y="1362"/>
                    <a:ext cx="356"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$150</a:t>
                    </a:r>
                    <a:endParaRPr lang="en-US">
                      <a:latin typeface="Arial" panose="020B0604020202020204"/>
                      <a:cs typeface="Arial" panose="020B0604020202020204"/>
                    </a:endParaRPr>
                  </a:p>
                </p:txBody>
              </p:sp>
              <p:sp>
                <p:nvSpPr>
                  <p:cNvPr id="65" name="Rectangle 90"/>
                  <p:cNvSpPr>
                    <a:spLocks noChangeArrowheads="1"/>
                  </p:cNvSpPr>
                  <p:nvPr>
                    <p:custDataLst>
                      <p:tags r:id="rId45"/>
                    </p:custDataLst>
                  </p:nvPr>
                </p:nvSpPr>
                <p:spPr bwMode="auto">
                  <a:xfrm>
                    <a:off x="2454" y="1049"/>
                    <a:ext cx="356"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$175</a:t>
                    </a:r>
                    <a:endParaRPr lang="en-US">
                      <a:latin typeface="Arial" panose="020B0604020202020204"/>
                      <a:cs typeface="Arial" panose="020B0604020202020204"/>
                    </a:endParaRPr>
                  </a:p>
                </p:txBody>
              </p:sp>
              <p:sp>
                <p:nvSpPr>
                  <p:cNvPr id="66" name="Rectangle 91"/>
                  <p:cNvSpPr>
                    <a:spLocks noChangeArrowheads="1"/>
                  </p:cNvSpPr>
                  <p:nvPr>
                    <p:custDataLst>
                      <p:tags r:id="rId46"/>
                    </p:custDataLst>
                  </p:nvPr>
                </p:nvSpPr>
                <p:spPr bwMode="auto">
                  <a:xfrm>
                    <a:off x="2454" y="729"/>
                    <a:ext cx="356"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$200</a:t>
                    </a:r>
                    <a:endParaRPr lang="en-US">
                      <a:latin typeface="Arial" panose="020B0604020202020204"/>
                      <a:cs typeface="Arial" panose="020B0604020202020204"/>
                    </a:endParaRPr>
                  </a:p>
                </p:txBody>
              </p:sp>
            </p:grpSp>
            <p:sp>
              <p:nvSpPr>
                <p:cNvPr id="67" name="Rectangle 92"/>
                <p:cNvSpPr>
                  <a:spLocks noChangeArrowheads="1"/>
                </p:cNvSpPr>
                <p:nvPr>
                  <p:custDataLst>
                    <p:tags r:id="rId19"/>
                  </p:custDataLst>
                </p:nvPr>
              </p:nvSpPr>
              <p:spPr bwMode="auto">
                <a:xfrm>
                  <a:off x="2943" y="3494"/>
                  <a:ext cx="89"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0</a:t>
                  </a:r>
                  <a:endParaRPr lang="en-US">
                    <a:latin typeface="Arial" panose="020B0604020202020204"/>
                    <a:cs typeface="Arial" panose="020B0604020202020204"/>
                  </a:endParaRPr>
                </a:p>
              </p:txBody>
            </p:sp>
            <p:sp>
              <p:nvSpPr>
                <p:cNvPr id="68" name="Rectangle 93"/>
                <p:cNvSpPr>
                  <a:spLocks noChangeArrowheads="1"/>
                </p:cNvSpPr>
                <p:nvPr>
                  <p:custDataLst>
                    <p:tags r:id="rId20"/>
                  </p:custDataLst>
                </p:nvPr>
              </p:nvSpPr>
              <p:spPr bwMode="auto">
                <a:xfrm>
                  <a:off x="3263" y="3494"/>
                  <a:ext cx="89"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1</a:t>
                  </a:r>
                  <a:endParaRPr lang="en-US">
                    <a:latin typeface="Arial" panose="020B0604020202020204"/>
                    <a:cs typeface="Arial" panose="020B0604020202020204"/>
                  </a:endParaRPr>
                </a:p>
              </p:txBody>
            </p:sp>
            <p:sp>
              <p:nvSpPr>
                <p:cNvPr id="69" name="Rectangle 94"/>
                <p:cNvSpPr>
                  <a:spLocks noChangeArrowheads="1"/>
                </p:cNvSpPr>
                <p:nvPr>
                  <p:custDataLst>
                    <p:tags r:id="rId21"/>
                  </p:custDataLst>
                </p:nvPr>
              </p:nvSpPr>
              <p:spPr bwMode="auto">
                <a:xfrm>
                  <a:off x="3589" y="3494"/>
                  <a:ext cx="89"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2</a:t>
                  </a:r>
                  <a:endParaRPr lang="en-US">
                    <a:latin typeface="Arial" panose="020B0604020202020204"/>
                    <a:cs typeface="Arial" panose="020B0604020202020204"/>
                  </a:endParaRPr>
                </a:p>
              </p:txBody>
            </p:sp>
            <p:sp>
              <p:nvSpPr>
                <p:cNvPr id="70" name="Rectangle 95"/>
                <p:cNvSpPr>
                  <a:spLocks noChangeArrowheads="1"/>
                </p:cNvSpPr>
                <p:nvPr>
                  <p:custDataLst>
                    <p:tags r:id="rId22"/>
                  </p:custDataLst>
                </p:nvPr>
              </p:nvSpPr>
              <p:spPr bwMode="auto">
                <a:xfrm>
                  <a:off x="3909" y="3494"/>
                  <a:ext cx="89"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3</a:t>
                  </a:r>
                  <a:endParaRPr lang="en-US">
                    <a:latin typeface="Arial" panose="020B0604020202020204"/>
                    <a:cs typeface="Arial" panose="020B0604020202020204"/>
                  </a:endParaRPr>
                </a:p>
              </p:txBody>
            </p:sp>
            <p:sp>
              <p:nvSpPr>
                <p:cNvPr id="71" name="Rectangle 96"/>
                <p:cNvSpPr>
                  <a:spLocks noChangeArrowheads="1"/>
                </p:cNvSpPr>
                <p:nvPr>
                  <p:custDataLst>
                    <p:tags r:id="rId23"/>
                  </p:custDataLst>
                </p:nvPr>
              </p:nvSpPr>
              <p:spPr bwMode="auto">
                <a:xfrm>
                  <a:off x="4235" y="3494"/>
                  <a:ext cx="89"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4</a:t>
                  </a:r>
                  <a:endParaRPr lang="en-US">
                    <a:latin typeface="Arial" panose="020B0604020202020204"/>
                    <a:cs typeface="Arial" panose="020B0604020202020204"/>
                  </a:endParaRPr>
                </a:p>
              </p:txBody>
            </p:sp>
            <p:sp>
              <p:nvSpPr>
                <p:cNvPr id="72" name="Rectangle 97"/>
                <p:cNvSpPr>
                  <a:spLocks noChangeArrowheads="1"/>
                </p:cNvSpPr>
                <p:nvPr>
                  <p:custDataLst>
                    <p:tags r:id="rId24"/>
                  </p:custDataLst>
                </p:nvPr>
              </p:nvSpPr>
              <p:spPr bwMode="auto">
                <a:xfrm>
                  <a:off x="4554" y="3494"/>
                  <a:ext cx="89"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5</a:t>
                  </a:r>
                  <a:endParaRPr lang="en-US">
                    <a:latin typeface="Arial" panose="020B0604020202020204"/>
                    <a:cs typeface="Arial" panose="020B0604020202020204"/>
                  </a:endParaRPr>
                </a:p>
              </p:txBody>
            </p:sp>
            <p:sp>
              <p:nvSpPr>
                <p:cNvPr id="73" name="Rectangle 98"/>
                <p:cNvSpPr>
                  <a:spLocks noChangeArrowheads="1"/>
                </p:cNvSpPr>
                <p:nvPr>
                  <p:custDataLst>
                    <p:tags r:id="rId25"/>
                  </p:custDataLst>
                </p:nvPr>
              </p:nvSpPr>
              <p:spPr bwMode="auto">
                <a:xfrm>
                  <a:off x="4880" y="3494"/>
                  <a:ext cx="89"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6</a:t>
                  </a:r>
                  <a:endParaRPr lang="en-US">
                    <a:latin typeface="Arial" panose="020B0604020202020204"/>
                    <a:cs typeface="Arial" panose="020B0604020202020204"/>
                  </a:endParaRPr>
                </a:p>
              </p:txBody>
            </p:sp>
            <p:sp>
              <p:nvSpPr>
                <p:cNvPr id="74" name="Rectangle 99"/>
                <p:cNvSpPr>
                  <a:spLocks noChangeArrowheads="1"/>
                </p:cNvSpPr>
                <p:nvPr>
                  <p:custDataLst>
                    <p:tags r:id="rId26"/>
                  </p:custDataLst>
                </p:nvPr>
              </p:nvSpPr>
              <p:spPr bwMode="auto">
                <a:xfrm>
                  <a:off x="5200" y="3494"/>
                  <a:ext cx="89"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7</a:t>
                  </a:r>
                  <a:endParaRPr lang="en-US">
                    <a:latin typeface="Arial" panose="020B0604020202020204"/>
                    <a:cs typeface="Arial" panose="020B0604020202020204"/>
                  </a:endParaRPr>
                </a:p>
              </p:txBody>
            </p:sp>
            <p:sp>
              <p:nvSpPr>
                <p:cNvPr id="75" name="Rectangle 100"/>
                <p:cNvSpPr>
                  <a:spLocks noChangeArrowheads="1"/>
                </p:cNvSpPr>
                <p:nvPr>
                  <p:custDataLst>
                    <p:tags r:id="rId27"/>
                  </p:custDataLst>
                </p:nvPr>
              </p:nvSpPr>
              <p:spPr bwMode="auto">
                <a:xfrm>
                  <a:off x="4103" y="3751"/>
                  <a:ext cx="138" cy="194"/>
                </a:xfrm>
                <a:prstGeom prst="rect">
                  <a:avLst/>
                </a:prstGeom>
                <a:noFill/>
                <a:ln w="9525">
                  <a:noFill/>
                  <a:miter lim="800000"/>
                </a:ln>
              </p:spPr>
              <p:txBody>
                <a:bodyPr wrap="none" lIns="0" tIns="0" rIns="0" bIns="0">
                  <a:spAutoFit/>
                </a:bodyPr>
                <a:lstStyle/>
                <a:p>
                  <a:r>
                    <a:rPr lang="en-US" sz="2000" b="1" i="1">
                      <a:solidFill>
                        <a:srgbClr val="000000"/>
                      </a:solidFill>
                      <a:latin typeface="Arial" panose="020B0604020202020204"/>
                      <a:cs typeface="Arial" panose="020B0604020202020204"/>
                    </a:rPr>
                    <a:t>Q</a:t>
                  </a:r>
                  <a:endParaRPr lang="en-US">
                    <a:latin typeface="Arial" panose="020B0604020202020204"/>
                    <a:cs typeface="Arial" panose="020B0604020202020204"/>
                  </a:endParaRPr>
                </a:p>
              </p:txBody>
            </p:sp>
            <p:sp>
              <p:nvSpPr>
                <p:cNvPr id="76" name="Rectangle 101"/>
                <p:cNvSpPr>
                  <a:spLocks noChangeArrowheads="1"/>
                </p:cNvSpPr>
                <p:nvPr>
                  <p:custDataLst>
                    <p:tags r:id="rId28"/>
                  </p:custDataLst>
                </p:nvPr>
              </p:nvSpPr>
              <p:spPr bwMode="auto">
                <a:xfrm rot="-5400000">
                  <a:off x="2089" y="1932"/>
                  <a:ext cx="445" cy="192"/>
                </a:xfrm>
                <a:prstGeom prst="rect">
                  <a:avLst/>
                </a:prstGeom>
                <a:noFill/>
                <a:ln w="9525">
                  <a:noFill/>
                  <a:miter lim="800000"/>
                </a:ln>
              </p:spPr>
              <p:txBody>
                <a:bodyPr wrap="none" lIns="0" tIns="0" rIns="0" bIns="0">
                  <a:spAutoFit/>
                </a:bodyPr>
                <a:lstStyle/>
                <a:p>
                  <a:r>
                    <a:rPr lang="en-US" sz="2000" b="1">
                      <a:solidFill>
                        <a:srgbClr val="000000"/>
                      </a:solidFill>
                      <a:latin typeface="Arial" panose="020B0604020202020204"/>
                      <a:cs typeface="Arial" panose="020B0604020202020204"/>
                    </a:rPr>
                    <a:t>Costs</a:t>
                  </a:r>
                  <a:endParaRPr lang="en-US">
                    <a:latin typeface="Arial" panose="020B0604020202020204"/>
                    <a:cs typeface="Arial" panose="020B0604020202020204"/>
                  </a:endParaRPr>
                </a:p>
              </p:txBody>
            </p:sp>
          </p:grpSp>
          <p:sp>
            <p:nvSpPr>
              <p:cNvPr id="77" name="Rectangle 102"/>
              <p:cNvSpPr>
                <a:spLocks noChangeArrowheads="1"/>
              </p:cNvSpPr>
              <p:nvPr>
                <p:custDataLst>
                  <p:tags r:id="rId10"/>
                </p:custDataLst>
              </p:nvPr>
            </p:nvSpPr>
            <p:spPr bwMode="auto">
              <a:xfrm>
                <a:off x="2178" y="522"/>
                <a:ext cx="3329" cy="3461"/>
              </a:xfrm>
              <a:prstGeom prst="rect">
                <a:avLst/>
              </a:prstGeom>
              <a:noFill/>
              <a:ln w="0">
                <a:solidFill>
                  <a:srgbClr val="000000"/>
                </a:solidFill>
                <a:miter lim="800000"/>
              </a:ln>
            </p:spPr>
            <p:txBody>
              <a:bodyPr/>
              <a:lstStyle/>
              <a:p>
                <a:endParaRPr lang="en-US">
                  <a:latin typeface="Arial" panose="020B0604020202020204"/>
                  <a:cs typeface="Arial" panose="020B0604020202020204"/>
                </a:endParaRPr>
              </a:p>
            </p:txBody>
          </p:sp>
        </p:grpSp>
      </p:grpSp>
      <p:sp>
        <p:nvSpPr>
          <p:cNvPr id="99432" name="Arc 104"/>
          <p:cNvSpPr/>
          <p:nvPr>
            <p:custDataLst>
              <p:tags r:id="rId3"/>
            </p:custDataLst>
          </p:nvPr>
        </p:nvSpPr>
        <p:spPr bwMode="auto">
          <a:xfrm flipH="1" flipV="1">
            <a:off x="5104130" y="873443"/>
            <a:ext cx="1903413" cy="3455987"/>
          </a:xfrm>
          <a:custGeom>
            <a:avLst/>
            <a:gdLst>
              <a:gd name="T0" fmla="*/ 2147483647 w 19418"/>
              <a:gd name="T1" fmla="*/ 0 h 21594"/>
              <a:gd name="T2" fmla="*/ 2147483647 w 19418"/>
              <a:gd name="T3" fmla="*/ 2147483647 h 21594"/>
              <a:gd name="T4" fmla="*/ 0 w 19418"/>
              <a:gd name="T5" fmla="*/ 2147483647 h 21594"/>
              <a:gd name="T6" fmla="*/ 0 60000 65536"/>
              <a:gd name="T7" fmla="*/ 0 60000 65536"/>
              <a:gd name="T8" fmla="*/ 0 60000 65536"/>
              <a:gd name="T9" fmla="*/ 0 w 19418"/>
              <a:gd name="T10" fmla="*/ 0 h 21594"/>
              <a:gd name="T11" fmla="*/ 19418 w 19418"/>
              <a:gd name="T12" fmla="*/ 21594 h 21594"/>
            </a:gdLst>
            <a:ahLst/>
            <a:cxnLst>
              <a:cxn ang="T6">
                <a:pos x="T0" y="T1"/>
              </a:cxn>
              <a:cxn ang="T7">
                <a:pos x="T2" y="T3"/>
              </a:cxn>
              <a:cxn ang="T8">
                <a:pos x="T4" y="T5"/>
              </a:cxn>
            </a:cxnLst>
            <a:rect l="T9" t="T10" r="T11" b="T12"/>
            <a:pathLst>
              <a:path w="19418" h="21594" fill="none" extrusionOk="0">
                <a:moveTo>
                  <a:pt x="493" y="-1"/>
                </a:moveTo>
                <a:cubicBezTo>
                  <a:pt x="8574" y="184"/>
                  <a:pt x="15877" y="4865"/>
                  <a:pt x="19417" y="12133"/>
                </a:cubicBezTo>
              </a:path>
              <a:path w="19418" h="21594" stroke="0" extrusionOk="0">
                <a:moveTo>
                  <a:pt x="493" y="-1"/>
                </a:moveTo>
                <a:cubicBezTo>
                  <a:pt x="8574" y="184"/>
                  <a:pt x="15877" y="4865"/>
                  <a:pt x="19417" y="12133"/>
                </a:cubicBezTo>
                <a:lnTo>
                  <a:pt x="0" y="21594"/>
                </a:lnTo>
                <a:close/>
              </a:path>
            </a:pathLst>
          </a:custGeom>
          <a:noFill/>
          <a:ln w="38100">
            <a:solidFill>
              <a:srgbClr val="FF0000"/>
            </a:solidFill>
            <a:round/>
            <a:headEnd type="triangle" w="lg" len="med"/>
            <a:tailEnd type="none" w="lg" len="med"/>
          </a:ln>
        </p:spPr>
        <p:txBody>
          <a:bodyPr rot="10800000" wrap="none" anchor="ctr"/>
          <a:lstStyle/>
          <a:p>
            <a:endParaRPr lang="en-US">
              <a:latin typeface="Arial" panose="020B0604020202020204"/>
              <a:cs typeface="Arial" panose="020B0604020202020204"/>
            </a:endParaRPr>
          </a:p>
        </p:txBody>
      </p:sp>
      <p:sp>
        <p:nvSpPr>
          <p:cNvPr id="78" name="Arc 105"/>
          <p:cNvSpPr/>
          <p:nvPr>
            <p:custDataLst>
              <p:tags r:id="rId4"/>
            </p:custDataLst>
          </p:nvPr>
        </p:nvSpPr>
        <p:spPr bwMode="auto">
          <a:xfrm flipH="1" flipV="1">
            <a:off x="7136130" y="3413443"/>
            <a:ext cx="1679575" cy="901700"/>
          </a:xfrm>
          <a:custGeom>
            <a:avLst/>
            <a:gdLst>
              <a:gd name="T0" fmla="*/ 0 w 19791"/>
              <a:gd name="T1" fmla="*/ 2147483647 h 21520"/>
              <a:gd name="T2" fmla="*/ 2147483647 w 19791"/>
              <a:gd name="T3" fmla="*/ 0 h 21520"/>
              <a:gd name="T4" fmla="*/ 2147483647 w 19791"/>
              <a:gd name="T5" fmla="*/ 2147483647 h 21520"/>
              <a:gd name="T6" fmla="*/ 0 60000 65536"/>
              <a:gd name="T7" fmla="*/ 0 60000 65536"/>
              <a:gd name="T8" fmla="*/ 0 60000 65536"/>
              <a:gd name="T9" fmla="*/ 0 w 19791"/>
              <a:gd name="T10" fmla="*/ 0 h 21520"/>
              <a:gd name="T11" fmla="*/ 19791 w 19791"/>
              <a:gd name="T12" fmla="*/ 21520 h 21520"/>
            </a:gdLst>
            <a:ahLst/>
            <a:cxnLst>
              <a:cxn ang="T6">
                <a:pos x="T0" y="T1"/>
              </a:cxn>
              <a:cxn ang="T7">
                <a:pos x="T2" y="T3"/>
              </a:cxn>
              <a:cxn ang="T8">
                <a:pos x="T4" y="T5"/>
              </a:cxn>
            </a:cxnLst>
            <a:rect l="T9" t="T10" r="T11" b="T12"/>
            <a:pathLst>
              <a:path w="19791" h="21520" fill="none" extrusionOk="0">
                <a:moveTo>
                  <a:pt x="-1" y="12866"/>
                </a:moveTo>
                <a:cubicBezTo>
                  <a:pt x="3169" y="5618"/>
                  <a:pt x="10047" y="682"/>
                  <a:pt x="17929" y="0"/>
                </a:cubicBezTo>
              </a:path>
              <a:path w="19791" h="21520" stroke="0" extrusionOk="0">
                <a:moveTo>
                  <a:pt x="-1" y="12866"/>
                </a:moveTo>
                <a:cubicBezTo>
                  <a:pt x="3169" y="5618"/>
                  <a:pt x="10047" y="682"/>
                  <a:pt x="17929" y="0"/>
                </a:cubicBezTo>
                <a:lnTo>
                  <a:pt x="19791" y="21520"/>
                </a:lnTo>
                <a:close/>
              </a:path>
            </a:pathLst>
          </a:custGeom>
          <a:noFill/>
          <a:ln w="38100">
            <a:solidFill>
              <a:srgbClr val="FF0000"/>
            </a:solidFill>
            <a:round/>
            <a:headEnd type="triangle" w="lg" len="med"/>
          </a:ln>
        </p:spPr>
        <p:txBody>
          <a:bodyPr rot="10800000" wrap="none" anchor="ctr"/>
          <a:lstStyle/>
          <a:p>
            <a:endParaRPr lang="en-US">
              <a:latin typeface="Arial" panose="020B0604020202020204"/>
              <a:cs typeface="Arial" panose="020B0604020202020204"/>
            </a:endParaRPr>
          </a:p>
        </p:txBody>
      </p:sp>
      <p:sp>
        <p:nvSpPr>
          <p:cNvPr id="79" name="Line 106"/>
          <p:cNvSpPr>
            <a:spLocks noChangeShapeType="1"/>
          </p:cNvSpPr>
          <p:nvPr>
            <p:custDataLst>
              <p:tags r:id="rId5"/>
            </p:custDataLst>
          </p:nvPr>
        </p:nvSpPr>
        <p:spPr bwMode="auto">
          <a:xfrm>
            <a:off x="5167630" y="5693093"/>
            <a:ext cx="1716088" cy="0"/>
          </a:xfrm>
          <a:prstGeom prst="line">
            <a:avLst/>
          </a:prstGeom>
          <a:noFill/>
          <a:ln w="38100">
            <a:solidFill>
              <a:srgbClr val="CC0000"/>
            </a:solidFill>
            <a:round/>
            <a:tailEnd type="triangle" w="lg" len="med"/>
          </a:ln>
        </p:spPr>
        <p:txBody>
          <a:bodyPr/>
          <a:lstStyle/>
          <a:p>
            <a:endParaRPr lang="en-US">
              <a:latin typeface="Arial" panose="020B0604020202020204"/>
              <a:cs typeface="Arial" panose="020B0604020202020204"/>
            </a:endParaRPr>
          </a:p>
        </p:txBody>
      </p:sp>
      <p:sp>
        <p:nvSpPr>
          <p:cNvPr id="80" name="Line 107"/>
          <p:cNvSpPr>
            <a:spLocks noChangeShapeType="1"/>
          </p:cNvSpPr>
          <p:nvPr>
            <p:custDataLst>
              <p:tags r:id="rId6"/>
            </p:custDataLst>
          </p:nvPr>
        </p:nvSpPr>
        <p:spPr bwMode="auto">
          <a:xfrm>
            <a:off x="7253605" y="5691505"/>
            <a:ext cx="1476375" cy="0"/>
          </a:xfrm>
          <a:prstGeom prst="line">
            <a:avLst/>
          </a:prstGeom>
          <a:noFill/>
          <a:ln w="38100">
            <a:solidFill>
              <a:srgbClr val="CC0000"/>
            </a:solidFill>
            <a:round/>
            <a:tailEnd type="triangle" w="lg" len="med"/>
          </a:ln>
        </p:spPr>
        <p:txBody>
          <a:bodyPr/>
          <a:lstStyle/>
          <a:p>
            <a:endParaRPr lang="en-US">
              <a:latin typeface="Arial" panose="020B0604020202020204"/>
              <a:cs typeface="Arial" panose="020B0604020202020204"/>
            </a:endParaRPr>
          </a:p>
        </p:txBody>
      </p:sp>
      <p:grpSp>
        <p:nvGrpSpPr>
          <p:cNvPr id="81" name="Group 69"/>
          <p:cNvGrpSpPr/>
          <p:nvPr/>
        </p:nvGrpSpPr>
        <p:grpSpPr bwMode="auto">
          <a:xfrm>
            <a:off x="7098030" y="4186555"/>
            <a:ext cx="301625" cy="2130425"/>
            <a:chOff x="4502" y="2360"/>
            <a:chExt cx="190" cy="1342"/>
          </a:xfrm>
        </p:grpSpPr>
        <p:sp>
          <p:nvSpPr>
            <p:cNvPr id="82" name="Line 66"/>
            <p:cNvSpPr>
              <a:spLocks noChangeShapeType="1"/>
            </p:cNvSpPr>
            <p:nvPr>
              <p:custDataLst>
                <p:tags r:id="rId7"/>
              </p:custDataLst>
            </p:nvPr>
          </p:nvSpPr>
          <p:spPr bwMode="auto">
            <a:xfrm>
              <a:off x="4598" y="2384"/>
              <a:ext cx="0" cy="1096"/>
            </a:xfrm>
            <a:prstGeom prst="line">
              <a:avLst/>
            </a:prstGeom>
            <a:noFill/>
            <a:ln w="12700">
              <a:solidFill>
                <a:srgbClr val="CC0000"/>
              </a:solidFill>
              <a:round/>
            </a:ln>
          </p:spPr>
          <p:txBody>
            <a:bodyPr/>
            <a:lstStyle/>
            <a:p>
              <a:endParaRPr lang="en-US">
                <a:latin typeface="Arial" panose="020B0604020202020204"/>
                <a:cs typeface="Arial" panose="020B0604020202020204"/>
              </a:endParaRPr>
            </a:p>
          </p:txBody>
        </p:sp>
        <p:sp>
          <p:nvSpPr>
            <p:cNvPr id="83" name="Oval 67"/>
            <p:cNvSpPr>
              <a:spLocks noChangeAspect="1" noChangeArrowheads="1"/>
            </p:cNvSpPr>
            <p:nvPr>
              <p:custDataLst>
                <p:tags r:id="rId8"/>
              </p:custDataLst>
            </p:nvPr>
          </p:nvSpPr>
          <p:spPr bwMode="auto">
            <a:xfrm>
              <a:off x="4568" y="2360"/>
              <a:ext cx="55" cy="55"/>
            </a:xfrm>
            <a:prstGeom prst="ellipse">
              <a:avLst/>
            </a:prstGeom>
            <a:solidFill>
              <a:srgbClr val="CC0000"/>
            </a:solidFill>
            <a:ln w="9525">
              <a:noFill/>
              <a:round/>
            </a:ln>
          </p:spPr>
          <p:txBody>
            <a:bodyPr wrap="none" anchor="ctr"/>
            <a:lstStyle/>
            <a:p>
              <a:endParaRPr lang="en-US">
                <a:latin typeface="Arial" panose="020B0604020202020204"/>
                <a:cs typeface="Arial" panose="020B0604020202020204"/>
              </a:endParaRPr>
            </a:p>
          </p:txBody>
        </p:sp>
        <p:sp>
          <p:nvSpPr>
            <p:cNvPr id="84" name="Rectangle 68"/>
            <p:cNvSpPr>
              <a:spLocks noChangeArrowheads="1"/>
            </p:cNvSpPr>
            <p:nvPr>
              <p:custDataLst>
                <p:tags r:id="rId9"/>
              </p:custDataLst>
            </p:nvPr>
          </p:nvSpPr>
          <p:spPr bwMode="auto">
            <a:xfrm>
              <a:off x="4502" y="3478"/>
              <a:ext cx="190" cy="224"/>
            </a:xfrm>
            <a:prstGeom prst="rect">
              <a:avLst/>
            </a:prstGeom>
            <a:noFill/>
            <a:ln w="12700">
              <a:solidFill>
                <a:srgbClr val="CC0000"/>
              </a:solidFill>
              <a:miter lim="800000"/>
            </a:ln>
          </p:spPr>
          <p:txBody>
            <a:bodyPr wrap="none" anchor="ctr"/>
            <a:lstStyle/>
            <a:p>
              <a:endParaRPr lang="en-US">
                <a:latin typeface="Arial" panose="020B0604020202020204"/>
                <a:cs typeface="Arial" panose="020B0604020202020204"/>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9431">
                                            <p:txEl>
                                              <p:pRg st="0" end="0"/>
                                            </p:txEl>
                                          </p:spTgt>
                                        </p:tgtEl>
                                        <p:attrNameLst>
                                          <p:attrName>style.visibility</p:attrName>
                                        </p:attrNameLst>
                                      </p:cBhvr>
                                      <p:to>
                                        <p:strVal val="visible"/>
                                      </p:to>
                                    </p:set>
                                    <p:animEffect transition="in" filter="wipe(left)">
                                      <p:cBhvr>
                                        <p:cTn id="7" dur="500"/>
                                        <p:tgtEl>
                                          <p:spTgt spid="994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9431">
                                            <p:txEl>
                                              <p:pRg st="1" end="1"/>
                                            </p:txEl>
                                          </p:spTgt>
                                        </p:tgtEl>
                                        <p:attrNameLst>
                                          <p:attrName>style.visibility</p:attrName>
                                        </p:attrNameLst>
                                      </p:cBhvr>
                                      <p:to>
                                        <p:strVal val="visible"/>
                                      </p:to>
                                    </p:set>
                                    <p:animEffect transition="in" filter="wipe(left)">
                                      <p:cBhvr>
                                        <p:cTn id="12" dur="500"/>
                                        <p:tgtEl>
                                          <p:spTgt spid="994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9431">
                                            <p:txEl>
                                              <p:pRg st="2" end="2"/>
                                            </p:txEl>
                                          </p:spTgt>
                                        </p:tgtEl>
                                        <p:attrNameLst>
                                          <p:attrName>style.visibility</p:attrName>
                                        </p:attrNameLst>
                                      </p:cBhvr>
                                      <p:to>
                                        <p:strVal val="visible"/>
                                      </p:to>
                                    </p:set>
                                    <p:animEffect transition="in" filter="wipe(left)">
                                      <p:cBhvr>
                                        <p:cTn id="17" dur="500"/>
                                        <p:tgtEl>
                                          <p:spTgt spid="994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9431">
                                            <p:txEl>
                                              <p:pRg st="3" end="3"/>
                                            </p:txEl>
                                          </p:spTgt>
                                        </p:tgtEl>
                                        <p:attrNameLst>
                                          <p:attrName>style.visibility</p:attrName>
                                        </p:attrNameLst>
                                      </p:cBhvr>
                                      <p:to>
                                        <p:strVal val="visible"/>
                                      </p:to>
                                    </p:set>
                                    <p:animEffect transition="in" filter="wipe(left)">
                                      <p:cBhvr>
                                        <p:cTn id="22" dur="500"/>
                                        <p:tgtEl>
                                          <p:spTgt spid="99431">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79"/>
                                        </p:tgtEl>
                                        <p:attrNameLst>
                                          <p:attrName>style.visibility</p:attrName>
                                        </p:attrNameLst>
                                      </p:cBhvr>
                                      <p:to>
                                        <p:strVal val="visible"/>
                                      </p:to>
                                    </p:set>
                                    <p:animEffect transition="in" filter="wipe(left)">
                                      <p:cBhvr>
                                        <p:cTn id="25" dur="500"/>
                                        <p:tgtEl>
                                          <p:spTgt spid="79"/>
                                        </p:tgtEl>
                                      </p:cBhvr>
                                    </p:animEffect>
                                  </p:childTnLst>
                                </p:cTn>
                              </p:par>
                              <p:par>
                                <p:cTn id="26" presetID="18" presetClass="entr" presetSubtype="6" fill="hold" grpId="0" nodeType="withEffect">
                                  <p:stCondLst>
                                    <p:cond delay="0"/>
                                  </p:stCondLst>
                                  <p:childTnLst>
                                    <p:set>
                                      <p:cBhvr>
                                        <p:cTn id="27" dur="1" fill="hold">
                                          <p:stCondLst>
                                            <p:cond delay="0"/>
                                          </p:stCondLst>
                                        </p:cTn>
                                        <p:tgtEl>
                                          <p:spTgt spid="99432"/>
                                        </p:tgtEl>
                                        <p:attrNameLst>
                                          <p:attrName>style.visibility</p:attrName>
                                        </p:attrNameLst>
                                      </p:cBhvr>
                                      <p:to>
                                        <p:strVal val="visible"/>
                                      </p:to>
                                    </p:set>
                                    <p:animEffect transition="in" filter="strips(downRight)">
                                      <p:cBhvr>
                                        <p:cTn id="28" dur="500"/>
                                        <p:tgtEl>
                                          <p:spTgt spid="9943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79"/>
                                        </p:tgtEl>
                                      </p:cBhvr>
                                    </p:animEffect>
                                    <p:set>
                                      <p:cBhvr>
                                        <p:cTn id="33" dur="1" fill="hold">
                                          <p:stCondLst>
                                            <p:cond delay="499"/>
                                          </p:stCondLst>
                                        </p:cTn>
                                        <p:tgtEl>
                                          <p:spTgt spid="79"/>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99432"/>
                                        </p:tgtEl>
                                      </p:cBhvr>
                                    </p:animEffect>
                                    <p:set>
                                      <p:cBhvr>
                                        <p:cTn id="36" dur="1" fill="hold">
                                          <p:stCondLst>
                                            <p:cond delay="499"/>
                                          </p:stCondLst>
                                        </p:cTn>
                                        <p:tgtEl>
                                          <p:spTgt spid="99432"/>
                                        </p:tgtEl>
                                        <p:attrNameLst>
                                          <p:attrName>style.visibility</p:attrName>
                                        </p:attrNameLst>
                                      </p:cBhvr>
                                      <p:to>
                                        <p:strVal val="hidden"/>
                                      </p:to>
                                    </p:set>
                                  </p:childTnLst>
                                </p:cTn>
                              </p:par>
                              <p:par>
                                <p:cTn id="37" presetID="22" presetClass="entr" presetSubtype="8" fill="hold" grpId="0" nodeType="withEffect">
                                  <p:stCondLst>
                                    <p:cond delay="0"/>
                                  </p:stCondLst>
                                  <p:childTnLst>
                                    <p:set>
                                      <p:cBhvr>
                                        <p:cTn id="38" dur="1" fill="hold">
                                          <p:stCondLst>
                                            <p:cond delay="0"/>
                                          </p:stCondLst>
                                        </p:cTn>
                                        <p:tgtEl>
                                          <p:spTgt spid="80"/>
                                        </p:tgtEl>
                                        <p:attrNameLst>
                                          <p:attrName>style.visibility</p:attrName>
                                        </p:attrNameLst>
                                      </p:cBhvr>
                                      <p:to>
                                        <p:strVal val="visible"/>
                                      </p:to>
                                    </p:set>
                                    <p:animEffect transition="in" filter="wipe(left)">
                                      <p:cBhvr>
                                        <p:cTn id="39" dur="500"/>
                                        <p:tgtEl>
                                          <p:spTgt spid="80"/>
                                        </p:tgtEl>
                                      </p:cBhvr>
                                    </p:animEffect>
                                  </p:childTnLst>
                                </p:cTn>
                              </p:par>
                              <p:par>
                                <p:cTn id="40" presetID="18" presetClass="entr" presetSubtype="3" fill="hold" grpId="0" nodeType="withEffect">
                                  <p:stCondLst>
                                    <p:cond delay="0"/>
                                  </p:stCondLst>
                                  <p:childTnLst>
                                    <p:set>
                                      <p:cBhvr>
                                        <p:cTn id="41" dur="1" fill="hold">
                                          <p:stCondLst>
                                            <p:cond delay="0"/>
                                          </p:stCondLst>
                                        </p:cTn>
                                        <p:tgtEl>
                                          <p:spTgt spid="78"/>
                                        </p:tgtEl>
                                        <p:attrNameLst>
                                          <p:attrName>style.visibility</p:attrName>
                                        </p:attrNameLst>
                                      </p:cBhvr>
                                      <p:to>
                                        <p:strVal val="visible"/>
                                      </p:to>
                                    </p:set>
                                    <p:animEffect transition="in" filter="strips(upRight)">
                                      <p:cBhvr>
                                        <p:cTn id="42" dur="500"/>
                                        <p:tgtEl>
                                          <p:spTgt spid="78"/>
                                        </p:tgtEl>
                                      </p:cBhvr>
                                    </p:animEffect>
                                  </p:childTnLst>
                                </p:cTn>
                              </p:par>
                              <p:par>
                                <p:cTn id="43" presetID="10" presetClass="exit" presetSubtype="0" fill="hold" grpId="1" nodeType="withEffect">
                                  <p:stCondLst>
                                    <p:cond delay="0"/>
                                  </p:stCondLst>
                                  <p:childTnLst>
                                    <p:animEffect transition="out" filter="fade">
                                      <p:cBhvr>
                                        <p:cTn id="44" dur="500"/>
                                        <p:tgtEl>
                                          <p:spTgt spid="78"/>
                                        </p:tgtEl>
                                      </p:cBhvr>
                                    </p:animEffect>
                                    <p:set>
                                      <p:cBhvr>
                                        <p:cTn id="45" dur="1" fill="hold">
                                          <p:stCondLst>
                                            <p:cond delay="499"/>
                                          </p:stCondLst>
                                        </p:cTn>
                                        <p:tgtEl>
                                          <p:spTgt spid="78"/>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80"/>
                                        </p:tgtEl>
                                      </p:cBhvr>
                                    </p:animEffect>
                                    <p:set>
                                      <p:cBhvr>
                                        <p:cTn id="48" dur="1" fill="hold">
                                          <p:stCondLst>
                                            <p:cond delay="499"/>
                                          </p:stCondLst>
                                        </p:cTn>
                                        <p:tgtEl>
                                          <p:spTgt spid="80"/>
                                        </p:tgtEl>
                                        <p:attrNameLst>
                                          <p:attrName>style.visibility</p:attrName>
                                        </p:attrNameLst>
                                      </p:cBhvr>
                                      <p:to>
                                        <p:strVal val="hidden"/>
                                      </p:to>
                                    </p:set>
                                  </p:childTnLst>
                                </p:cTn>
                              </p:par>
                            </p:childTnLst>
                          </p:cTn>
                        </p:par>
                        <p:par>
                          <p:cTn id="49" fill="hold">
                            <p:stCondLst>
                              <p:cond delay="500"/>
                            </p:stCondLst>
                            <p:childTnLst>
                              <p:par>
                                <p:cTn id="50" presetID="22" presetClass="entr" presetSubtype="1" fill="hold" nodeType="afterEffect">
                                  <p:stCondLst>
                                    <p:cond delay="0"/>
                                  </p:stCondLst>
                                  <p:childTnLst>
                                    <p:set>
                                      <p:cBhvr>
                                        <p:cTn id="51" dur="1" fill="hold">
                                          <p:stCondLst>
                                            <p:cond delay="0"/>
                                          </p:stCondLst>
                                        </p:cTn>
                                        <p:tgtEl>
                                          <p:spTgt spid="81"/>
                                        </p:tgtEl>
                                        <p:attrNameLst>
                                          <p:attrName>style.visibility</p:attrName>
                                        </p:attrNameLst>
                                      </p:cBhvr>
                                      <p:to>
                                        <p:strVal val="visible"/>
                                      </p:to>
                                    </p:set>
                                    <p:animEffect transition="in" filter="wipe(up)">
                                      <p:cBhvr>
                                        <p:cTn id="52"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431" grpId="0" build="p"/>
      <p:bldP spid="99432" grpId="0" bldLvl="0" animBg="1"/>
      <p:bldP spid="99432" grpId="1" bldLvl="0" animBg="1"/>
      <p:bldP spid="78" grpId="0" bldLvl="0" animBg="1"/>
      <p:bldP spid="78" grpId="1" bldLvl="0" animBg="1"/>
      <p:bldP spid="79" grpId="0" bldLvl="0" animBg="1"/>
      <p:bldP spid="79" grpId="1" bldLvl="0" animBg="1"/>
      <p:bldP spid="80" grpId="0" bldLvl="0" animBg="1"/>
      <p:bldP spid="80" grpId="1"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5"/>
          <p:cNvSpPr txBox="1"/>
          <p:nvPr/>
        </p:nvSpPr>
        <p:spPr>
          <a:xfrm>
            <a:off x="414137" y="641967"/>
            <a:ext cx="2667000" cy="583565"/>
          </a:xfrm>
          <a:prstGeom prst="rect">
            <a:avLst/>
          </a:prstGeom>
          <a:noFill/>
        </p:spPr>
        <p:txBody>
          <a:bodyPr wrap="none" rtlCol="0">
            <a:spAutoFit/>
          </a:bodyPr>
          <a:lstStyle/>
          <a:p>
            <a:pPr algn="l"/>
            <a:r>
              <a:rPr sz="3200">
                <a:solidFill>
                  <a:srgbClr val="002060"/>
                </a:solidFill>
              </a:rPr>
              <a:t>例 2: ATC与MC</a:t>
            </a:r>
          </a:p>
        </p:txBody>
      </p:sp>
      <p:sp>
        <p:nvSpPr>
          <p:cNvPr id="40966" name="AutoShape 4"/>
          <p:cNvSpPr>
            <a:spLocks noChangeAspect="1" noChangeArrowheads="1" noTextEdit="1"/>
          </p:cNvSpPr>
          <p:nvPr>
            <p:custDataLst>
              <p:tags r:id="rId1"/>
            </p:custDataLst>
          </p:nvPr>
        </p:nvSpPr>
        <p:spPr bwMode="auto">
          <a:xfrm>
            <a:off x="3408363" y="1221423"/>
            <a:ext cx="5394325" cy="5592762"/>
          </a:xfrm>
          <a:prstGeom prst="rect">
            <a:avLst/>
          </a:prstGeom>
          <a:noFill/>
          <a:ln w="9525">
            <a:noFill/>
            <a:miter lim="800000"/>
          </a:ln>
        </p:spPr>
        <p:txBody>
          <a:bodyPr/>
          <a:lstStyle/>
          <a:p>
            <a:endParaRPr lang="en-US">
              <a:latin typeface="Arial" panose="020B0604020202020204"/>
              <a:cs typeface="Arial" panose="020B0604020202020204"/>
            </a:endParaRPr>
          </a:p>
        </p:txBody>
      </p:sp>
      <p:sp>
        <p:nvSpPr>
          <p:cNvPr id="40967" name="Rectangle 5"/>
          <p:cNvSpPr>
            <a:spLocks noChangeArrowheads="1"/>
          </p:cNvSpPr>
          <p:nvPr>
            <p:custDataLst>
              <p:tags r:id="rId2"/>
            </p:custDataLst>
          </p:nvPr>
        </p:nvSpPr>
        <p:spPr bwMode="auto">
          <a:xfrm>
            <a:off x="3457575" y="1270635"/>
            <a:ext cx="5284788" cy="5494338"/>
          </a:xfrm>
          <a:prstGeom prst="rect">
            <a:avLst/>
          </a:prstGeom>
          <a:solidFill>
            <a:srgbClr val="CCFFCC"/>
          </a:solidFill>
          <a:ln w="0">
            <a:solidFill>
              <a:srgbClr val="000000"/>
            </a:solidFill>
            <a:miter lim="800000"/>
          </a:ln>
        </p:spPr>
        <p:txBody>
          <a:bodyPr/>
          <a:lstStyle/>
          <a:p>
            <a:endParaRPr lang="en-US">
              <a:latin typeface="Arial" panose="020B0604020202020204"/>
              <a:cs typeface="Arial" panose="020B0604020202020204"/>
            </a:endParaRPr>
          </a:p>
        </p:txBody>
      </p:sp>
      <p:sp>
        <p:nvSpPr>
          <p:cNvPr id="40968" name="Rectangle 6"/>
          <p:cNvSpPr>
            <a:spLocks noChangeArrowheads="1"/>
          </p:cNvSpPr>
          <p:nvPr>
            <p:custDataLst>
              <p:tags r:id="rId3"/>
            </p:custDataLst>
          </p:nvPr>
        </p:nvSpPr>
        <p:spPr bwMode="auto">
          <a:xfrm>
            <a:off x="4741863" y="1550035"/>
            <a:ext cx="3792537" cy="4208463"/>
          </a:xfrm>
          <a:prstGeom prst="rect">
            <a:avLst/>
          </a:prstGeom>
          <a:solidFill>
            <a:srgbClr val="FFFFFF"/>
          </a:solidFill>
          <a:ln w="9525">
            <a:noFill/>
            <a:miter lim="800000"/>
          </a:ln>
        </p:spPr>
        <p:txBody>
          <a:bodyPr/>
          <a:lstStyle/>
          <a:p>
            <a:endParaRPr lang="en-US">
              <a:latin typeface="Arial" panose="020B0604020202020204"/>
              <a:cs typeface="Arial" panose="020B0604020202020204"/>
            </a:endParaRPr>
          </a:p>
        </p:txBody>
      </p:sp>
      <p:grpSp>
        <p:nvGrpSpPr>
          <p:cNvPr id="2" name="Group 25"/>
          <p:cNvGrpSpPr/>
          <p:nvPr/>
        </p:nvGrpSpPr>
        <p:grpSpPr bwMode="auto">
          <a:xfrm>
            <a:off x="5210175" y="2316798"/>
            <a:ext cx="3632200" cy="1949450"/>
            <a:chOff x="3282" y="1181"/>
            <a:chExt cx="2288" cy="1228"/>
          </a:xfrm>
        </p:grpSpPr>
        <p:sp>
          <p:nvSpPr>
            <p:cNvPr id="41038" name="Freeform 26"/>
            <p:cNvSpPr/>
            <p:nvPr>
              <p:custDataLst>
                <p:tags r:id="rId64"/>
              </p:custDataLst>
            </p:nvPr>
          </p:nvSpPr>
          <p:spPr bwMode="auto">
            <a:xfrm>
              <a:off x="3307" y="1206"/>
              <a:ext cx="2263" cy="1184"/>
            </a:xfrm>
            <a:custGeom>
              <a:avLst/>
              <a:gdLst>
                <a:gd name="T0" fmla="*/ 0 w 361"/>
                <a:gd name="T1" fmla="*/ 0 h 189"/>
                <a:gd name="T2" fmla="*/ 503508 w 361"/>
                <a:gd name="T3" fmla="*/ 1158184 h 189"/>
                <a:gd name="T4" fmla="*/ 997663 w 361"/>
                <a:gd name="T5" fmla="*/ 1611067 h 189"/>
                <a:gd name="T6" fmla="*/ 1500933 w 361"/>
                <a:gd name="T7" fmla="*/ 1794224 h 189"/>
                <a:gd name="T8" fmla="*/ 1993634 w 361"/>
                <a:gd name="T9" fmla="*/ 1823460 h 189"/>
                <a:gd name="T10" fmla="*/ 2496904 w 361"/>
                <a:gd name="T11" fmla="*/ 1746500 h 189"/>
                <a:gd name="T12" fmla="*/ 2991059 w 361"/>
                <a:gd name="T13" fmla="*/ 1581793 h 189"/>
                <a:gd name="T14" fmla="*/ 3494568 w 361"/>
                <a:gd name="T15" fmla="*/ 1312104 h 189"/>
                <a:gd name="T16" fmla="*/ 0 60000 65536"/>
                <a:gd name="T17" fmla="*/ 0 60000 65536"/>
                <a:gd name="T18" fmla="*/ 0 60000 65536"/>
                <a:gd name="T19" fmla="*/ 0 60000 65536"/>
                <a:gd name="T20" fmla="*/ 0 60000 65536"/>
                <a:gd name="T21" fmla="*/ 0 60000 65536"/>
                <a:gd name="T22" fmla="*/ 0 60000 65536"/>
                <a:gd name="T23" fmla="*/ 0 60000 65536"/>
                <a:gd name="T24" fmla="*/ 0 w 361"/>
                <a:gd name="T25" fmla="*/ 0 h 189"/>
                <a:gd name="T26" fmla="*/ 361 w 361"/>
                <a:gd name="T27" fmla="*/ 189 h 18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1" h="189">
                  <a:moveTo>
                    <a:pt x="0" y="0"/>
                  </a:moveTo>
                  <a:lnTo>
                    <a:pt x="52" y="120"/>
                  </a:lnTo>
                  <a:lnTo>
                    <a:pt x="103" y="167"/>
                  </a:lnTo>
                  <a:lnTo>
                    <a:pt x="155" y="186"/>
                  </a:lnTo>
                  <a:lnTo>
                    <a:pt x="206" y="189"/>
                  </a:lnTo>
                  <a:lnTo>
                    <a:pt x="258" y="181"/>
                  </a:lnTo>
                  <a:lnTo>
                    <a:pt x="309" y="164"/>
                  </a:lnTo>
                  <a:lnTo>
                    <a:pt x="361" y="136"/>
                  </a:lnTo>
                </a:path>
              </a:pathLst>
            </a:custGeom>
            <a:noFill/>
            <a:ln w="30163">
              <a:solidFill>
                <a:srgbClr val="008000"/>
              </a:solidFill>
              <a:round/>
            </a:ln>
          </p:spPr>
          <p:txBody>
            <a:bodyPr/>
            <a:lstStyle/>
            <a:p>
              <a:endParaRPr lang="en-US">
                <a:latin typeface="Arial" panose="020B0604020202020204"/>
                <a:cs typeface="Arial" panose="020B0604020202020204"/>
              </a:endParaRPr>
            </a:p>
          </p:txBody>
        </p:sp>
        <p:sp>
          <p:nvSpPr>
            <p:cNvPr id="41039" name="Oval 27"/>
            <p:cNvSpPr>
              <a:spLocks noChangeArrowheads="1"/>
            </p:cNvSpPr>
            <p:nvPr>
              <p:custDataLst>
                <p:tags r:id="rId65"/>
              </p:custDataLst>
            </p:nvPr>
          </p:nvSpPr>
          <p:spPr bwMode="auto">
            <a:xfrm>
              <a:off x="3282" y="1181"/>
              <a:ext cx="44" cy="43"/>
            </a:xfrm>
            <a:prstGeom prst="ellipse">
              <a:avLst/>
            </a:prstGeom>
            <a:solidFill>
              <a:srgbClr val="008000"/>
            </a:solidFill>
            <a:ln w="9525">
              <a:solidFill>
                <a:srgbClr val="008000"/>
              </a:solidFill>
              <a:round/>
            </a:ln>
          </p:spPr>
          <p:txBody>
            <a:bodyPr/>
            <a:lstStyle/>
            <a:p>
              <a:endParaRPr lang="en-US">
                <a:latin typeface="Arial" panose="020B0604020202020204"/>
                <a:cs typeface="Arial" panose="020B0604020202020204"/>
              </a:endParaRPr>
            </a:p>
          </p:txBody>
        </p:sp>
        <p:sp>
          <p:nvSpPr>
            <p:cNvPr id="41040" name="Oval 28"/>
            <p:cNvSpPr>
              <a:spLocks noChangeArrowheads="1"/>
            </p:cNvSpPr>
            <p:nvPr>
              <p:custDataLst>
                <p:tags r:id="rId66"/>
              </p:custDataLst>
            </p:nvPr>
          </p:nvSpPr>
          <p:spPr bwMode="auto">
            <a:xfrm>
              <a:off x="3608" y="1933"/>
              <a:ext cx="44" cy="44"/>
            </a:xfrm>
            <a:prstGeom prst="ellipse">
              <a:avLst/>
            </a:prstGeom>
            <a:solidFill>
              <a:srgbClr val="008000"/>
            </a:solidFill>
            <a:ln w="9525">
              <a:solidFill>
                <a:srgbClr val="008000"/>
              </a:solidFill>
              <a:round/>
            </a:ln>
          </p:spPr>
          <p:txBody>
            <a:bodyPr/>
            <a:lstStyle/>
            <a:p>
              <a:endParaRPr lang="en-US">
                <a:latin typeface="Arial" panose="020B0604020202020204"/>
                <a:cs typeface="Arial" panose="020B0604020202020204"/>
              </a:endParaRPr>
            </a:p>
          </p:txBody>
        </p:sp>
        <p:sp>
          <p:nvSpPr>
            <p:cNvPr id="41041" name="Oval 29"/>
            <p:cNvSpPr>
              <a:spLocks noChangeArrowheads="1"/>
            </p:cNvSpPr>
            <p:nvPr>
              <p:custDataLst>
                <p:tags r:id="rId67"/>
              </p:custDataLst>
            </p:nvPr>
          </p:nvSpPr>
          <p:spPr bwMode="auto">
            <a:xfrm>
              <a:off x="3927" y="2227"/>
              <a:ext cx="44" cy="44"/>
            </a:xfrm>
            <a:prstGeom prst="ellipse">
              <a:avLst/>
            </a:prstGeom>
            <a:solidFill>
              <a:srgbClr val="008000"/>
            </a:solidFill>
            <a:ln w="9525">
              <a:solidFill>
                <a:srgbClr val="008000"/>
              </a:solidFill>
              <a:round/>
            </a:ln>
          </p:spPr>
          <p:txBody>
            <a:bodyPr/>
            <a:lstStyle/>
            <a:p>
              <a:endParaRPr lang="en-US">
                <a:latin typeface="Arial" panose="020B0604020202020204"/>
                <a:cs typeface="Arial" panose="020B0604020202020204"/>
              </a:endParaRPr>
            </a:p>
          </p:txBody>
        </p:sp>
        <p:sp>
          <p:nvSpPr>
            <p:cNvPr id="41042" name="Oval 30"/>
            <p:cNvSpPr>
              <a:spLocks noChangeArrowheads="1"/>
            </p:cNvSpPr>
            <p:nvPr>
              <p:custDataLst>
                <p:tags r:id="rId68"/>
              </p:custDataLst>
            </p:nvPr>
          </p:nvSpPr>
          <p:spPr bwMode="auto">
            <a:xfrm>
              <a:off x="4253" y="2347"/>
              <a:ext cx="44" cy="43"/>
            </a:xfrm>
            <a:prstGeom prst="ellipse">
              <a:avLst/>
            </a:prstGeom>
            <a:solidFill>
              <a:srgbClr val="008000"/>
            </a:solidFill>
            <a:ln w="9525">
              <a:solidFill>
                <a:srgbClr val="008000"/>
              </a:solidFill>
              <a:round/>
            </a:ln>
          </p:spPr>
          <p:txBody>
            <a:bodyPr/>
            <a:lstStyle/>
            <a:p>
              <a:endParaRPr lang="en-US">
                <a:latin typeface="Arial" panose="020B0604020202020204"/>
                <a:cs typeface="Arial" panose="020B0604020202020204"/>
              </a:endParaRPr>
            </a:p>
          </p:txBody>
        </p:sp>
        <p:sp>
          <p:nvSpPr>
            <p:cNvPr id="41043" name="Oval 31"/>
            <p:cNvSpPr>
              <a:spLocks noChangeArrowheads="1"/>
            </p:cNvSpPr>
            <p:nvPr>
              <p:custDataLst>
                <p:tags r:id="rId69"/>
              </p:custDataLst>
            </p:nvPr>
          </p:nvSpPr>
          <p:spPr bwMode="auto">
            <a:xfrm>
              <a:off x="4573" y="2365"/>
              <a:ext cx="44" cy="44"/>
            </a:xfrm>
            <a:prstGeom prst="ellipse">
              <a:avLst/>
            </a:prstGeom>
            <a:solidFill>
              <a:srgbClr val="008000"/>
            </a:solidFill>
            <a:ln w="9525">
              <a:solidFill>
                <a:srgbClr val="008000"/>
              </a:solidFill>
              <a:round/>
            </a:ln>
          </p:spPr>
          <p:txBody>
            <a:bodyPr/>
            <a:lstStyle/>
            <a:p>
              <a:endParaRPr lang="en-US">
                <a:latin typeface="Arial" panose="020B0604020202020204"/>
                <a:cs typeface="Arial" panose="020B0604020202020204"/>
              </a:endParaRPr>
            </a:p>
          </p:txBody>
        </p:sp>
        <p:sp>
          <p:nvSpPr>
            <p:cNvPr id="41044" name="Oval 32"/>
            <p:cNvSpPr>
              <a:spLocks noChangeArrowheads="1"/>
            </p:cNvSpPr>
            <p:nvPr>
              <p:custDataLst>
                <p:tags r:id="rId70"/>
              </p:custDataLst>
            </p:nvPr>
          </p:nvSpPr>
          <p:spPr bwMode="auto">
            <a:xfrm>
              <a:off x="4899" y="2315"/>
              <a:ext cx="44" cy="44"/>
            </a:xfrm>
            <a:prstGeom prst="ellipse">
              <a:avLst/>
            </a:prstGeom>
            <a:solidFill>
              <a:srgbClr val="008000"/>
            </a:solidFill>
            <a:ln w="9525">
              <a:solidFill>
                <a:srgbClr val="008000"/>
              </a:solidFill>
              <a:round/>
            </a:ln>
          </p:spPr>
          <p:txBody>
            <a:bodyPr/>
            <a:lstStyle/>
            <a:p>
              <a:endParaRPr lang="en-US">
                <a:latin typeface="Arial" panose="020B0604020202020204"/>
                <a:cs typeface="Arial" panose="020B0604020202020204"/>
              </a:endParaRPr>
            </a:p>
          </p:txBody>
        </p:sp>
        <p:sp>
          <p:nvSpPr>
            <p:cNvPr id="41045" name="Oval 33"/>
            <p:cNvSpPr>
              <a:spLocks noChangeArrowheads="1"/>
            </p:cNvSpPr>
            <p:nvPr>
              <p:custDataLst>
                <p:tags r:id="rId71"/>
              </p:custDataLst>
            </p:nvPr>
          </p:nvSpPr>
          <p:spPr bwMode="auto">
            <a:xfrm>
              <a:off x="5219" y="2209"/>
              <a:ext cx="44" cy="43"/>
            </a:xfrm>
            <a:prstGeom prst="ellipse">
              <a:avLst/>
            </a:prstGeom>
            <a:solidFill>
              <a:srgbClr val="008000"/>
            </a:solidFill>
            <a:ln w="9525">
              <a:solidFill>
                <a:srgbClr val="008000"/>
              </a:solidFill>
              <a:round/>
            </a:ln>
          </p:spPr>
          <p:txBody>
            <a:bodyPr/>
            <a:lstStyle/>
            <a:p>
              <a:endParaRPr lang="en-US">
                <a:latin typeface="Arial" panose="020B0604020202020204"/>
                <a:cs typeface="Arial" panose="020B0604020202020204"/>
              </a:endParaRPr>
            </a:p>
          </p:txBody>
        </p:sp>
      </p:grpSp>
      <p:grpSp>
        <p:nvGrpSpPr>
          <p:cNvPr id="3" name="Group 34"/>
          <p:cNvGrpSpPr/>
          <p:nvPr/>
        </p:nvGrpSpPr>
        <p:grpSpPr bwMode="auto">
          <a:xfrm>
            <a:off x="4960938" y="1748473"/>
            <a:ext cx="3622675" cy="3235325"/>
            <a:chOff x="3125" y="823"/>
            <a:chExt cx="2282" cy="2038"/>
          </a:xfrm>
        </p:grpSpPr>
        <p:sp>
          <p:nvSpPr>
            <p:cNvPr id="41030" name="Freeform 35"/>
            <p:cNvSpPr/>
            <p:nvPr>
              <p:custDataLst>
                <p:tags r:id="rId56"/>
              </p:custDataLst>
            </p:nvPr>
          </p:nvSpPr>
          <p:spPr bwMode="auto">
            <a:xfrm>
              <a:off x="3150" y="823"/>
              <a:ext cx="2257" cy="2019"/>
            </a:xfrm>
            <a:custGeom>
              <a:avLst/>
              <a:gdLst>
                <a:gd name="T0" fmla="*/ 0 w 360"/>
                <a:gd name="T1" fmla="*/ 2539570 h 322"/>
                <a:gd name="T2" fmla="*/ 494352 w 360"/>
                <a:gd name="T3" fmla="*/ 2927606 h 322"/>
                <a:gd name="T4" fmla="*/ 998014 w 360"/>
                <a:gd name="T5" fmla="*/ 3120885 h 322"/>
                <a:gd name="T6" fmla="*/ 1490874 w 360"/>
                <a:gd name="T7" fmla="*/ 2927606 h 322"/>
                <a:gd name="T8" fmla="*/ 1996034 w 360"/>
                <a:gd name="T9" fmla="*/ 2539570 h 322"/>
                <a:gd name="T10" fmla="*/ 2488888 w 360"/>
                <a:gd name="T11" fmla="*/ 1958292 h 322"/>
                <a:gd name="T12" fmla="*/ 2992594 w 360"/>
                <a:gd name="T13" fmla="*/ 1173164 h 322"/>
                <a:gd name="T14" fmla="*/ 3486946 w 360"/>
                <a:gd name="T15" fmla="*/ 0 h 322"/>
                <a:gd name="T16" fmla="*/ 0 60000 65536"/>
                <a:gd name="T17" fmla="*/ 0 60000 65536"/>
                <a:gd name="T18" fmla="*/ 0 60000 65536"/>
                <a:gd name="T19" fmla="*/ 0 60000 65536"/>
                <a:gd name="T20" fmla="*/ 0 60000 65536"/>
                <a:gd name="T21" fmla="*/ 0 60000 65536"/>
                <a:gd name="T22" fmla="*/ 0 60000 65536"/>
                <a:gd name="T23" fmla="*/ 0 60000 65536"/>
                <a:gd name="T24" fmla="*/ 0 w 360"/>
                <a:gd name="T25" fmla="*/ 0 h 322"/>
                <a:gd name="T26" fmla="*/ 360 w 360"/>
                <a:gd name="T27" fmla="*/ 322 h 3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0" h="322">
                  <a:moveTo>
                    <a:pt x="0" y="262"/>
                  </a:moveTo>
                  <a:lnTo>
                    <a:pt x="51" y="302"/>
                  </a:lnTo>
                  <a:lnTo>
                    <a:pt x="103" y="322"/>
                  </a:lnTo>
                  <a:lnTo>
                    <a:pt x="154" y="302"/>
                  </a:lnTo>
                  <a:lnTo>
                    <a:pt x="206" y="262"/>
                  </a:lnTo>
                  <a:lnTo>
                    <a:pt x="257" y="202"/>
                  </a:lnTo>
                  <a:lnTo>
                    <a:pt x="309" y="121"/>
                  </a:lnTo>
                  <a:lnTo>
                    <a:pt x="360" y="0"/>
                  </a:lnTo>
                </a:path>
              </a:pathLst>
            </a:custGeom>
            <a:noFill/>
            <a:ln w="30163">
              <a:solidFill>
                <a:srgbClr val="FF6600"/>
              </a:solidFill>
              <a:round/>
            </a:ln>
          </p:spPr>
          <p:txBody>
            <a:bodyPr/>
            <a:lstStyle/>
            <a:p>
              <a:endParaRPr lang="en-US">
                <a:latin typeface="Arial" panose="020B0604020202020204"/>
                <a:cs typeface="Arial" panose="020B0604020202020204"/>
              </a:endParaRPr>
            </a:p>
          </p:txBody>
        </p:sp>
        <p:sp>
          <p:nvSpPr>
            <p:cNvPr id="41031" name="Oval 36"/>
            <p:cNvSpPr>
              <a:spLocks noChangeArrowheads="1"/>
            </p:cNvSpPr>
            <p:nvPr>
              <p:custDataLst>
                <p:tags r:id="rId57"/>
              </p:custDataLst>
            </p:nvPr>
          </p:nvSpPr>
          <p:spPr bwMode="auto">
            <a:xfrm>
              <a:off x="3125" y="2441"/>
              <a:ext cx="44" cy="43"/>
            </a:xfrm>
            <a:prstGeom prst="ellipse">
              <a:avLst/>
            </a:prstGeom>
            <a:solidFill>
              <a:srgbClr val="993300"/>
            </a:solidFill>
            <a:ln w="9525">
              <a:solidFill>
                <a:srgbClr val="993300"/>
              </a:solidFill>
              <a:round/>
            </a:ln>
          </p:spPr>
          <p:txBody>
            <a:bodyPr/>
            <a:lstStyle/>
            <a:p>
              <a:endParaRPr lang="en-US">
                <a:latin typeface="Arial" panose="020B0604020202020204"/>
                <a:cs typeface="Arial" panose="020B0604020202020204"/>
              </a:endParaRPr>
            </a:p>
          </p:txBody>
        </p:sp>
        <p:sp>
          <p:nvSpPr>
            <p:cNvPr id="41032" name="Oval 37"/>
            <p:cNvSpPr>
              <a:spLocks noChangeArrowheads="1"/>
            </p:cNvSpPr>
            <p:nvPr>
              <p:custDataLst>
                <p:tags r:id="rId58"/>
              </p:custDataLst>
            </p:nvPr>
          </p:nvSpPr>
          <p:spPr bwMode="auto">
            <a:xfrm>
              <a:off x="3445" y="2691"/>
              <a:ext cx="44" cy="44"/>
            </a:xfrm>
            <a:prstGeom prst="ellipse">
              <a:avLst/>
            </a:prstGeom>
            <a:solidFill>
              <a:srgbClr val="993300"/>
            </a:solidFill>
            <a:ln w="9525">
              <a:solidFill>
                <a:srgbClr val="993300"/>
              </a:solidFill>
              <a:round/>
            </a:ln>
          </p:spPr>
          <p:txBody>
            <a:bodyPr/>
            <a:lstStyle/>
            <a:p>
              <a:endParaRPr lang="en-US">
                <a:latin typeface="Arial" panose="020B0604020202020204"/>
                <a:cs typeface="Arial" panose="020B0604020202020204"/>
              </a:endParaRPr>
            </a:p>
          </p:txBody>
        </p:sp>
        <p:sp>
          <p:nvSpPr>
            <p:cNvPr id="41033" name="Oval 38"/>
            <p:cNvSpPr>
              <a:spLocks noChangeArrowheads="1"/>
            </p:cNvSpPr>
            <p:nvPr>
              <p:custDataLst>
                <p:tags r:id="rId59"/>
              </p:custDataLst>
            </p:nvPr>
          </p:nvSpPr>
          <p:spPr bwMode="auto">
            <a:xfrm>
              <a:off x="3771" y="2817"/>
              <a:ext cx="44" cy="44"/>
            </a:xfrm>
            <a:prstGeom prst="ellipse">
              <a:avLst/>
            </a:prstGeom>
            <a:solidFill>
              <a:srgbClr val="993300"/>
            </a:solidFill>
            <a:ln w="9525">
              <a:solidFill>
                <a:srgbClr val="993300"/>
              </a:solidFill>
              <a:round/>
            </a:ln>
          </p:spPr>
          <p:txBody>
            <a:bodyPr/>
            <a:lstStyle/>
            <a:p>
              <a:endParaRPr lang="en-US">
                <a:latin typeface="Arial" panose="020B0604020202020204"/>
                <a:cs typeface="Arial" panose="020B0604020202020204"/>
              </a:endParaRPr>
            </a:p>
          </p:txBody>
        </p:sp>
        <p:sp>
          <p:nvSpPr>
            <p:cNvPr id="41034" name="Oval 39"/>
            <p:cNvSpPr>
              <a:spLocks noChangeArrowheads="1"/>
            </p:cNvSpPr>
            <p:nvPr>
              <p:custDataLst>
                <p:tags r:id="rId60"/>
              </p:custDataLst>
            </p:nvPr>
          </p:nvSpPr>
          <p:spPr bwMode="auto">
            <a:xfrm>
              <a:off x="4090" y="2691"/>
              <a:ext cx="44" cy="44"/>
            </a:xfrm>
            <a:prstGeom prst="ellipse">
              <a:avLst/>
            </a:prstGeom>
            <a:solidFill>
              <a:srgbClr val="993300"/>
            </a:solidFill>
            <a:ln w="9525">
              <a:solidFill>
                <a:srgbClr val="993300"/>
              </a:solidFill>
              <a:round/>
            </a:ln>
          </p:spPr>
          <p:txBody>
            <a:bodyPr/>
            <a:lstStyle/>
            <a:p>
              <a:endParaRPr lang="en-US">
                <a:latin typeface="Arial" panose="020B0604020202020204"/>
                <a:cs typeface="Arial" panose="020B0604020202020204"/>
              </a:endParaRPr>
            </a:p>
          </p:txBody>
        </p:sp>
        <p:sp>
          <p:nvSpPr>
            <p:cNvPr id="41035" name="Oval 40"/>
            <p:cNvSpPr>
              <a:spLocks noChangeArrowheads="1"/>
            </p:cNvSpPr>
            <p:nvPr>
              <p:custDataLst>
                <p:tags r:id="rId61"/>
              </p:custDataLst>
            </p:nvPr>
          </p:nvSpPr>
          <p:spPr bwMode="auto">
            <a:xfrm>
              <a:off x="4416" y="2441"/>
              <a:ext cx="44" cy="43"/>
            </a:xfrm>
            <a:prstGeom prst="ellipse">
              <a:avLst/>
            </a:prstGeom>
            <a:solidFill>
              <a:srgbClr val="993300"/>
            </a:solidFill>
            <a:ln w="9525">
              <a:solidFill>
                <a:srgbClr val="993300"/>
              </a:solidFill>
              <a:round/>
            </a:ln>
          </p:spPr>
          <p:txBody>
            <a:bodyPr/>
            <a:lstStyle/>
            <a:p>
              <a:endParaRPr lang="en-US">
                <a:latin typeface="Arial" panose="020B0604020202020204"/>
                <a:cs typeface="Arial" panose="020B0604020202020204"/>
              </a:endParaRPr>
            </a:p>
          </p:txBody>
        </p:sp>
        <p:sp>
          <p:nvSpPr>
            <p:cNvPr id="41036" name="Oval 41"/>
            <p:cNvSpPr>
              <a:spLocks noChangeArrowheads="1"/>
            </p:cNvSpPr>
            <p:nvPr>
              <p:custDataLst>
                <p:tags r:id="rId62"/>
              </p:custDataLst>
            </p:nvPr>
          </p:nvSpPr>
          <p:spPr bwMode="auto">
            <a:xfrm>
              <a:off x="4736" y="2064"/>
              <a:ext cx="44" cy="44"/>
            </a:xfrm>
            <a:prstGeom prst="ellipse">
              <a:avLst/>
            </a:prstGeom>
            <a:solidFill>
              <a:srgbClr val="993300"/>
            </a:solidFill>
            <a:ln w="9525">
              <a:solidFill>
                <a:srgbClr val="993300"/>
              </a:solidFill>
              <a:round/>
            </a:ln>
          </p:spPr>
          <p:txBody>
            <a:bodyPr/>
            <a:lstStyle/>
            <a:p>
              <a:endParaRPr lang="en-US">
                <a:latin typeface="Arial" panose="020B0604020202020204"/>
                <a:cs typeface="Arial" panose="020B0604020202020204"/>
              </a:endParaRPr>
            </a:p>
          </p:txBody>
        </p:sp>
        <p:sp>
          <p:nvSpPr>
            <p:cNvPr id="41037" name="Oval 42"/>
            <p:cNvSpPr>
              <a:spLocks noChangeArrowheads="1"/>
            </p:cNvSpPr>
            <p:nvPr>
              <p:custDataLst>
                <p:tags r:id="rId63"/>
              </p:custDataLst>
            </p:nvPr>
          </p:nvSpPr>
          <p:spPr bwMode="auto">
            <a:xfrm>
              <a:off x="5062" y="1557"/>
              <a:ext cx="44" cy="44"/>
            </a:xfrm>
            <a:prstGeom prst="ellipse">
              <a:avLst/>
            </a:prstGeom>
            <a:solidFill>
              <a:srgbClr val="993300"/>
            </a:solidFill>
            <a:ln w="9525">
              <a:solidFill>
                <a:srgbClr val="993300"/>
              </a:solidFill>
              <a:round/>
            </a:ln>
          </p:spPr>
          <p:txBody>
            <a:bodyPr/>
            <a:lstStyle/>
            <a:p>
              <a:endParaRPr lang="en-US">
                <a:latin typeface="Arial" panose="020B0604020202020204"/>
                <a:cs typeface="Arial" panose="020B0604020202020204"/>
              </a:endParaRPr>
            </a:p>
          </p:txBody>
        </p:sp>
      </p:grpSp>
      <p:sp>
        <p:nvSpPr>
          <p:cNvPr id="40971" name="Rectangle 43"/>
          <p:cNvSpPr>
            <a:spLocks noChangeArrowheads="1"/>
          </p:cNvSpPr>
          <p:nvPr>
            <p:custDataLst>
              <p:tags r:id="rId4"/>
            </p:custDataLst>
          </p:nvPr>
        </p:nvSpPr>
        <p:spPr bwMode="auto">
          <a:xfrm>
            <a:off x="6016625" y="1434148"/>
            <a:ext cx="1287463" cy="896937"/>
          </a:xfrm>
          <a:prstGeom prst="rect">
            <a:avLst/>
          </a:prstGeom>
          <a:solidFill>
            <a:srgbClr val="FFFFCC"/>
          </a:solidFill>
          <a:ln w="0">
            <a:solidFill>
              <a:srgbClr val="000000"/>
            </a:solidFill>
            <a:miter lim="800000"/>
          </a:ln>
        </p:spPr>
        <p:txBody>
          <a:bodyPr/>
          <a:lstStyle/>
          <a:p>
            <a:endParaRPr lang="en-US">
              <a:latin typeface="Arial" panose="020B0604020202020204"/>
              <a:cs typeface="Arial" panose="020B0604020202020204"/>
            </a:endParaRPr>
          </a:p>
        </p:txBody>
      </p:sp>
      <p:grpSp>
        <p:nvGrpSpPr>
          <p:cNvPr id="4" name="Group 52"/>
          <p:cNvGrpSpPr/>
          <p:nvPr/>
        </p:nvGrpSpPr>
        <p:grpSpPr bwMode="auto">
          <a:xfrm>
            <a:off x="6167438" y="1489710"/>
            <a:ext cx="1096962" cy="384175"/>
            <a:chOff x="773" y="2073"/>
            <a:chExt cx="691" cy="242"/>
          </a:xfrm>
        </p:grpSpPr>
        <p:sp>
          <p:nvSpPr>
            <p:cNvPr id="41027" name="Line 53"/>
            <p:cNvSpPr>
              <a:spLocks noChangeShapeType="1"/>
            </p:cNvSpPr>
            <p:nvPr>
              <p:custDataLst>
                <p:tags r:id="rId53"/>
              </p:custDataLst>
            </p:nvPr>
          </p:nvSpPr>
          <p:spPr bwMode="auto">
            <a:xfrm>
              <a:off x="773" y="2190"/>
              <a:ext cx="202" cy="1"/>
            </a:xfrm>
            <a:prstGeom prst="line">
              <a:avLst/>
            </a:prstGeom>
            <a:noFill/>
            <a:ln w="30163">
              <a:solidFill>
                <a:srgbClr val="008000"/>
              </a:solidFill>
              <a:round/>
            </a:ln>
          </p:spPr>
          <p:txBody>
            <a:bodyPr/>
            <a:lstStyle/>
            <a:p>
              <a:endParaRPr lang="en-US">
                <a:latin typeface="Arial" panose="020B0604020202020204"/>
                <a:cs typeface="Arial" panose="020B0604020202020204"/>
              </a:endParaRPr>
            </a:p>
          </p:txBody>
        </p:sp>
        <p:sp>
          <p:nvSpPr>
            <p:cNvPr id="41028" name="Oval 54"/>
            <p:cNvSpPr>
              <a:spLocks noChangeArrowheads="1"/>
            </p:cNvSpPr>
            <p:nvPr>
              <p:custDataLst>
                <p:tags r:id="rId54"/>
              </p:custDataLst>
            </p:nvPr>
          </p:nvSpPr>
          <p:spPr bwMode="auto">
            <a:xfrm>
              <a:off x="845" y="2160"/>
              <a:ext cx="51" cy="51"/>
            </a:xfrm>
            <a:prstGeom prst="ellipse">
              <a:avLst/>
            </a:prstGeom>
            <a:solidFill>
              <a:srgbClr val="008000"/>
            </a:solidFill>
            <a:ln w="9525">
              <a:solidFill>
                <a:srgbClr val="008000"/>
              </a:solidFill>
              <a:round/>
            </a:ln>
          </p:spPr>
          <p:txBody>
            <a:bodyPr/>
            <a:lstStyle/>
            <a:p>
              <a:endParaRPr lang="en-US">
                <a:latin typeface="Arial" panose="020B0604020202020204"/>
                <a:cs typeface="Arial" panose="020B0604020202020204"/>
              </a:endParaRPr>
            </a:p>
          </p:txBody>
        </p:sp>
        <p:sp>
          <p:nvSpPr>
            <p:cNvPr id="41029" name="Rectangle 55"/>
            <p:cNvSpPr>
              <a:spLocks noChangeArrowheads="1"/>
            </p:cNvSpPr>
            <p:nvPr>
              <p:custDataLst>
                <p:tags r:id="rId55"/>
              </p:custDataLst>
            </p:nvPr>
          </p:nvSpPr>
          <p:spPr bwMode="auto">
            <a:xfrm>
              <a:off x="1025" y="2073"/>
              <a:ext cx="439" cy="242"/>
            </a:xfrm>
            <a:prstGeom prst="rect">
              <a:avLst/>
            </a:prstGeom>
            <a:noFill/>
            <a:ln w="9525">
              <a:noFill/>
              <a:miter lim="800000"/>
            </a:ln>
          </p:spPr>
          <p:txBody>
            <a:bodyPr wrap="none" lIns="0" tIns="0" rIns="0" bIns="0">
              <a:spAutoFit/>
            </a:bodyPr>
            <a:lstStyle/>
            <a:p>
              <a:r>
                <a:rPr lang="en-US" sz="2500" i="1">
                  <a:solidFill>
                    <a:srgbClr val="000000"/>
                  </a:solidFill>
                  <a:latin typeface="Arial" panose="020B0604020202020204"/>
                  <a:cs typeface="Arial" panose="020B0604020202020204"/>
                </a:rPr>
                <a:t>ATC</a:t>
              </a:r>
              <a:endParaRPr lang="en-US" sz="2500" i="1">
                <a:latin typeface="Arial" panose="020B0604020202020204"/>
                <a:cs typeface="Arial" panose="020B0604020202020204"/>
              </a:endParaRPr>
            </a:p>
          </p:txBody>
        </p:sp>
      </p:grpSp>
      <p:grpSp>
        <p:nvGrpSpPr>
          <p:cNvPr id="6" name="Group 56"/>
          <p:cNvGrpSpPr/>
          <p:nvPr/>
        </p:nvGrpSpPr>
        <p:grpSpPr bwMode="auto">
          <a:xfrm>
            <a:off x="6167437" y="1880235"/>
            <a:ext cx="977899" cy="384175"/>
            <a:chOff x="773" y="2348"/>
            <a:chExt cx="616" cy="242"/>
          </a:xfrm>
        </p:grpSpPr>
        <p:sp>
          <p:nvSpPr>
            <p:cNvPr id="41024" name="Line 57"/>
            <p:cNvSpPr>
              <a:spLocks noChangeShapeType="1"/>
            </p:cNvSpPr>
            <p:nvPr>
              <p:custDataLst>
                <p:tags r:id="rId50"/>
              </p:custDataLst>
            </p:nvPr>
          </p:nvSpPr>
          <p:spPr bwMode="auto">
            <a:xfrm>
              <a:off x="773" y="2465"/>
              <a:ext cx="202" cy="1"/>
            </a:xfrm>
            <a:prstGeom prst="line">
              <a:avLst/>
            </a:prstGeom>
            <a:noFill/>
            <a:ln w="30163">
              <a:solidFill>
                <a:srgbClr val="FF6600"/>
              </a:solidFill>
              <a:round/>
            </a:ln>
          </p:spPr>
          <p:txBody>
            <a:bodyPr/>
            <a:lstStyle/>
            <a:p>
              <a:endParaRPr lang="en-US">
                <a:latin typeface="Arial" panose="020B0604020202020204"/>
                <a:cs typeface="Arial" panose="020B0604020202020204"/>
              </a:endParaRPr>
            </a:p>
          </p:txBody>
        </p:sp>
        <p:sp>
          <p:nvSpPr>
            <p:cNvPr id="41025" name="Oval 58"/>
            <p:cNvSpPr>
              <a:spLocks noChangeArrowheads="1"/>
            </p:cNvSpPr>
            <p:nvPr>
              <p:custDataLst>
                <p:tags r:id="rId51"/>
              </p:custDataLst>
            </p:nvPr>
          </p:nvSpPr>
          <p:spPr bwMode="auto">
            <a:xfrm>
              <a:off x="845" y="2436"/>
              <a:ext cx="51" cy="51"/>
            </a:xfrm>
            <a:prstGeom prst="ellipse">
              <a:avLst/>
            </a:prstGeom>
            <a:solidFill>
              <a:srgbClr val="993300"/>
            </a:solidFill>
            <a:ln w="9525">
              <a:solidFill>
                <a:srgbClr val="993300"/>
              </a:solidFill>
              <a:round/>
            </a:ln>
          </p:spPr>
          <p:txBody>
            <a:bodyPr/>
            <a:lstStyle/>
            <a:p>
              <a:endParaRPr lang="en-US">
                <a:latin typeface="Arial" panose="020B0604020202020204"/>
                <a:cs typeface="Arial" panose="020B0604020202020204"/>
              </a:endParaRPr>
            </a:p>
          </p:txBody>
        </p:sp>
        <p:sp>
          <p:nvSpPr>
            <p:cNvPr id="41026" name="Rectangle 59"/>
            <p:cNvSpPr>
              <a:spLocks noChangeArrowheads="1"/>
            </p:cNvSpPr>
            <p:nvPr>
              <p:custDataLst>
                <p:tags r:id="rId52"/>
              </p:custDataLst>
            </p:nvPr>
          </p:nvSpPr>
          <p:spPr bwMode="auto">
            <a:xfrm>
              <a:off x="1025" y="2348"/>
              <a:ext cx="364" cy="242"/>
            </a:xfrm>
            <a:prstGeom prst="rect">
              <a:avLst/>
            </a:prstGeom>
            <a:noFill/>
            <a:ln w="9525">
              <a:noFill/>
              <a:miter lim="800000"/>
            </a:ln>
          </p:spPr>
          <p:txBody>
            <a:bodyPr wrap="none" lIns="0" tIns="0" rIns="0" bIns="0">
              <a:spAutoFit/>
            </a:bodyPr>
            <a:lstStyle/>
            <a:p>
              <a:r>
                <a:rPr lang="en-US" sz="2500" i="1">
                  <a:solidFill>
                    <a:srgbClr val="000000"/>
                  </a:solidFill>
                  <a:latin typeface="Arial" panose="020B0604020202020204"/>
                  <a:cs typeface="Arial" panose="020B0604020202020204"/>
                </a:rPr>
                <a:t>MC</a:t>
              </a:r>
              <a:endParaRPr lang="en-US" sz="2500" i="1">
                <a:latin typeface="Arial" panose="020B0604020202020204"/>
                <a:cs typeface="Arial" panose="020B0604020202020204"/>
              </a:endParaRPr>
            </a:p>
          </p:txBody>
        </p:sp>
      </p:grpSp>
      <p:grpSp>
        <p:nvGrpSpPr>
          <p:cNvPr id="7" name="Group 60"/>
          <p:cNvGrpSpPr/>
          <p:nvPr/>
        </p:nvGrpSpPr>
        <p:grpSpPr bwMode="auto">
          <a:xfrm>
            <a:off x="3457575" y="1270635"/>
            <a:ext cx="5284788" cy="5561013"/>
            <a:chOff x="2098" y="442"/>
            <a:chExt cx="3329" cy="3503"/>
          </a:xfrm>
        </p:grpSpPr>
        <p:grpSp>
          <p:nvGrpSpPr>
            <p:cNvPr id="8" name="Group 61"/>
            <p:cNvGrpSpPr/>
            <p:nvPr/>
          </p:nvGrpSpPr>
          <p:grpSpPr bwMode="auto">
            <a:xfrm>
              <a:off x="2216" y="698"/>
              <a:ext cx="3160" cy="3247"/>
              <a:chOff x="2216" y="698"/>
              <a:chExt cx="3160" cy="3247"/>
            </a:xfrm>
          </p:grpSpPr>
          <p:sp>
            <p:nvSpPr>
              <p:cNvPr id="40984" name="Line 62"/>
              <p:cNvSpPr>
                <a:spLocks noChangeShapeType="1"/>
              </p:cNvSpPr>
              <p:nvPr>
                <p:custDataLst>
                  <p:tags r:id="rId12"/>
                </p:custDataLst>
              </p:nvPr>
            </p:nvSpPr>
            <p:spPr bwMode="auto">
              <a:xfrm flipV="1">
                <a:off x="2987" y="3349"/>
                <a:ext cx="1" cy="5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40985" name="Line 63"/>
              <p:cNvSpPr>
                <a:spLocks noChangeShapeType="1"/>
              </p:cNvSpPr>
              <p:nvPr>
                <p:custDataLst>
                  <p:tags r:id="rId13"/>
                </p:custDataLst>
              </p:nvPr>
            </p:nvSpPr>
            <p:spPr bwMode="auto">
              <a:xfrm flipV="1">
                <a:off x="3307" y="3349"/>
                <a:ext cx="1" cy="5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40986" name="Line 64"/>
              <p:cNvSpPr>
                <a:spLocks noChangeShapeType="1"/>
              </p:cNvSpPr>
              <p:nvPr>
                <p:custDataLst>
                  <p:tags r:id="rId14"/>
                </p:custDataLst>
              </p:nvPr>
            </p:nvSpPr>
            <p:spPr bwMode="auto">
              <a:xfrm flipV="1">
                <a:off x="3633" y="3349"/>
                <a:ext cx="1" cy="5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40987" name="Line 65"/>
              <p:cNvSpPr>
                <a:spLocks noChangeShapeType="1"/>
              </p:cNvSpPr>
              <p:nvPr>
                <p:custDataLst>
                  <p:tags r:id="rId15"/>
                </p:custDataLst>
              </p:nvPr>
            </p:nvSpPr>
            <p:spPr bwMode="auto">
              <a:xfrm flipV="1">
                <a:off x="3953" y="3349"/>
                <a:ext cx="1" cy="5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40988" name="Line 66"/>
              <p:cNvSpPr>
                <a:spLocks noChangeShapeType="1"/>
              </p:cNvSpPr>
              <p:nvPr>
                <p:custDataLst>
                  <p:tags r:id="rId16"/>
                </p:custDataLst>
              </p:nvPr>
            </p:nvSpPr>
            <p:spPr bwMode="auto">
              <a:xfrm flipV="1">
                <a:off x="4279" y="3349"/>
                <a:ext cx="1" cy="5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40989" name="Line 67"/>
              <p:cNvSpPr>
                <a:spLocks noChangeShapeType="1"/>
              </p:cNvSpPr>
              <p:nvPr>
                <p:custDataLst>
                  <p:tags r:id="rId17"/>
                </p:custDataLst>
              </p:nvPr>
            </p:nvSpPr>
            <p:spPr bwMode="auto">
              <a:xfrm flipV="1">
                <a:off x="4598" y="3349"/>
                <a:ext cx="1" cy="5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40990" name="Line 68"/>
              <p:cNvSpPr>
                <a:spLocks noChangeShapeType="1"/>
              </p:cNvSpPr>
              <p:nvPr>
                <p:custDataLst>
                  <p:tags r:id="rId18"/>
                </p:custDataLst>
              </p:nvPr>
            </p:nvSpPr>
            <p:spPr bwMode="auto">
              <a:xfrm flipV="1">
                <a:off x="4924" y="3349"/>
                <a:ext cx="1" cy="5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40991" name="Line 69"/>
              <p:cNvSpPr>
                <a:spLocks noChangeShapeType="1"/>
              </p:cNvSpPr>
              <p:nvPr>
                <p:custDataLst>
                  <p:tags r:id="rId19"/>
                </p:custDataLst>
              </p:nvPr>
            </p:nvSpPr>
            <p:spPr bwMode="auto">
              <a:xfrm flipV="1">
                <a:off x="5244" y="3349"/>
                <a:ext cx="1" cy="5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grpSp>
            <p:nvGrpSpPr>
              <p:cNvPr id="21" name="Group 70"/>
              <p:cNvGrpSpPr/>
              <p:nvPr/>
            </p:nvGrpSpPr>
            <p:grpSpPr bwMode="auto">
              <a:xfrm>
                <a:off x="2454" y="698"/>
                <a:ext cx="2922" cy="2749"/>
                <a:chOff x="2454" y="698"/>
                <a:chExt cx="2922" cy="2749"/>
              </a:xfrm>
            </p:grpSpPr>
            <p:sp>
              <p:nvSpPr>
                <p:cNvPr id="41003" name="Line 71"/>
                <p:cNvSpPr>
                  <a:spLocks noChangeShapeType="1"/>
                </p:cNvSpPr>
                <p:nvPr>
                  <p:custDataLst>
                    <p:tags r:id="rId30"/>
                  </p:custDataLst>
                </p:nvPr>
              </p:nvSpPr>
              <p:spPr bwMode="auto">
                <a:xfrm>
                  <a:off x="2937" y="3349"/>
                  <a:ext cx="50" cy="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41004" name="Line 72"/>
                <p:cNvSpPr>
                  <a:spLocks noChangeShapeType="1"/>
                </p:cNvSpPr>
                <p:nvPr>
                  <p:custDataLst>
                    <p:tags r:id="rId31"/>
                  </p:custDataLst>
                </p:nvPr>
              </p:nvSpPr>
              <p:spPr bwMode="auto">
                <a:xfrm>
                  <a:off x="2937" y="3036"/>
                  <a:ext cx="50" cy="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41005" name="Line 73"/>
                <p:cNvSpPr>
                  <a:spLocks noChangeShapeType="1"/>
                </p:cNvSpPr>
                <p:nvPr>
                  <p:custDataLst>
                    <p:tags r:id="rId32"/>
                  </p:custDataLst>
                </p:nvPr>
              </p:nvSpPr>
              <p:spPr bwMode="auto">
                <a:xfrm>
                  <a:off x="2937" y="2716"/>
                  <a:ext cx="50" cy="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41006" name="Line 74"/>
                <p:cNvSpPr>
                  <a:spLocks noChangeShapeType="1"/>
                </p:cNvSpPr>
                <p:nvPr>
                  <p:custDataLst>
                    <p:tags r:id="rId33"/>
                  </p:custDataLst>
                </p:nvPr>
              </p:nvSpPr>
              <p:spPr bwMode="auto">
                <a:xfrm>
                  <a:off x="2937" y="2403"/>
                  <a:ext cx="50" cy="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41007" name="Line 75"/>
                <p:cNvSpPr>
                  <a:spLocks noChangeShapeType="1"/>
                </p:cNvSpPr>
                <p:nvPr>
                  <p:custDataLst>
                    <p:tags r:id="rId34"/>
                  </p:custDataLst>
                </p:nvPr>
              </p:nvSpPr>
              <p:spPr bwMode="auto">
                <a:xfrm>
                  <a:off x="2937" y="2089"/>
                  <a:ext cx="50" cy="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41008" name="Line 76"/>
                <p:cNvSpPr>
                  <a:spLocks noChangeShapeType="1"/>
                </p:cNvSpPr>
                <p:nvPr>
                  <p:custDataLst>
                    <p:tags r:id="rId35"/>
                  </p:custDataLst>
                </p:nvPr>
              </p:nvSpPr>
              <p:spPr bwMode="auto">
                <a:xfrm>
                  <a:off x="2937" y="1770"/>
                  <a:ext cx="50" cy="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41009" name="Line 77"/>
                <p:cNvSpPr>
                  <a:spLocks noChangeShapeType="1"/>
                </p:cNvSpPr>
                <p:nvPr>
                  <p:custDataLst>
                    <p:tags r:id="rId36"/>
                  </p:custDataLst>
                </p:nvPr>
              </p:nvSpPr>
              <p:spPr bwMode="auto">
                <a:xfrm>
                  <a:off x="2937" y="1456"/>
                  <a:ext cx="50" cy="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41010" name="Line 78"/>
                <p:cNvSpPr>
                  <a:spLocks noChangeShapeType="1"/>
                </p:cNvSpPr>
                <p:nvPr>
                  <p:custDataLst>
                    <p:tags r:id="rId37"/>
                  </p:custDataLst>
                </p:nvPr>
              </p:nvSpPr>
              <p:spPr bwMode="auto">
                <a:xfrm>
                  <a:off x="2937" y="1143"/>
                  <a:ext cx="50" cy="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41011" name="Line 79"/>
                <p:cNvSpPr>
                  <a:spLocks noChangeShapeType="1"/>
                </p:cNvSpPr>
                <p:nvPr>
                  <p:custDataLst>
                    <p:tags r:id="rId38"/>
                  </p:custDataLst>
                </p:nvPr>
              </p:nvSpPr>
              <p:spPr bwMode="auto">
                <a:xfrm>
                  <a:off x="2937" y="823"/>
                  <a:ext cx="50" cy="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grpSp>
              <p:nvGrpSpPr>
                <p:cNvPr id="22" name="Group 80"/>
                <p:cNvGrpSpPr/>
                <p:nvPr/>
              </p:nvGrpSpPr>
              <p:grpSpPr bwMode="auto">
                <a:xfrm>
                  <a:off x="2987" y="698"/>
                  <a:ext cx="2389" cy="2652"/>
                  <a:chOff x="2987" y="698"/>
                  <a:chExt cx="2389" cy="2652"/>
                </a:xfrm>
              </p:grpSpPr>
              <p:sp>
                <p:nvSpPr>
                  <p:cNvPr id="41022" name="Line 81"/>
                  <p:cNvSpPr>
                    <a:spLocks noChangeShapeType="1"/>
                  </p:cNvSpPr>
                  <p:nvPr>
                    <p:custDataLst>
                      <p:tags r:id="rId48"/>
                    </p:custDataLst>
                  </p:nvPr>
                </p:nvSpPr>
                <p:spPr bwMode="auto">
                  <a:xfrm>
                    <a:off x="2987" y="698"/>
                    <a:ext cx="1" cy="265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sp>
                <p:nvSpPr>
                  <p:cNvPr id="41023" name="Line 82"/>
                  <p:cNvSpPr>
                    <a:spLocks noChangeShapeType="1"/>
                  </p:cNvSpPr>
                  <p:nvPr>
                    <p:custDataLst>
                      <p:tags r:id="rId49"/>
                    </p:custDataLst>
                  </p:nvPr>
                </p:nvSpPr>
                <p:spPr bwMode="auto">
                  <a:xfrm>
                    <a:off x="2987" y="3349"/>
                    <a:ext cx="2389" cy="1"/>
                  </a:xfrm>
                  <a:prstGeom prst="line">
                    <a:avLst/>
                  </a:prstGeom>
                  <a:noFill/>
                  <a:ln w="20638">
                    <a:solidFill>
                      <a:srgbClr val="000000"/>
                    </a:solidFill>
                    <a:round/>
                  </a:ln>
                </p:spPr>
                <p:txBody>
                  <a:bodyPr/>
                  <a:lstStyle/>
                  <a:p>
                    <a:endParaRPr lang="en-US">
                      <a:latin typeface="Arial" panose="020B0604020202020204"/>
                      <a:cs typeface="Arial" panose="020B0604020202020204"/>
                    </a:endParaRPr>
                  </a:p>
                </p:txBody>
              </p:sp>
            </p:grpSp>
            <p:sp>
              <p:nvSpPr>
                <p:cNvPr id="41013" name="Rectangle 83"/>
                <p:cNvSpPr>
                  <a:spLocks noChangeArrowheads="1"/>
                </p:cNvSpPr>
                <p:nvPr>
                  <p:custDataLst>
                    <p:tags r:id="rId39"/>
                  </p:custDataLst>
                </p:nvPr>
              </p:nvSpPr>
              <p:spPr bwMode="auto">
                <a:xfrm>
                  <a:off x="2630" y="3255"/>
                  <a:ext cx="178"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$0</a:t>
                  </a:r>
                  <a:endParaRPr lang="en-US">
                    <a:latin typeface="Arial" panose="020B0604020202020204"/>
                    <a:cs typeface="Arial" panose="020B0604020202020204"/>
                  </a:endParaRPr>
                </a:p>
              </p:txBody>
            </p:sp>
            <p:sp>
              <p:nvSpPr>
                <p:cNvPr id="41014" name="Rectangle 84"/>
                <p:cNvSpPr>
                  <a:spLocks noChangeArrowheads="1"/>
                </p:cNvSpPr>
                <p:nvPr>
                  <p:custDataLst>
                    <p:tags r:id="rId40"/>
                  </p:custDataLst>
                </p:nvPr>
              </p:nvSpPr>
              <p:spPr bwMode="auto">
                <a:xfrm>
                  <a:off x="2542" y="2942"/>
                  <a:ext cx="267"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$25</a:t>
                  </a:r>
                  <a:endParaRPr lang="en-US">
                    <a:latin typeface="Arial" panose="020B0604020202020204"/>
                    <a:cs typeface="Arial" panose="020B0604020202020204"/>
                  </a:endParaRPr>
                </a:p>
              </p:txBody>
            </p:sp>
            <p:sp>
              <p:nvSpPr>
                <p:cNvPr id="41015" name="Rectangle 85"/>
                <p:cNvSpPr>
                  <a:spLocks noChangeArrowheads="1"/>
                </p:cNvSpPr>
                <p:nvPr>
                  <p:custDataLst>
                    <p:tags r:id="rId41"/>
                  </p:custDataLst>
                </p:nvPr>
              </p:nvSpPr>
              <p:spPr bwMode="auto">
                <a:xfrm>
                  <a:off x="2542" y="2622"/>
                  <a:ext cx="267"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$50</a:t>
                  </a:r>
                  <a:endParaRPr lang="en-US">
                    <a:latin typeface="Arial" panose="020B0604020202020204"/>
                    <a:cs typeface="Arial" panose="020B0604020202020204"/>
                  </a:endParaRPr>
                </a:p>
              </p:txBody>
            </p:sp>
            <p:sp>
              <p:nvSpPr>
                <p:cNvPr id="41016" name="Rectangle 86"/>
                <p:cNvSpPr>
                  <a:spLocks noChangeArrowheads="1"/>
                </p:cNvSpPr>
                <p:nvPr>
                  <p:custDataLst>
                    <p:tags r:id="rId42"/>
                  </p:custDataLst>
                </p:nvPr>
              </p:nvSpPr>
              <p:spPr bwMode="auto">
                <a:xfrm>
                  <a:off x="2542" y="2309"/>
                  <a:ext cx="267"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$75</a:t>
                  </a:r>
                  <a:endParaRPr lang="en-US">
                    <a:latin typeface="Arial" panose="020B0604020202020204"/>
                    <a:cs typeface="Arial" panose="020B0604020202020204"/>
                  </a:endParaRPr>
                </a:p>
              </p:txBody>
            </p:sp>
            <p:sp>
              <p:nvSpPr>
                <p:cNvPr id="41017" name="Rectangle 87"/>
                <p:cNvSpPr>
                  <a:spLocks noChangeArrowheads="1"/>
                </p:cNvSpPr>
                <p:nvPr>
                  <p:custDataLst>
                    <p:tags r:id="rId43"/>
                  </p:custDataLst>
                </p:nvPr>
              </p:nvSpPr>
              <p:spPr bwMode="auto">
                <a:xfrm>
                  <a:off x="2454" y="1995"/>
                  <a:ext cx="356"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$100</a:t>
                  </a:r>
                  <a:endParaRPr lang="en-US">
                    <a:latin typeface="Arial" panose="020B0604020202020204"/>
                    <a:cs typeface="Arial" panose="020B0604020202020204"/>
                  </a:endParaRPr>
                </a:p>
              </p:txBody>
            </p:sp>
            <p:sp>
              <p:nvSpPr>
                <p:cNvPr id="41018" name="Rectangle 88"/>
                <p:cNvSpPr>
                  <a:spLocks noChangeArrowheads="1"/>
                </p:cNvSpPr>
                <p:nvPr>
                  <p:custDataLst>
                    <p:tags r:id="rId44"/>
                  </p:custDataLst>
                </p:nvPr>
              </p:nvSpPr>
              <p:spPr bwMode="auto">
                <a:xfrm>
                  <a:off x="2454" y="1676"/>
                  <a:ext cx="356"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$125</a:t>
                  </a:r>
                  <a:endParaRPr lang="en-US">
                    <a:latin typeface="Arial" panose="020B0604020202020204"/>
                    <a:cs typeface="Arial" panose="020B0604020202020204"/>
                  </a:endParaRPr>
                </a:p>
              </p:txBody>
            </p:sp>
            <p:sp>
              <p:nvSpPr>
                <p:cNvPr id="41019" name="Rectangle 89"/>
                <p:cNvSpPr>
                  <a:spLocks noChangeArrowheads="1"/>
                </p:cNvSpPr>
                <p:nvPr>
                  <p:custDataLst>
                    <p:tags r:id="rId45"/>
                  </p:custDataLst>
                </p:nvPr>
              </p:nvSpPr>
              <p:spPr bwMode="auto">
                <a:xfrm>
                  <a:off x="2454" y="1362"/>
                  <a:ext cx="356"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$150</a:t>
                  </a:r>
                  <a:endParaRPr lang="en-US">
                    <a:latin typeface="Arial" panose="020B0604020202020204"/>
                    <a:cs typeface="Arial" panose="020B0604020202020204"/>
                  </a:endParaRPr>
                </a:p>
              </p:txBody>
            </p:sp>
            <p:sp>
              <p:nvSpPr>
                <p:cNvPr id="41020" name="Rectangle 90"/>
                <p:cNvSpPr>
                  <a:spLocks noChangeArrowheads="1"/>
                </p:cNvSpPr>
                <p:nvPr>
                  <p:custDataLst>
                    <p:tags r:id="rId46"/>
                  </p:custDataLst>
                </p:nvPr>
              </p:nvSpPr>
              <p:spPr bwMode="auto">
                <a:xfrm>
                  <a:off x="2454" y="1049"/>
                  <a:ext cx="356"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$175</a:t>
                  </a:r>
                  <a:endParaRPr lang="en-US">
                    <a:latin typeface="Arial" panose="020B0604020202020204"/>
                    <a:cs typeface="Arial" panose="020B0604020202020204"/>
                  </a:endParaRPr>
                </a:p>
              </p:txBody>
            </p:sp>
            <p:sp>
              <p:nvSpPr>
                <p:cNvPr id="41021" name="Rectangle 91"/>
                <p:cNvSpPr>
                  <a:spLocks noChangeArrowheads="1"/>
                </p:cNvSpPr>
                <p:nvPr>
                  <p:custDataLst>
                    <p:tags r:id="rId47"/>
                  </p:custDataLst>
                </p:nvPr>
              </p:nvSpPr>
              <p:spPr bwMode="auto">
                <a:xfrm>
                  <a:off x="2454" y="729"/>
                  <a:ext cx="356"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$200</a:t>
                  </a:r>
                  <a:endParaRPr lang="en-US">
                    <a:latin typeface="Arial" panose="020B0604020202020204"/>
                    <a:cs typeface="Arial" panose="020B0604020202020204"/>
                  </a:endParaRPr>
                </a:p>
              </p:txBody>
            </p:sp>
          </p:grpSp>
          <p:sp>
            <p:nvSpPr>
              <p:cNvPr id="40993" name="Rectangle 92"/>
              <p:cNvSpPr>
                <a:spLocks noChangeArrowheads="1"/>
              </p:cNvSpPr>
              <p:nvPr>
                <p:custDataLst>
                  <p:tags r:id="rId20"/>
                </p:custDataLst>
              </p:nvPr>
            </p:nvSpPr>
            <p:spPr bwMode="auto">
              <a:xfrm>
                <a:off x="2943" y="3494"/>
                <a:ext cx="89"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0</a:t>
                </a:r>
                <a:endParaRPr lang="en-US">
                  <a:latin typeface="Arial" panose="020B0604020202020204"/>
                  <a:cs typeface="Arial" panose="020B0604020202020204"/>
                </a:endParaRPr>
              </a:p>
            </p:txBody>
          </p:sp>
          <p:sp>
            <p:nvSpPr>
              <p:cNvPr id="40994" name="Rectangle 93"/>
              <p:cNvSpPr>
                <a:spLocks noChangeArrowheads="1"/>
              </p:cNvSpPr>
              <p:nvPr>
                <p:custDataLst>
                  <p:tags r:id="rId21"/>
                </p:custDataLst>
              </p:nvPr>
            </p:nvSpPr>
            <p:spPr bwMode="auto">
              <a:xfrm>
                <a:off x="3263" y="3494"/>
                <a:ext cx="89"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1</a:t>
                </a:r>
                <a:endParaRPr lang="en-US">
                  <a:latin typeface="Arial" panose="020B0604020202020204"/>
                  <a:cs typeface="Arial" panose="020B0604020202020204"/>
                </a:endParaRPr>
              </a:p>
            </p:txBody>
          </p:sp>
          <p:sp>
            <p:nvSpPr>
              <p:cNvPr id="40995" name="Rectangle 94"/>
              <p:cNvSpPr>
                <a:spLocks noChangeArrowheads="1"/>
              </p:cNvSpPr>
              <p:nvPr>
                <p:custDataLst>
                  <p:tags r:id="rId22"/>
                </p:custDataLst>
              </p:nvPr>
            </p:nvSpPr>
            <p:spPr bwMode="auto">
              <a:xfrm>
                <a:off x="3589" y="3494"/>
                <a:ext cx="89"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2</a:t>
                </a:r>
                <a:endParaRPr lang="en-US">
                  <a:latin typeface="Arial" panose="020B0604020202020204"/>
                  <a:cs typeface="Arial" panose="020B0604020202020204"/>
                </a:endParaRPr>
              </a:p>
            </p:txBody>
          </p:sp>
          <p:sp>
            <p:nvSpPr>
              <p:cNvPr id="40996" name="Rectangle 95"/>
              <p:cNvSpPr>
                <a:spLocks noChangeArrowheads="1"/>
              </p:cNvSpPr>
              <p:nvPr>
                <p:custDataLst>
                  <p:tags r:id="rId23"/>
                </p:custDataLst>
              </p:nvPr>
            </p:nvSpPr>
            <p:spPr bwMode="auto">
              <a:xfrm>
                <a:off x="3909" y="3494"/>
                <a:ext cx="89"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3</a:t>
                </a:r>
                <a:endParaRPr lang="en-US">
                  <a:latin typeface="Arial" panose="020B0604020202020204"/>
                  <a:cs typeface="Arial" panose="020B0604020202020204"/>
                </a:endParaRPr>
              </a:p>
            </p:txBody>
          </p:sp>
          <p:sp>
            <p:nvSpPr>
              <p:cNvPr id="40997" name="Rectangle 96"/>
              <p:cNvSpPr>
                <a:spLocks noChangeArrowheads="1"/>
              </p:cNvSpPr>
              <p:nvPr>
                <p:custDataLst>
                  <p:tags r:id="rId24"/>
                </p:custDataLst>
              </p:nvPr>
            </p:nvSpPr>
            <p:spPr bwMode="auto">
              <a:xfrm>
                <a:off x="4235" y="3494"/>
                <a:ext cx="89"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4</a:t>
                </a:r>
                <a:endParaRPr lang="en-US">
                  <a:latin typeface="Arial" panose="020B0604020202020204"/>
                  <a:cs typeface="Arial" panose="020B0604020202020204"/>
                </a:endParaRPr>
              </a:p>
            </p:txBody>
          </p:sp>
          <p:sp>
            <p:nvSpPr>
              <p:cNvPr id="40998" name="Rectangle 97"/>
              <p:cNvSpPr>
                <a:spLocks noChangeArrowheads="1"/>
              </p:cNvSpPr>
              <p:nvPr>
                <p:custDataLst>
                  <p:tags r:id="rId25"/>
                </p:custDataLst>
              </p:nvPr>
            </p:nvSpPr>
            <p:spPr bwMode="auto">
              <a:xfrm>
                <a:off x="4554" y="3494"/>
                <a:ext cx="89"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5</a:t>
                </a:r>
                <a:endParaRPr lang="en-US">
                  <a:latin typeface="Arial" panose="020B0604020202020204"/>
                  <a:cs typeface="Arial" panose="020B0604020202020204"/>
                </a:endParaRPr>
              </a:p>
            </p:txBody>
          </p:sp>
          <p:sp>
            <p:nvSpPr>
              <p:cNvPr id="40999" name="Rectangle 98"/>
              <p:cNvSpPr>
                <a:spLocks noChangeArrowheads="1"/>
              </p:cNvSpPr>
              <p:nvPr>
                <p:custDataLst>
                  <p:tags r:id="rId26"/>
                </p:custDataLst>
              </p:nvPr>
            </p:nvSpPr>
            <p:spPr bwMode="auto">
              <a:xfrm>
                <a:off x="4880" y="3494"/>
                <a:ext cx="89"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6</a:t>
                </a:r>
                <a:endParaRPr lang="en-US">
                  <a:latin typeface="Arial" panose="020B0604020202020204"/>
                  <a:cs typeface="Arial" panose="020B0604020202020204"/>
                </a:endParaRPr>
              </a:p>
            </p:txBody>
          </p:sp>
          <p:sp>
            <p:nvSpPr>
              <p:cNvPr id="41000" name="Rectangle 99"/>
              <p:cNvSpPr>
                <a:spLocks noChangeArrowheads="1"/>
              </p:cNvSpPr>
              <p:nvPr>
                <p:custDataLst>
                  <p:tags r:id="rId27"/>
                </p:custDataLst>
              </p:nvPr>
            </p:nvSpPr>
            <p:spPr bwMode="auto">
              <a:xfrm>
                <a:off x="5200" y="3494"/>
                <a:ext cx="89" cy="192"/>
              </a:xfrm>
              <a:prstGeom prst="rect">
                <a:avLst/>
              </a:prstGeom>
              <a:noFill/>
              <a:ln w="9525">
                <a:noFill/>
                <a:miter lim="800000"/>
              </a:ln>
            </p:spPr>
            <p:txBody>
              <a:bodyPr wrap="none" lIns="0" tIns="0" rIns="0" bIns="0">
                <a:spAutoFit/>
              </a:bodyPr>
              <a:lstStyle/>
              <a:p>
                <a:r>
                  <a:rPr lang="en-US" sz="2000">
                    <a:solidFill>
                      <a:srgbClr val="000000"/>
                    </a:solidFill>
                    <a:latin typeface="Arial" panose="020B0604020202020204"/>
                    <a:cs typeface="Arial" panose="020B0604020202020204"/>
                  </a:rPr>
                  <a:t>7</a:t>
                </a:r>
                <a:endParaRPr lang="en-US">
                  <a:latin typeface="Arial" panose="020B0604020202020204"/>
                  <a:cs typeface="Arial" panose="020B0604020202020204"/>
                </a:endParaRPr>
              </a:p>
            </p:txBody>
          </p:sp>
          <p:sp>
            <p:nvSpPr>
              <p:cNvPr id="41001" name="Rectangle 100"/>
              <p:cNvSpPr>
                <a:spLocks noChangeArrowheads="1"/>
              </p:cNvSpPr>
              <p:nvPr>
                <p:custDataLst>
                  <p:tags r:id="rId28"/>
                </p:custDataLst>
              </p:nvPr>
            </p:nvSpPr>
            <p:spPr bwMode="auto">
              <a:xfrm>
                <a:off x="4103" y="3751"/>
                <a:ext cx="138" cy="194"/>
              </a:xfrm>
              <a:prstGeom prst="rect">
                <a:avLst/>
              </a:prstGeom>
              <a:noFill/>
              <a:ln w="9525">
                <a:noFill/>
                <a:miter lim="800000"/>
              </a:ln>
            </p:spPr>
            <p:txBody>
              <a:bodyPr wrap="none" lIns="0" tIns="0" rIns="0" bIns="0">
                <a:spAutoFit/>
              </a:bodyPr>
              <a:lstStyle/>
              <a:p>
                <a:r>
                  <a:rPr lang="en-US" sz="2000" b="1" i="1">
                    <a:solidFill>
                      <a:srgbClr val="000000"/>
                    </a:solidFill>
                    <a:latin typeface="Arial" panose="020B0604020202020204"/>
                    <a:cs typeface="Arial" panose="020B0604020202020204"/>
                  </a:rPr>
                  <a:t>Q</a:t>
                </a:r>
                <a:endParaRPr lang="en-US">
                  <a:latin typeface="Arial" panose="020B0604020202020204"/>
                  <a:cs typeface="Arial" panose="020B0604020202020204"/>
                </a:endParaRPr>
              </a:p>
            </p:txBody>
          </p:sp>
          <p:sp>
            <p:nvSpPr>
              <p:cNvPr id="41002" name="Rectangle 101"/>
              <p:cNvSpPr>
                <a:spLocks noChangeArrowheads="1"/>
              </p:cNvSpPr>
              <p:nvPr>
                <p:custDataLst>
                  <p:tags r:id="rId29"/>
                </p:custDataLst>
              </p:nvPr>
            </p:nvSpPr>
            <p:spPr bwMode="auto">
              <a:xfrm rot="-5400000">
                <a:off x="2089" y="1932"/>
                <a:ext cx="445" cy="192"/>
              </a:xfrm>
              <a:prstGeom prst="rect">
                <a:avLst/>
              </a:prstGeom>
              <a:noFill/>
              <a:ln w="9525">
                <a:noFill/>
                <a:miter lim="800000"/>
              </a:ln>
            </p:spPr>
            <p:txBody>
              <a:bodyPr wrap="none" lIns="0" tIns="0" rIns="0" bIns="0">
                <a:spAutoFit/>
              </a:bodyPr>
              <a:lstStyle/>
              <a:p>
                <a:r>
                  <a:rPr lang="en-US" sz="2000" b="1">
                    <a:solidFill>
                      <a:srgbClr val="000000"/>
                    </a:solidFill>
                    <a:latin typeface="Arial" panose="020B0604020202020204"/>
                    <a:cs typeface="Arial" panose="020B0604020202020204"/>
                  </a:rPr>
                  <a:t>Costs</a:t>
                </a:r>
                <a:endParaRPr lang="en-US">
                  <a:latin typeface="Arial" panose="020B0604020202020204"/>
                  <a:cs typeface="Arial" panose="020B0604020202020204"/>
                </a:endParaRPr>
              </a:p>
            </p:txBody>
          </p:sp>
        </p:grpSp>
        <p:sp>
          <p:nvSpPr>
            <p:cNvPr id="40983" name="Rectangle 102"/>
            <p:cNvSpPr>
              <a:spLocks noChangeArrowheads="1"/>
            </p:cNvSpPr>
            <p:nvPr>
              <p:custDataLst>
                <p:tags r:id="rId11"/>
              </p:custDataLst>
            </p:nvPr>
          </p:nvSpPr>
          <p:spPr bwMode="auto">
            <a:xfrm>
              <a:off x="2098" y="442"/>
              <a:ext cx="3329" cy="3461"/>
            </a:xfrm>
            <a:prstGeom prst="rect">
              <a:avLst/>
            </a:prstGeom>
            <a:noFill/>
            <a:ln w="0">
              <a:solidFill>
                <a:srgbClr val="000000"/>
              </a:solidFill>
              <a:miter lim="800000"/>
            </a:ln>
          </p:spPr>
          <p:txBody>
            <a:bodyPr/>
            <a:lstStyle/>
            <a:p>
              <a:endParaRPr lang="en-US">
                <a:latin typeface="Arial" panose="020B0604020202020204"/>
                <a:cs typeface="Arial" panose="020B0604020202020204"/>
              </a:endParaRPr>
            </a:p>
          </p:txBody>
        </p:sp>
      </p:grpSp>
      <p:sp>
        <p:nvSpPr>
          <p:cNvPr id="98407" name="Text Box 103"/>
          <p:cNvSpPr txBox="1">
            <a:spLocks noChangeArrowheads="1"/>
          </p:cNvSpPr>
          <p:nvPr>
            <p:custDataLst>
              <p:tags r:id="rId5"/>
            </p:custDataLst>
          </p:nvPr>
        </p:nvSpPr>
        <p:spPr bwMode="auto">
          <a:xfrm>
            <a:off x="330200" y="1340485"/>
            <a:ext cx="2513330" cy="5253355"/>
          </a:xfrm>
          <a:prstGeom prst="rect">
            <a:avLst/>
          </a:prstGeom>
          <a:noFill/>
          <a:ln w="9525">
            <a:noFill/>
            <a:miter lim="800000"/>
          </a:ln>
        </p:spPr>
        <p:txBody>
          <a:bodyPr/>
          <a:lstStyle/>
          <a:p>
            <a:pPr>
              <a:lnSpc>
                <a:spcPct val="110000"/>
              </a:lnSpc>
              <a:spcBef>
                <a:spcPct val="55000"/>
              </a:spcBef>
            </a:pPr>
            <a:r>
              <a:rPr lang="zh-CN" altLang="en-US" sz="2500">
                <a:latin typeface="微软雅黑" panose="020B0503020204020204" pitchFamily="34" charset="-122"/>
                <a:ea typeface="微软雅黑" panose="020B0503020204020204" pitchFamily="34" charset="-122"/>
                <a:cs typeface="Arial" panose="020B0604020202020204"/>
              </a:rPr>
              <a:t>当</a:t>
            </a:r>
            <a:r>
              <a:rPr lang="en-US" sz="2500" i="1">
                <a:latin typeface="微软雅黑" panose="020B0503020204020204" pitchFamily="34" charset="-122"/>
                <a:ea typeface="微软雅黑" panose="020B0503020204020204" pitchFamily="34" charset="-122"/>
                <a:cs typeface="Arial" panose="020B0604020202020204"/>
              </a:rPr>
              <a:t>MC</a:t>
            </a:r>
            <a:r>
              <a:rPr lang="en-US" sz="2500">
                <a:latin typeface="微软雅黑" panose="020B0503020204020204" pitchFamily="34" charset="-122"/>
                <a:ea typeface="微软雅黑" panose="020B0503020204020204" pitchFamily="34" charset="-122"/>
                <a:cs typeface="Arial" panose="020B0604020202020204"/>
              </a:rPr>
              <a:t> &lt; </a:t>
            </a:r>
            <a:r>
              <a:rPr lang="en-US" sz="2500" i="1">
                <a:latin typeface="微软雅黑" panose="020B0503020204020204" pitchFamily="34" charset="-122"/>
                <a:ea typeface="微软雅黑" panose="020B0503020204020204" pitchFamily="34" charset="-122"/>
                <a:cs typeface="Arial" panose="020B0604020202020204"/>
              </a:rPr>
              <a:t>ATC</a:t>
            </a:r>
            <a:r>
              <a:rPr lang="en-US" sz="2500">
                <a:latin typeface="微软雅黑" panose="020B0503020204020204" pitchFamily="34" charset="-122"/>
                <a:ea typeface="微软雅黑" panose="020B0503020204020204" pitchFamily="34" charset="-122"/>
                <a:cs typeface="Arial" panose="020B0604020202020204"/>
              </a:rPr>
              <a:t>,</a:t>
            </a:r>
          </a:p>
          <a:p>
            <a:pPr>
              <a:lnSpc>
                <a:spcPct val="110000"/>
              </a:lnSpc>
              <a:spcBef>
                <a:spcPct val="15000"/>
              </a:spcBef>
            </a:pPr>
            <a:r>
              <a:rPr lang="en-US" sz="2500" i="1">
                <a:latin typeface="微软雅黑" panose="020B0503020204020204" pitchFamily="34" charset="-122"/>
                <a:ea typeface="微软雅黑" panose="020B0503020204020204" pitchFamily="34" charset="-122"/>
                <a:cs typeface="Arial" panose="020B0604020202020204"/>
              </a:rPr>
              <a:t>ATC</a:t>
            </a:r>
            <a:r>
              <a:rPr lang="zh-CN" altLang="en-US" sz="2500" i="1">
                <a:latin typeface="微软雅黑" panose="020B0503020204020204" pitchFamily="34" charset="-122"/>
                <a:ea typeface="微软雅黑" panose="020B0503020204020204" pitchFamily="34" charset="-122"/>
                <a:cs typeface="Arial" panose="020B0604020202020204"/>
              </a:rPr>
              <a:t>减小</a:t>
            </a:r>
            <a:endParaRPr lang="en-US" sz="2500">
              <a:latin typeface="微软雅黑" panose="020B0503020204020204" pitchFamily="34" charset="-122"/>
              <a:ea typeface="微软雅黑" panose="020B0503020204020204" pitchFamily="34" charset="-122"/>
              <a:cs typeface="Arial" panose="020B0604020202020204"/>
            </a:endParaRPr>
          </a:p>
          <a:p>
            <a:pPr>
              <a:lnSpc>
                <a:spcPct val="110000"/>
              </a:lnSpc>
              <a:spcBef>
                <a:spcPct val="55000"/>
              </a:spcBef>
            </a:pPr>
            <a:r>
              <a:rPr lang="zh-CN" altLang="en-US" sz="2500">
                <a:latin typeface="微软雅黑" panose="020B0503020204020204" pitchFamily="34" charset="-122"/>
                <a:ea typeface="微软雅黑" panose="020B0503020204020204" pitchFamily="34" charset="-122"/>
                <a:cs typeface="Arial" panose="020B0604020202020204"/>
              </a:rPr>
              <a:t>当</a:t>
            </a:r>
            <a:r>
              <a:rPr lang="en-US" sz="2500">
                <a:latin typeface="微软雅黑" panose="020B0503020204020204" pitchFamily="34" charset="-122"/>
                <a:ea typeface="微软雅黑" panose="020B0503020204020204" pitchFamily="34" charset="-122"/>
                <a:cs typeface="Arial" panose="020B0604020202020204"/>
              </a:rPr>
              <a:t> </a:t>
            </a:r>
            <a:r>
              <a:rPr lang="en-US" sz="2500" i="1">
                <a:latin typeface="微软雅黑" panose="020B0503020204020204" pitchFamily="34" charset="-122"/>
                <a:ea typeface="微软雅黑" panose="020B0503020204020204" pitchFamily="34" charset="-122"/>
                <a:cs typeface="Arial" panose="020B0604020202020204"/>
              </a:rPr>
              <a:t>MC</a:t>
            </a:r>
            <a:r>
              <a:rPr lang="en-US" sz="2500">
                <a:latin typeface="微软雅黑" panose="020B0503020204020204" pitchFamily="34" charset="-122"/>
                <a:ea typeface="微软雅黑" panose="020B0503020204020204" pitchFamily="34" charset="-122"/>
                <a:cs typeface="Arial" panose="020B0604020202020204"/>
              </a:rPr>
              <a:t> &gt; </a:t>
            </a:r>
            <a:r>
              <a:rPr lang="en-US" sz="2500" i="1">
                <a:latin typeface="微软雅黑" panose="020B0503020204020204" pitchFamily="34" charset="-122"/>
                <a:ea typeface="微软雅黑" panose="020B0503020204020204" pitchFamily="34" charset="-122"/>
                <a:cs typeface="Arial" panose="020B0604020202020204"/>
              </a:rPr>
              <a:t>ATC</a:t>
            </a:r>
            <a:r>
              <a:rPr lang="en-US" sz="2500">
                <a:latin typeface="微软雅黑" panose="020B0503020204020204" pitchFamily="34" charset="-122"/>
                <a:ea typeface="微软雅黑" panose="020B0503020204020204" pitchFamily="34" charset="-122"/>
                <a:cs typeface="Arial" panose="020B0604020202020204"/>
              </a:rPr>
              <a:t>,</a:t>
            </a:r>
          </a:p>
          <a:p>
            <a:pPr>
              <a:lnSpc>
                <a:spcPct val="110000"/>
              </a:lnSpc>
              <a:spcBef>
                <a:spcPct val="15000"/>
              </a:spcBef>
            </a:pPr>
            <a:r>
              <a:rPr lang="en-US" sz="2500" i="1">
                <a:latin typeface="微软雅黑" panose="020B0503020204020204" pitchFamily="34" charset="-122"/>
                <a:ea typeface="微软雅黑" panose="020B0503020204020204" pitchFamily="34" charset="-122"/>
                <a:cs typeface="Arial" panose="020B0604020202020204"/>
              </a:rPr>
              <a:t>ATC</a:t>
            </a:r>
            <a:r>
              <a:rPr lang="en-US" sz="2500">
                <a:latin typeface="微软雅黑" panose="020B0503020204020204" pitchFamily="34" charset="-122"/>
                <a:ea typeface="微软雅黑" panose="020B0503020204020204" pitchFamily="34" charset="-122"/>
                <a:cs typeface="Arial" panose="020B0604020202020204"/>
              </a:rPr>
              <a:t> </a:t>
            </a:r>
            <a:r>
              <a:rPr lang="zh-CN" altLang="en-US" sz="2500">
                <a:latin typeface="微软雅黑" panose="020B0503020204020204" pitchFamily="34" charset="-122"/>
                <a:ea typeface="微软雅黑" panose="020B0503020204020204" pitchFamily="34" charset="-122"/>
                <a:cs typeface="Arial" panose="020B0604020202020204"/>
              </a:rPr>
              <a:t>增加</a:t>
            </a:r>
            <a:endParaRPr lang="en-US" sz="2500">
              <a:latin typeface="微软雅黑" panose="020B0503020204020204" pitchFamily="34" charset="-122"/>
              <a:ea typeface="微软雅黑" panose="020B0503020204020204" pitchFamily="34" charset="-122"/>
              <a:cs typeface="Arial" panose="020B0604020202020204"/>
            </a:endParaRPr>
          </a:p>
          <a:p>
            <a:pPr>
              <a:lnSpc>
                <a:spcPct val="110000"/>
              </a:lnSpc>
              <a:spcBef>
                <a:spcPct val="55000"/>
              </a:spcBef>
            </a:pPr>
            <a:r>
              <a:rPr lang="en-US" sz="2500">
                <a:latin typeface="微软雅黑" panose="020B0503020204020204" pitchFamily="34" charset="-122"/>
                <a:ea typeface="微软雅黑" panose="020B0503020204020204" pitchFamily="34" charset="-122"/>
                <a:cs typeface="Arial" panose="020B0604020202020204"/>
              </a:rPr>
              <a:t>MC 曲线从ATC曲线的最低点处穿过ATC曲线</a:t>
            </a:r>
          </a:p>
        </p:txBody>
      </p:sp>
      <p:sp>
        <p:nvSpPr>
          <p:cNvPr id="98410" name="AutoShape 106"/>
          <p:cNvSpPr/>
          <p:nvPr>
            <p:custDataLst>
              <p:tags r:id="rId6"/>
            </p:custDataLst>
          </p:nvPr>
        </p:nvSpPr>
        <p:spPr bwMode="auto">
          <a:xfrm rot="5400000">
            <a:off x="5820569" y="4443254"/>
            <a:ext cx="260350" cy="2290762"/>
          </a:xfrm>
          <a:prstGeom prst="leftBrace">
            <a:avLst>
              <a:gd name="adj1" fmla="val 72671"/>
              <a:gd name="adj2" fmla="val 50000"/>
            </a:avLst>
          </a:prstGeom>
          <a:noFill/>
          <a:ln w="19050">
            <a:solidFill>
              <a:srgbClr val="0033CC"/>
            </a:solidFill>
            <a:round/>
          </a:ln>
        </p:spPr>
        <p:txBody>
          <a:bodyPr wrap="none" anchor="ctr"/>
          <a:lstStyle/>
          <a:p>
            <a:endParaRPr lang="en-US">
              <a:latin typeface="Arial" panose="020B0604020202020204"/>
              <a:cs typeface="Arial" panose="020B0604020202020204"/>
            </a:endParaRPr>
          </a:p>
        </p:txBody>
      </p:sp>
      <p:sp>
        <p:nvSpPr>
          <p:cNvPr id="98412" name="AutoShape 108"/>
          <p:cNvSpPr/>
          <p:nvPr>
            <p:custDataLst>
              <p:tags r:id="rId7"/>
            </p:custDataLst>
          </p:nvPr>
        </p:nvSpPr>
        <p:spPr bwMode="auto">
          <a:xfrm rot="5400000">
            <a:off x="7750176" y="4891722"/>
            <a:ext cx="260350" cy="1387475"/>
          </a:xfrm>
          <a:prstGeom prst="leftBrace">
            <a:avLst>
              <a:gd name="adj1" fmla="val 44016"/>
              <a:gd name="adj2" fmla="val 50000"/>
            </a:avLst>
          </a:prstGeom>
          <a:noFill/>
          <a:ln w="19050">
            <a:solidFill>
              <a:srgbClr val="0033CC"/>
            </a:solidFill>
            <a:round/>
          </a:ln>
        </p:spPr>
        <p:txBody>
          <a:bodyPr wrap="none" anchor="ctr"/>
          <a:lstStyle/>
          <a:p>
            <a:endParaRPr lang="en-US">
              <a:latin typeface="Arial" panose="020B0604020202020204"/>
              <a:cs typeface="Arial" panose="020B0604020202020204"/>
            </a:endParaRPr>
          </a:p>
        </p:txBody>
      </p:sp>
      <p:sp>
        <p:nvSpPr>
          <p:cNvPr id="98409" name="Line 105"/>
          <p:cNvSpPr>
            <a:spLocks noChangeShapeType="1"/>
          </p:cNvSpPr>
          <p:nvPr>
            <p:custDataLst>
              <p:tags r:id="rId8"/>
            </p:custDataLst>
          </p:nvPr>
        </p:nvSpPr>
        <p:spPr bwMode="auto">
          <a:xfrm flipH="1">
            <a:off x="7148513" y="2543810"/>
            <a:ext cx="12700" cy="3206750"/>
          </a:xfrm>
          <a:prstGeom prst="line">
            <a:avLst/>
          </a:prstGeom>
          <a:noFill/>
          <a:ln w="9525">
            <a:solidFill>
              <a:srgbClr val="3366CC"/>
            </a:solidFill>
            <a:prstDash val="dash"/>
            <a:round/>
          </a:ln>
        </p:spPr>
        <p:txBody>
          <a:bodyPr/>
          <a:lstStyle/>
          <a:p>
            <a:endParaRPr lang="en-US">
              <a:latin typeface="Arial" panose="020B0604020202020204"/>
              <a:cs typeface="Arial" panose="020B0604020202020204"/>
            </a:endParaRPr>
          </a:p>
        </p:txBody>
      </p:sp>
      <p:sp>
        <p:nvSpPr>
          <p:cNvPr id="98408" name="Oval 104"/>
          <p:cNvSpPr>
            <a:spLocks noChangeArrowheads="1"/>
          </p:cNvSpPr>
          <p:nvPr>
            <p:custDataLst>
              <p:tags r:id="rId9"/>
            </p:custDataLst>
          </p:nvPr>
        </p:nvSpPr>
        <p:spPr bwMode="auto">
          <a:xfrm>
            <a:off x="7085013" y="4158298"/>
            <a:ext cx="139700" cy="138112"/>
          </a:xfrm>
          <a:prstGeom prst="ellipse">
            <a:avLst/>
          </a:prstGeom>
          <a:solidFill>
            <a:srgbClr val="FF0000"/>
          </a:solidFill>
          <a:ln w="9525">
            <a:noFill/>
            <a:prstDash val="dash"/>
            <a:round/>
          </a:ln>
        </p:spPr>
        <p:txBody>
          <a:bodyPr wrap="none" anchor="ctr"/>
          <a:lstStyle/>
          <a:p>
            <a:endParaRPr lang="en-US">
              <a:latin typeface="Arial" panose="020B0604020202020204"/>
              <a:cs typeface="Arial" panose="020B0604020202020204"/>
            </a:endParaRPr>
          </a:p>
        </p:txBody>
      </p:sp>
      <p:sp>
        <p:nvSpPr>
          <p:cNvPr id="98414" name="Arc 110"/>
          <p:cNvSpPr/>
          <p:nvPr>
            <p:custDataLst>
              <p:tags r:id="rId10"/>
            </p:custDataLst>
          </p:nvPr>
        </p:nvSpPr>
        <p:spPr bwMode="auto">
          <a:xfrm flipH="1" flipV="1">
            <a:off x="7140575" y="3370898"/>
            <a:ext cx="1679575" cy="901700"/>
          </a:xfrm>
          <a:custGeom>
            <a:avLst/>
            <a:gdLst>
              <a:gd name="T0" fmla="*/ 0 w 19791"/>
              <a:gd name="T1" fmla="*/ 2147483647 h 21520"/>
              <a:gd name="T2" fmla="*/ 2147483647 w 19791"/>
              <a:gd name="T3" fmla="*/ 0 h 21520"/>
              <a:gd name="T4" fmla="*/ 2147483647 w 19791"/>
              <a:gd name="T5" fmla="*/ 2147483647 h 21520"/>
              <a:gd name="T6" fmla="*/ 0 60000 65536"/>
              <a:gd name="T7" fmla="*/ 0 60000 65536"/>
              <a:gd name="T8" fmla="*/ 0 60000 65536"/>
              <a:gd name="T9" fmla="*/ 0 w 19791"/>
              <a:gd name="T10" fmla="*/ 0 h 21520"/>
              <a:gd name="T11" fmla="*/ 19791 w 19791"/>
              <a:gd name="T12" fmla="*/ 21520 h 21520"/>
            </a:gdLst>
            <a:ahLst/>
            <a:cxnLst>
              <a:cxn ang="T6">
                <a:pos x="T0" y="T1"/>
              </a:cxn>
              <a:cxn ang="T7">
                <a:pos x="T2" y="T3"/>
              </a:cxn>
              <a:cxn ang="T8">
                <a:pos x="T4" y="T5"/>
              </a:cxn>
            </a:cxnLst>
            <a:rect l="T9" t="T10" r="T11" b="T12"/>
            <a:pathLst>
              <a:path w="19791" h="21520" fill="none" extrusionOk="0">
                <a:moveTo>
                  <a:pt x="-1" y="12866"/>
                </a:moveTo>
                <a:cubicBezTo>
                  <a:pt x="3169" y="5618"/>
                  <a:pt x="10047" y="682"/>
                  <a:pt x="17929" y="0"/>
                </a:cubicBezTo>
              </a:path>
              <a:path w="19791" h="21520" stroke="0" extrusionOk="0">
                <a:moveTo>
                  <a:pt x="-1" y="12866"/>
                </a:moveTo>
                <a:cubicBezTo>
                  <a:pt x="3169" y="5618"/>
                  <a:pt x="10047" y="682"/>
                  <a:pt x="17929" y="0"/>
                </a:cubicBezTo>
                <a:lnTo>
                  <a:pt x="19791" y="21520"/>
                </a:lnTo>
                <a:close/>
              </a:path>
            </a:pathLst>
          </a:custGeom>
          <a:noFill/>
          <a:ln w="38100">
            <a:solidFill>
              <a:srgbClr val="FF0000"/>
            </a:solidFill>
            <a:round/>
            <a:headEnd type="triangle" w="lg" len="med"/>
          </a:ln>
        </p:spPr>
        <p:txBody>
          <a:bodyPr wrap="none" anchor="ctr"/>
          <a:lstStyle/>
          <a:p>
            <a:endParaRPr lang="en-US">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98409"/>
                                        </p:tgtEl>
                                        <p:attrNameLst>
                                          <p:attrName>style.visibility</p:attrName>
                                        </p:attrNameLst>
                                      </p:cBhvr>
                                      <p:to>
                                        <p:strVal val="visible"/>
                                      </p:to>
                                    </p:set>
                                    <p:animEffect transition="in" filter="wipe(down)">
                                      <p:cBhvr>
                                        <p:cTn id="15" dur="500"/>
                                        <p:tgtEl>
                                          <p:spTgt spid="9840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8407">
                                            <p:txEl>
                                              <p:pRg st="0" end="0"/>
                                            </p:txEl>
                                          </p:spTgt>
                                        </p:tgtEl>
                                        <p:attrNameLst>
                                          <p:attrName>style.visibility</p:attrName>
                                        </p:attrNameLst>
                                      </p:cBhvr>
                                      <p:to>
                                        <p:strVal val="visible"/>
                                      </p:to>
                                    </p:set>
                                    <p:animEffect transition="in" filter="wipe(left)">
                                      <p:cBhvr>
                                        <p:cTn id="20" dur="500"/>
                                        <p:tgtEl>
                                          <p:spTgt spid="98407">
                                            <p:txEl>
                                              <p:pRg st="0" end="0"/>
                                            </p:txEl>
                                          </p:spTgt>
                                        </p:tgtEl>
                                      </p:cBhvr>
                                    </p:animEffect>
                                  </p:childTnLst>
                                </p:cTn>
                              </p:par>
                              <p:par>
                                <p:cTn id="21" presetID="18" presetClass="entr" presetSubtype="6" fill="hold" grpId="0" nodeType="withEffect">
                                  <p:stCondLst>
                                    <p:cond delay="0"/>
                                  </p:stCondLst>
                                  <p:childTnLst>
                                    <p:set>
                                      <p:cBhvr>
                                        <p:cTn id="22" dur="1" fill="hold">
                                          <p:stCondLst>
                                            <p:cond delay="0"/>
                                          </p:stCondLst>
                                        </p:cTn>
                                        <p:tgtEl>
                                          <p:spTgt spid="98410"/>
                                        </p:tgtEl>
                                        <p:attrNameLst>
                                          <p:attrName>style.visibility</p:attrName>
                                        </p:attrNameLst>
                                      </p:cBhvr>
                                      <p:to>
                                        <p:strVal val="visible"/>
                                      </p:to>
                                    </p:set>
                                    <p:animEffect transition="in" filter="strips(downRight)">
                                      <p:cBhvr>
                                        <p:cTn id="23" dur="500"/>
                                        <p:tgtEl>
                                          <p:spTgt spid="9841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98407">
                                            <p:txEl>
                                              <p:pRg st="1" end="1"/>
                                            </p:txEl>
                                          </p:spTgt>
                                        </p:tgtEl>
                                        <p:attrNameLst>
                                          <p:attrName>style.visibility</p:attrName>
                                        </p:attrNameLst>
                                      </p:cBhvr>
                                      <p:to>
                                        <p:strVal val="visible"/>
                                      </p:to>
                                    </p:set>
                                    <p:animEffect transition="in" filter="wipe(left)">
                                      <p:cBhvr>
                                        <p:cTn id="28" dur="500"/>
                                        <p:tgtEl>
                                          <p:spTgt spid="98407">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98410"/>
                                        </p:tgtEl>
                                      </p:cBhvr>
                                    </p:animEffect>
                                    <p:set>
                                      <p:cBhvr>
                                        <p:cTn id="33" dur="1" fill="hold">
                                          <p:stCondLst>
                                            <p:cond delay="499"/>
                                          </p:stCondLst>
                                        </p:cTn>
                                        <p:tgtEl>
                                          <p:spTgt spid="98410"/>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98407">
                                            <p:txEl>
                                              <p:pRg st="2" end="2"/>
                                            </p:txEl>
                                          </p:spTgt>
                                        </p:tgtEl>
                                        <p:attrNameLst>
                                          <p:attrName>style.visibility</p:attrName>
                                        </p:attrNameLst>
                                      </p:cBhvr>
                                      <p:to>
                                        <p:strVal val="visible"/>
                                      </p:to>
                                    </p:set>
                                    <p:animEffect transition="in" filter="wipe(left)">
                                      <p:cBhvr>
                                        <p:cTn id="38" dur="500"/>
                                        <p:tgtEl>
                                          <p:spTgt spid="98407">
                                            <p:txEl>
                                              <p:pRg st="2" end="2"/>
                                            </p:txEl>
                                          </p:spTgt>
                                        </p:tgtEl>
                                      </p:cBhvr>
                                    </p:animEffect>
                                  </p:childTnLst>
                                </p:cTn>
                              </p:par>
                              <p:par>
                                <p:cTn id="39" presetID="18" presetClass="entr" presetSubtype="6" fill="hold" grpId="0" nodeType="withEffect">
                                  <p:stCondLst>
                                    <p:cond delay="0"/>
                                  </p:stCondLst>
                                  <p:childTnLst>
                                    <p:set>
                                      <p:cBhvr>
                                        <p:cTn id="40" dur="1" fill="hold">
                                          <p:stCondLst>
                                            <p:cond delay="0"/>
                                          </p:stCondLst>
                                        </p:cTn>
                                        <p:tgtEl>
                                          <p:spTgt spid="98412"/>
                                        </p:tgtEl>
                                        <p:attrNameLst>
                                          <p:attrName>style.visibility</p:attrName>
                                        </p:attrNameLst>
                                      </p:cBhvr>
                                      <p:to>
                                        <p:strVal val="visible"/>
                                      </p:to>
                                    </p:set>
                                    <p:animEffect transition="in" filter="strips(downRight)">
                                      <p:cBhvr>
                                        <p:cTn id="41" dur="500"/>
                                        <p:tgtEl>
                                          <p:spTgt spid="9841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98407">
                                            <p:txEl>
                                              <p:pRg st="3" end="3"/>
                                            </p:txEl>
                                          </p:spTgt>
                                        </p:tgtEl>
                                        <p:attrNameLst>
                                          <p:attrName>style.visibility</p:attrName>
                                        </p:attrNameLst>
                                      </p:cBhvr>
                                      <p:to>
                                        <p:strVal val="visible"/>
                                      </p:to>
                                    </p:set>
                                    <p:animEffect transition="in" filter="wipe(left)">
                                      <p:cBhvr>
                                        <p:cTn id="46" dur="500"/>
                                        <p:tgtEl>
                                          <p:spTgt spid="98407">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98407">
                                            <p:txEl>
                                              <p:pRg st="4" end="4"/>
                                            </p:txEl>
                                          </p:spTgt>
                                        </p:tgtEl>
                                        <p:attrNameLst>
                                          <p:attrName>style.visibility</p:attrName>
                                        </p:attrNameLst>
                                      </p:cBhvr>
                                      <p:to>
                                        <p:strVal val="visible"/>
                                      </p:to>
                                    </p:set>
                                    <p:animEffect transition="in" filter="wipe(left)">
                                      <p:cBhvr>
                                        <p:cTn id="51" dur="500"/>
                                        <p:tgtEl>
                                          <p:spTgt spid="98407">
                                            <p:txEl>
                                              <p:pRg st="4" end="4"/>
                                            </p:txEl>
                                          </p:spTgt>
                                        </p:tgtEl>
                                      </p:cBhvr>
                                    </p:animEffect>
                                  </p:childTnLst>
                                </p:cTn>
                              </p:par>
                              <p:par>
                                <p:cTn id="52" presetID="18" presetClass="entr" presetSubtype="3" fill="hold" grpId="0" nodeType="withEffect">
                                  <p:stCondLst>
                                    <p:cond delay="0"/>
                                  </p:stCondLst>
                                  <p:childTnLst>
                                    <p:set>
                                      <p:cBhvr>
                                        <p:cTn id="53" dur="1" fill="hold">
                                          <p:stCondLst>
                                            <p:cond delay="0"/>
                                          </p:stCondLst>
                                        </p:cTn>
                                        <p:tgtEl>
                                          <p:spTgt spid="98414"/>
                                        </p:tgtEl>
                                        <p:attrNameLst>
                                          <p:attrName>style.visibility</p:attrName>
                                        </p:attrNameLst>
                                      </p:cBhvr>
                                      <p:to>
                                        <p:strVal val="visible"/>
                                      </p:to>
                                    </p:set>
                                    <p:animEffect transition="in" filter="strips(upRight)">
                                      <p:cBhvr>
                                        <p:cTn id="54" dur="500"/>
                                        <p:tgtEl>
                                          <p:spTgt spid="98414"/>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1" nodeType="clickEffect">
                                  <p:stCondLst>
                                    <p:cond delay="0"/>
                                  </p:stCondLst>
                                  <p:childTnLst>
                                    <p:animEffect transition="out" filter="fade">
                                      <p:cBhvr>
                                        <p:cTn id="58" dur="500"/>
                                        <p:tgtEl>
                                          <p:spTgt spid="98412"/>
                                        </p:tgtEl>
                                      </p:cBhvr>
                                    </p:animEffect>
                                    <p:set>
                                      <p:cBhvr>
                                        <p:cTn id="59" dur="1" fill="hold">
                                          <p:stCondLst>
                                            <p:cond delay="499"/>
                                          </p:stCondLst>
                                        </p:cTn>
                                        <p:tgtEl>
                                          <p:spTgt spid="98412"/>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98414"/>
                                        </p:tgtEl>
                                      </p:cBhvr>
                                    </p:animEffect>
                                    <p:set>
                                      <p:cBhvr>
                                        <p:cTn id="62" dur="1" fill="hold">
                                          <p:stCondLst>
                                            <p:cond delay="499"/>
                                          </p:stCondLst>
                                        </p:cTn>
                                        <p:tgtEl>
                                          <p:spTgt spid="98414"/>
                                        </p:tgtEl>
                                        <p:attrNameLst>
                                          <p:attrName>style.visibility</p:attrName>
                                        </p:attrNameLst>
                                      </p:cBhvr>
                                      <p:to>
                                        <p:strVal val="hidden"/>
                                      </p:to>
                                    </p:set>
                                  </p:childTnLst>
                                </p:cTn>
                              </p:par>
                            </p:childTnLst>
                          </p:cTn>
                        </p:par>
                        <p:par>
                          <p:cTn id="63" fill="hold">
                            <p:stCondLst>
                              <p:cond delay="500"/>
                            </p:stCondLst>
                            <p:childTnLst>
                              <p:par>
                                <p:cTn id="64" presetID="23" presetClass="entr" presetSubtype="32" fill="hold" grpId="0" nodeType="afterEffect">
                                  <p:stCondLst>
                                    <p:cond delay="0"/>
                                  </p:stCondLst>
                                  <p:childTnLst>
                                    <p:set>
                                      <p:cBhvr>
                                        <p:cTn id="65" dur="1" fill="hold">
                                          <p:stCondLst>
                                            <p:cond delay="0"/>
                                          </p:stCondLst>
                                        </p:cTn>
                                        <p:tgtEl>
                                          <p:spTgt spid="98408"/>
                                        </p:tgtEl>
                                        <p:attrNameLst>
                                          <p:attrName>style.visibility</p:attrName>
                                        </p:attrNameLst>
                                      </p:cBhvr>
                                      <p:to>
                                        <p:strVal val="visible"/>
                                      </p:to>
                                    </p:set>
                                    <p:anim calcmode="lin" valueType="num">
                                      <p:cBhvr>
                                        <p:cTn id="66" dur="500" fill="hold"/>
                                        <p:tgtEl>
                                          <p:spTgt spid="98408"/>
                                        </p:tgtEl>
                                        <p:attrNameLst>
                                          <p:attrName>ppt_w</p:attrName>
                                        </p:attrNameLst>
                                      </p:cBhvr>
                                      <p:tavLst>
                                        <p:tav tm="0">
                                          <p:val>
                                            <p:strVal val="4*#ppt_w"/>
                                          </p:val>
                                        </p:tav>
                                        <p:tav tm="100000">
                                          <p:val>
                                            <p:strVal val="#ppt_w"/>
                                          </p:val>
                                        </p:tav>
                                      </p:tavLst>
                                    </p:anim>
                                    <p:anim calcmode="lin" valueType="num">
                                      <p:cBhvr>
                                        <p:cTn id="67" dur="500" fill="hold"/>
                                        <p:tgtEl>
                                          <p:spTgt spid="98408"/>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407" grpId="0" build="p"/>
      <p:bldP spid="98410" grpId="0" bldLvl="0" animBg="1"/>
      <p:bldP spid="98410" grpId="1" bldLvl="0" animBg="1"/>
      <p:bldP spid="98412" grpId="0" bldLvl="0" animBg="1"/>
      <p:bldP spid="98412" grpId="1" bldLvl="0" animBg="1"/>
      <p:bldP spid="98409" grpId="0" bldLvl="0" animBg="1"/>
      <p:bldP spid="98408" grpId="0" bldLvl="0" animBg="1"/>
      <p:bldP spid="98414" grpId="0" bldLvl="0" animBg="1"/>
      <p:bldP spid="98414" grpId="1"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4" cstate="print"/>
          <a:stretch>
            <a:fillRect/>
          </a:stretch>
        </p:blipFill>
        <p:spPr>
          <a:xfrm>
            <a:off x="433281" y="6286520"/>
            <a:ext cx="1495513" cy="288536"/>
          </a:xfrm>
          <a:prstGeom prst="rect">
            <a:avLst/>
          </a:prstGeom>
        </p:spPr>
      </p:pic>
      <p:sp>
        <p:nvSpPr>
          <p:cNvPr id="8" name="TextBox 5"/>
          <p:cNvSpPr txBox="1"/>
          <p:nvPr/>
        </p:nvSpPr>
        <p:spPr>
          <a:xfrm>
            <a:off x="414137" y="641967"/>
            <a:ext cx="3840480" cy="583565"/>
          </a:xfrm>
          <a:prstGeom prst="rect">
            <a:avLst/>
          </a:prstGeom>
          <a:noFill/>
        </p:spPr>
        <p:txBody>
          <a:bodyPr wrap="none" rtlCol="0">
            <a:spAutoFit/>
          </a:bodyPr>
          <a:lstStyle/>
          <a:p>
            <a:r>
              <a:rPr lang="zh-CN" altLang="en-US" sz="3200" dirty="0">
                <a:solidFill>
                  <a:srgbClr val="002060"/>
                </a:solidFill>
                <a:latin typeface="华光中雅_CNKI" panose="02000500000000000000" pitchFamily="2" charset="-122"/>
                <a:ea typeface="华光中雅_CNKI" panose="02000500000000000000" pitchFamily="2" charset="-122"/>
              </a:rPr>
              <a:t>短期成本与长期成本</a:t>
            </a:r>
          </a:p>
        </p:txBody>
      </p:sp>
      <p:sp>
        <p:nvSpPr>
          <p:cNvPr id="2" name="Rectangle 3"/>
          <p:cNvSpPr>
            <a:spLocks noGrp="1" noChangeArrowheads="1"/>
          </p:cNvSpPr>
          <p:nvPr>
            <p:custDataLst>
              <p:tags r:id="rId1"/>
            </p:custDataLst>
          </p:nvPr>
        </p:nvSpPr>
        <p:spPr>
          <a:xfrm>
            <a:off x="457200" y="1247140"/>
            <a:ext cx="8229600" cy="3904615"/>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5000"/>
              </a:lnSpc>
              <a:spcBef>
                <a:spcPts val="1200"/>
              </a:spcBef>
              <a:spcAft>
                <a:spcPts val="0"/>
              </a:spcAft>
              <a:buClr>
                <a:srgbClr val="A3C167"/>
              </a:buClr>
              <a:buSzTx/>
              <a:buFont typeface="Wingdings" panose="05000000000000000000" pitchFamily="2" charset="2"/>
              <a:buChar char="§"/>
              <a:defRPr sz="2800" kern="1200">
                <a:solidFill>
                  <a:schemeClr val="tx1"/>
                </a:solidFill>
                <a:latin typeface="Arial" panose="020B0604020202020204"/>
                <a:ea typeface="+mn-ea"/>
                <a:cs typeface="Arial" panose="020B0604020202020204"/>
              </a:defRPr>
            </a:lvl1pPr>
            <a:lvl2pPr marL="742950" marR="0" indent="-285750" algn="l" defTabSz="914400" rtl="0" eaLnBrk="1" fontAlgn="auto" latinLnBrk="0" hangingPunct="1">
              <a:lnSpc>
                <a:spcPct val="105000"/>
              </a:lnSpc>
              <a:spcBef>
                <a:spcPts val="300"/>
              </a:spcBef>
              <a:spcAft>
                <a:spcPts val="0"/>
              </a:spcAft>
              <a:buClr>
                <a:srgbClr val="CC9900"/>
              </a:buClr>
              <a:buSzTx/>
              <a:buFont typeface="Wingdings" panose="05000000000000000000" pitchFamily="2" charset="2"/>
              <a:buChar char="§"/>
              <a:defRPr sz="2700" kern="1200">
                <a:solidFill>
                  <a:schemeClr val="tx1"/>
                </a:solidFill>
                <a:latin typeface="Arial" panose="020B0604020202020204"/>
                <a:ea typeface="+mn-ea"/>
                <a:cs typeface="Arial" panose="020B0604020202020204"/>
              </a:defRPr>
            </a:lvl2pPr>
            <a:lvl3pPr marL="1143000" marR="0" indent="-228600" algn="l" defTabSz="914400" rtl="0" eaLnBrk="1" fontAlgn="auto" latinLnBrk="0" hangingPunct="1">
              <a:lnSpc>
                <a:spcPct val="105000"/>
              </a:lnSpc>
              <a:spcBef>
                <a:spcPts val="300"/>
              </a:spcBef>
              <a:spcAft>
                <a:spcPts val="0"/>
              </a:spcAft>
              <a:buClr>
                <a:srgbClr val="B3A2C7"/>
              </a:buClr>
              <a:buSzTx/>
              <a:buFont typeface="Wingdings" panose="05000000000000000000" pitchFamily="2" charset="2"/>
              <a:buChar char="§"/>
              <a:defRPr sz="2400" kern="1200">
                <a:solidFill>
                  <a:schemeClr val="tx1"/>
                </a:solidFill>
                <a:latin typeface="Arial" panose="020B0604020202020204"/>
                <a:ea typeface="+mn-ea"/>
                <a:cs typeface="Arial" panose="020B0604020202020204"/>
              </a:defRPr>
            </a:lvl3pPr>
            <a:lvl4pPr marL="16002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4pPr>
            <a:lvl5pPr marL="20574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dirty="0" smtClean="0">
                <a:latin typeface="微软雅黑" panose="020B0503020204020204" pitchFamily="34" charset="-122"/>
                <a:ea typeface="微软雅黑" panose="020B0503020204020204" pitchFamily="34" charset="-122"/>
                <a:sym typeface="+mn-ea"/>
              </a:rPr>
              <a:t>短期</a:t>
            </a:r>
            <a:r>
              <a:rPr lang="en-US" dirty="0" smtClean="0">
                <a:latin typeface="微软雅黑" panose="020B0503020204020204" pitchFamily="34" charset="-122"/>
                <a:ea typeface="微软雅黑" panose="020B0503020204020204" pitchFamily="34" charset="-122"/>
              </a:rPr>
              <a:t>:  </a:t>
            </a:r>
            <a:r>
              <a:rPr lang="en-US" dirty="0" smtClean="0">
                <a:latin typeface="微软雅黑" panose="020B0503020204020204" pitchFamily="34" charset="-122"/>
                <a:ea typeface="微软雅黑" panose="020B0503020204020204" pitchFamily="34" charset="-122"/>
                <a:sym typeface="+mn-ea"/>
              </a:rPr>
              <a:t>一些投入是固定的(比如，工厂，土地)</a:t>
            </a:r>
            <a:r>
              <a:rPr lang="zh-CN" altLang="en-US" dirty="0" smtClean="0">
                <a:latin typeface="微软雅黑" panose="020B0503020204020204" pitchFamily="34" charset="-122"/>
                <a:ea typeface="微软雅黑" panose="020B0503020204020204" pitchFamily="34" charset="-122"/>
                <a:sym typeface="+mn-ea"/>
              </a:rPr>
              <a:t>，</a:t>
            </a:r>
            <a:r>
              <a:rPr lang="en-US" dirty="0" smtClean="0">
                <a:latin typeface="微软雅黑" panose="020B0503020204020204" pitchFamily="34" charset="-122"/>
                <a:ea typeface="微软雅黑" panose="020B0503020204020204" pitchFamily="34" charset="-122"/>
                <a:sym typeface="+mn-ea"/>
              </a:rPr>
              <a:t>这些投入的成本是固定成本</a:t>
            </a:r>
            <a:endParaRPr lang="en-US" dirty="0" smtClean="0">
              <a:latin typeface="微软雅黑" panose="020B0503020204020204" pitchFamily="34" charset="-122"/>
              <a:ea typeface="微软雅黑" panose="020B0503020204020204" pitchFamily="34" charset="-122"/>
            </a:endParaRPr>
          </a:p>
          <a:p>
            <a:pPr eaLnBrk="1" hangingPunct="1"/>
            <a:r>
              <a:rPr lang="en-US" dirty="0" smtClean="0">
                <a:latin typeface="微软雅黑" panose="020B0503020204020204" pitchFamily="34" charset="-122"/>
                <a:ea typeface="微软雅黑" panose="020B0503020204020204" pitchFamily="34" charset="-122"/>
              </a:rPr>
              <a:t>长期:  所有投入都是可变的(比如，</a:t>
            </a:r>
            <a:r>
              <a:rPr lang="en-US" dirty="0">
                <a:latin typeface="微软雅黑" panose="020B0503020204020204" pitchFamily="34" charset="-122"/>
                <a:ea typeface="微软雅黑" panose="020B0503020204020204" pitchFamily="34" charset="-122"/>
              </a:rPr>
              <a:t>企业可以建造更多的工厂或者出售已建好的工</a:t>
            </a:r>
            <a:r>
              <a:rPr lang="zh-CN" altLang="en-US" dirty="0">
                <a:latin typeface="微软雅黑" panose="020B0503020204020204" pitchFamily="34" charset="-122"/>
                <a:ea typeface="微软雅黑" panose="020B0503020204020204" pitchFamily="34" charset="-122"/>
                <a:cs typeface="Arial Unicode MS" panose="020B0604020202020204" pitchFamily="34" charset="-122"/>
              </a:rPr>
              <a:t>厂</a:t>
            </a:r>
            <a:r>
              <a:rPr lang="en-US" dirty="0" smtClean="0">
                <a:latin typeface="微软雅黑" panose="020B0503020204020204" pitchFamily="34" charset="-122"/>
                <a:ea typeface="微软雅黑" panose="020B0503020204020204" pitchFamily="34" charset="-122"/>
              </a:rPr>
              <a:t>).</a:t>
            </a:r>
          </a:p>
          <a:p>
            <a:pPr eaLnBrk="1" hangingPunct="1"/>
            <a:r>
              <a:rPr lang="en-US" dirty="0" smtClean="0">
                <a:latin typeface="微软雅黑" panose="020B0503020204020204" pitchFamily="34" charset="-122"/>
                <a:ea typeface="微软雅黑" panose="020B0503020204020204" pitchFamily="34" charset="-122"/>
              </a:rPr>
              <a:t>在长期里，任何产量的平均总成本都是使用生产那个产量的最有效率的投入的成本(比如在平均总成本最低的工厂规模</a:t>
            </a:r>
            <a:r>
              <a:rPr lang="zh-CN" altLang="en-US" dirty="0" smtClean="0">
                <a:latin typeface="微软雅黑" panose="020B0503020204020204" pitchFamily="34" charset="-122"/>
                <a:ea typeface="微软雅黑" panose="020B0503020204020204" pitchFamily="34" charset="-122"/>
                <a:cs typeface="Arial Unicode MS" panose="020B0604020202020204" pitchFamily="34" charset="-122"/>
              </a:rPr>
              <a:t>上</a:t>
            </a:r>
            <a:r>
              <a:rPr lang="en-US" dirty="0" smtClean="0">
                <a:latin typeface="微软雅黑" panose="020B0503020204020204" pitchFamily="34" charset="-122"/>
                <a:ea typeface="微软雅黑" panose="020B0503020204020204" pitchFamily="34" charset="-122"/>
              </a:rPr>
              <a:t>生产)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4"/>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14" cstate="print"/>
          <a:stretch>
            <a:fillRect/>
          </a:stretch>
        </p:blipFill>
        <p:spPr>
          <a:xfrm>
            <a:off x="433281" y="6286520"/>
            <a:ext cx="1495513" cy="288536"/>
          </a:xfrm>
          <a:prstGeom prst="rect">
            <a:avLst/>
          </a:prstGeom>
        </p:spPr>
      </p:pic>
      <p:sp>
        <p:nvSpPr>
          <p:cNvPr id="23" name="TextBox 5"/>
          <p:cNvSpPr txBox="1"/>
          <p:nvPr/>
        </p:nvSpPr>
        <p:spPr>
          <a:xfrm>
            <a:off x="414137" y="641967"/>
            <a:ext cx="7590155" cy="583565"/>
          </a:xfrm>
          <a:prstGeom prst="rect">
            <a:avLst/>
          </a:prstGeom>
          <a:noFill/>
        </p:spPr>
        <p:txBody>
          <a:bodyPr wrap="none" rtlCol="0">
            <a:spAutoFit/>
          </a:bodyPr>
          <a:lstStyle/>
          <a:p>
            <a:pPr algn="l"/>
            <a:r>
              <a:rPr sz="3200">
                <a:solidFill>
                  <a:srgbClr val="002060"/>
                </a:solidFill>
              </a:rPr>
              <a:t>例 3: 三种不同规模工厂</a:t>
            </a:r>
            <a:r>
              <a:rPr lang="zh-CN" sz="3200">
                <a:solidFill>
                  <a:srgbClr val="002060"/>
                </a:solidFill>
              </a:rPr>
              <a:t>的</a:t>
            </a:r>
            <a:r>
              <a:rPr sz="3200">
                <a:solidFill>
                  <a:srgbClr val="002060"/>
                </a:solidFill>
                <a:sym typeface="+mn-ea"/>
              </a:rPr>
              <a:t>长期平均总成本</a:t>
            </a:r>
            <a:endParaRPr lang="zh-CN" sz="3200">
              <a:solidFill>
                <a:srgbClr val="002060"/>
              </a:solidFill>
            </a:endParaRPr>
          </a:p>
        </p:txBody>
      </p:sp>
      <p:grpSp>
        <p:nvGrpSpPr>
          <p:cNvPr id="2" name="Group 16"/>
          <p:cNvGrpSpPr/>
          <p:nvPr/>
        </p:nvGrpSpPr>
        <p:grpSpPr bwMode="auto">
          <a:xfrm>
            <a:off x="4276725" y="2095500"/>
            <a:ext cx="2268538" cy="1349375"/>
            <a:chOff x="2701" y="1299"/>
            <a:chExt cx="1429" cy="850"/>
          </a:xfrm>
        </p:grpSpPr>
        <p:sp>
          <p:nvSpPr>
            <p:cNvPr id="43027" name="Arc 7"/>
            <p:cNvSpPr/>
            <p:nvPr>
              <p:custDataLst>
                <p:tags r:id="rId10"/>
              </p:custDataLst>
            </p:nvPr>
          </p:nvSpPr>
          <p:spPr bwMode="auto">
            <a:xfrm flipH="1" flipV="1">
              <a:off x="2701" y="1357"/>
              <a:ext cx="1077" cy="792"/>
            </a:xfrm>
            <a:custGeom>
              <a:avLst/>
              <a:gdLst>
                <a:gd name="T0" fmla="*/ 0 w 41026"/>
                <a:gd name="T1" fmla="*/ 0 h 21600"/>
                <a:gd name="T2" fmla="*/ 0 w 41026"/>
                <a:gd name="T3" fmla="*/ 0 h 21600"/>
                <a:gd name="T4" fmla="*/ 0 w 41026"/>
                <a:gd name="T5" fmla="*/ 0 h 21600"/>
                <a:gd name="T6" fmla="*/ 0 60000 65536"/>
                <a:gd name="T7" fmla="*/ 0 60000 65536"/>
                <a:gd name="T8" fmla="*/ 0 60000 65536"/>
                <a:gd name="T9" fmla="*/ 0 w 41026"/>
                <a:gd name="T10" fmla="*/ 0 h 21600"/>
                <a:gd name="T11" fmla="*/ 41026 w 41026"/>
                <a:gd name="T12" fmla="*/ 21600 h 21600"/>
              </a:gdLst>
              <a:ahLst/>
              <a:cxnLst>
                <a:cxn ang="T6">
                  <a:pos x="T0" y="T1"/>
                </a:cxn>
                <a:cxn ang="T7">
                  <a:pos x="T2" y="T3"/>
                </a:cxn>
                <a:cxn ang="T8">
                  <a:pos x="T4" y="T5"/>
                </a:cxn>
              </a:cxnLst>
              <a:rect l="T9" t="T10" r="T11" b="T12"/>
              <a:pathLst>
                <a:path w="41026" h="21600" fill="none" extrusionOk="0">
                  <a:moveTo>
                    <a:pt x="0" y="16111"/>
                  </a:moveTo>
                  <a:cubicBezTo>
                    <a:pt x="2494" y="6617"/>
                    <a:pt x="11075" y="-1"/>
                    <a:pt x="20891" y="0"/>
                  </a:cubicBezTo>
                  <a:cubicBezTo>
                    <a:pt x="29802" y="0"/>
                    <a:pt x="37799" y="5472"/>
                    <a:pt x="41025" y="13780"/>
                  </a:cubicBezTo>
                </a:path>
                <a:path w="41026" h="21600" stroke="0" extrusionOk="0">
                  <a:moveTo>
                    <a:pt x="0" y="16111"/>
                  </a:moveTo>
                  <a:cubicBezTo>
                    <a:pt x="2494" y="6617"/>
                    <a:pt x="11075" y="-1"/>
                    <a:pt x="20891" y="0"/>
                  </a:cubicBezTo>
                  <a:cubicBezTo>
                    <a:pt x="29802" y="0"/>
                    <a:pt x="37799" y="5472"/>
                    <a:pt x="41025" y="13780"/>
                  </a:cubicBezTo>
                  <a:lnTo>
                    <a:pt x="20891" y="21600"/>
                  </a:lnTo>
                  <a:close/>
                </a:path>
              </a:pathLst>
            </a:custGeom>
            <a:noFill/>
            <a:ln w="38100">
              <a:solidFill>
                <a:srgbClr val="003399"/>
              </a:solidFill>
              <a:round/>
            </a:ln>
          </p:spPr>
          <p:txBody>
            <a:bodyPr wrap="none" anchor="ctr"/>
            <a:lstStyle/>
            <a:p>
              <a:endParaRPr lang="en-US">
                <a:latin typeface="Arial" panose="020B0604020202020204"/>
                <a:cs typeface="Arial" panose="020B0604020202020204"/>
              </a:endParaRPr>
            </a:p>
          </p:txBody>
        </p:sp>
        <p:sp>
          <p:nvSpPr>
            <p:cNvPr id="43028" name="Text Box 10"/>
            <p:cNvSpPr txBox="1">
              <a:spLocks noChangeArrowheads="1"/>
            </p:cNvSpPr>
            <p:nvPr>
              <p:custDataLst>
                <p:tags r:id="rId11"/>
              </p:custDataLst>
            </p:nvPr>
          </p:nvSpPr>
          <p:spPr bwMode="auto">
            <a:xfrm>
              <a:off x="3512" y="1299"/>
              <a:ext cx="618" cy="288"/>
            </a:xfrm>
            <a:prstGeom prst="rect">
              <a:avLst/>
            </a:prstGeom>
            <a:noFill/>
            <a:ln w="9525">
              <a:noFill/>
              <a:miter lim="800000"/>
            </a:ln>
          </p:spPr>
          <p:txBody>
            <a:bodyPr>
              <a:spAutoFit/>
            </a:bodyPr>
            <a:lstStyle/>
            <a:p>
              <a:pPr>
                <a:spcBef>
                  <a:spcPct val="50000"/>
                </a:spcBef>
              </a:pPr>
              <a:r>
                <a:rPr lang="en-US" sz="2400" i="1">
                  <a:solidFill>
                    <a:srgbClr val="003399"/>
                  </a:solidFill>
                  <a:latin typeface="Arial" panose="020B0604020202020204"/>
                  <a:cs typeface="Arial" panose="020B0604020202020204"/>
                </a:rPr>
                <a:t>ATC</a:t>
              </a:r>
              <a:r>
                <a:rPr lang="en-US" sz="2400" b="1" i="1" baseline="-25000">
                  <a:solidFill>
                    <a:srgbClr val="003399"/>
                  </a:solidFill>
                  <a:latin typeface="Arial" panose="020B0604020202020204"/>
                  <a:cs typeface="Arial" panose="020B0604020202020204"/>
                </a:rPr>
                <a:t>S</a:t>
              </a:r>
            </a:p>
          </p:txBody>
        </p:sp>
      </p:grpSp>
      <p:grpSp>
        <p:nvGrpSpPr>
          <p:cNvPr id="3" name="Group 17"/>
          <p:cNvGrpSpPr/>
          <p:nvPr/>
        </p:nvGrpSpPr>
        <p:grpSpPr bwMode="auto">
          <a:xfrm>
            <a:off x="5016500" y="2057400"/>
            <a:ext cx="2840038" cy="1585913"/>
            <a:chOff x="3167" y="1275"/>
            <a:chExt cx="1789" cy="999"/>
          </a:xfrm>
        </p:grpSpPr>
        <p:sp>
          <p:nvSpPr>
            <p:cNvPr id="43025" name="Arc 8"/>
            <p:cNvSpPr/>
            <p:nvPr>
              <p:custDataLst>
                <p:tags r:id="rId8"/>
              </p:custDataLst>
            </p:nvPr>
          </p:nvSpPr>
          <p:spPr bwMode="auto">
            <a:xfrm flipH="1" flipV="1">
              <a:off x="3167" y="1482"/>
              <a:ext cx="1501" cy="792"/>
            </a:xfrm>
            <a:custGeom>
              <a:avLst/>
              <a:gdLst>
                <a:gd name="T0" fmla="*/ 0 w 41685"/>
                <a:gd name="T1" fmla="*/ 0 h 21600"/>
                <a:gd name="T2" fmla="*/ 0 w 41685"/>
                <a:gd name="T3" fmla="*/ 0 h 21600"/>
                <a:gd name="T4" fmla="*/ 0 w 41685"/>
                <a:gd name="T5" fmla="*/ 0 h 21600"/>
                <a:gd name="T6" fmla="*/ 0 60000 65536"/>
                <a:gd name="T7" fmla="*/ 0 60000 65536"/>
                <a:gd name="T8" fmla="*/ 0 60000 65536"/>
                <a:gd name="T9" fmla="*/ 0 w 41685"/>
                <a:gd name="T10" fmla="*/ 0 h 21600"/>
                <a:gd name="T11" fmla="*/ 41685 w 41685"/>
                <a:gd name="T12" fmla="*/ 21600 h 21600"/>
              </a:gdLst>
              <a:ahLst/>
              <a:cxnLst>
                <a:cxn ang="T6">
                  <a:pos x="T0" y="T1"/>
                </a:cxn>
                <a:cxn ang="T7">
                  <a:pos x="T2" y="T3"/>
                </a:cxn>
                <a:cxn ang="T8">
                  <a:pos x="T4" y="T5"/>
                </a:cxn>
              </a:cxnLst>
              <a:rect l="T9" t="T10" r="T11" b="T12"/>
              <a:pathLst>
                <a:path w="41685" h="21600" fill="none" extrusionOk="0">
                  <a:moveTo>
                    <a:pt x="0" y="20131"/>
                  </a:moveTo>
                  <a:cubicBezTo>
                    <a:pt x="772" y="8798"/>
                    <a:pt x="10190" y="-1"/>
                    <a:pt x="21550" y="0"/>
                  </a:cubicBezTo>
                  <a:cubicBezTo>
                    <a:pt x="30461" y="0"/>
                    <a:pt x="38458" y="5472"/>
                    <a:pt x="41684" y="13780"/>
                  </a:cubicBezTo>
                </a:path>
                <a:path w="41685" h="21600" stroke="0" extrusionOk="0">
                  <a:moveTo>
                    <a:pt x="0" y="20131"/>
                  </a:moveTo>
                  <a:cubicBezTo>
                    <a:pt x="772" y="8798"/>
                    <a:pt x="10190" y="-1"/>
                    <a:pt x="21550" y="0"/>
                  </a:cubicBezTo>
                  <a:cubicBezTo>
                    <a:pt x="30461" y="0"/>
                    <a:pt x="38458" y="5472"/>
                    <a:pt x="41684" y="13780"/>
                  </a:cubicBezTo>
                  <a:lnTo>
                    <a:pt x="21550" y="21600"/>
                  </a:lnTo>
                  <a:close/>
                </a:path>
              </a:pathLst>
            </a:custGeom>
            <a:noFill/>
            <a:ln w="38100">
              <a:solidFill>
                <a:srgbClr val="339933"/>
              </a:solidFill>
              <a:round/>
            </a:ln>
          </p:spPr>
          <p:txBody>
            <a:bodyPr wrap="none" anchor="ctr"/>
            <a:lstStyle/>
            <a:p>
              <a:endParaRPr lang="en-US">
                <a:latin typeface="Arial" panose="020B0604020202020204"/>
                <a:cs typeface="Arial" panose="020B0604020202020204"/>
              </a:endParaRPr>
            </a:p>
          </p:txBody>
        </p:sp>
        <p:sp>
          <p:nvSpPr>
            <p:cNvPr id="43026" name="Text Box 11"/>
            <p:cNvSpPr txBox="1">
              <a:spLocks noChangeArrowheads="1"/>
            </p:cNvSpPr>
            <p:nvPr>
              <p:custDataLst>
                <p:tags r:id="rId9"/>
              </p:custDataLst>
            </p:nvPr>
          </p:nvSpPr>
          <p:spPr bwMode="auto">
            <a:xfrm>
              <a:off x="4338" y="1275"/>
              <a:ext cx="618" cy="288"/>
            </a:xfrm>
            <a:prstGeom prst="rect">
              <a:avLst/>
            </a:prstGeom>
            <a:noFill/>
            <a:ln w="9525">
              <a:noFill/>
              <a:miter lim="800000"/>
            </a:ln>
          </p:spPr>
          <p:txBody>
            <a:bodyPr>
              <a:spAutoFit/>
            </a:bodyPr>
            <a:lstStyle/>
            <a:p>
              <a:pPr>
                <a:spcBef>
                  <a:spcPct val="50000"/>
                </a:spcBef>
              </a:pPr>
              <a:r>
                <a:rPr lang="en-US" sz="2400" i="1">
                  <a:solidFill>
                    <a:srgbClr val="339933"/>
                  </a:solidFill>
                  <a:latin typeface="Arial" panose="020B0604020202020204"/>
                  <a:cs typeface="Arial" panose="020B0604020202020204"/>
                </a:rPr>
                <a:t>ATC</a:t>
              </a:r>
              <a:r>
                <a:rPr lang="en-US" sz="2400" b="1" i="1" baseline="-25000">
                  <a:solidFill>
                    <a:srgbClr val="339933"/>
                  </a:solidFill>
                  <a:latin typeface="Arial" panose="020B0604020202020204"/>
                  <a:cs typeface="Arial" panose="020B0604020202020204"/>
                </a:rPr>
                <a:t>M</a:t>
              </a:r>
            </a:p>
          </p:txBody>
        </p:sp>
      </p:grpSp>
      <p:grpSp>
        <p:nvGrpSpPr>
          <p:cNvPr id="4" name="Group 18"/>
          <p:cNvGrpSpPr/>
          <p:nvPr/>
        </p:nvGrpSpPr>
        <p:grpSpPr bwMode="auto">
          <a:xfrm>
            <a:off x="6426200" y="2189163"/>
            <a:ext cx="2263775" cy="1257300"/>
            <a:chOff x="4055" y="1358"/>
            <a:chExt cx="1426" cy="792"/>
          </a:xfrm>
        </p:grpSpPr>
        <p:sp>
          <p:nvSpPr>
            <p:cNvPr id="43023" name="Arc 9"/>
            <p:cNvSpPr/>
            <p:nvPr>
              <p:custDataLst>
                <p:tags r:id="rId6"/>
              </p:custDataLst>
            </p:nvPr>
          </p:nvSpPr>
          <p:spPr bwMode="auto">
            <a:xfrm flipH="1" flipV="1">
              <a:off x="4055" y="1358"/>
              <a:ext cx="1009" cy="792"/>
            </a:xfrm>
            <a:custGeom>
              <a:avLst/>
              <a:gdLst>
                <a:gd name="T0" fmla="*/ 0 w 38406"/>
                <a:gd name="T1" fmla="*/ 0 h 21600"/>
                <a:gd name="T2" fmla="*/ 0 w 38406"/>
                <a:gd name="T3" fmla="*/ 0 h 21600"/>
                <a:gd name="T4" fmla="*/ 0 w 38406"/>
                <a:gd name="T5" fmla="*/ 0 h 21600"/>
                <a:gd name="T6" fmla="*/ 0 60000 65536"/>
                <a:gd name="T7" fmla="*/ 0 60000 65536"/>
                <a:gd name="T8" fmla="*/ 0 60000 65536"/>
                <a:gd name="T9" fmla="*/ 0 w 38406"/>
                <a:gd name="T10" fmla="*/ 0 h 21600"/>
                <a:gd name="T11" fmla="*/ 38406 w 38406"/>
                <a:gd name="T12" fmla="*/ 21600 h 21600"/>
              </a:gdLst>
              <a:ahLst/>
              <a:cxnLst>
                <a:cxn ang="T6">
                  <a:pos x="T0" y="T1"/>
                </a:cxn>
                <a:cxn ang="T7">
                  <a:pos x="T2" y="T3"/>
                </a:cxn>
                <a:cxn ang="T8">
                  <a:pos x="T4" y="T5"/>
                </a:cxn>
              </a:cxnLst>
              <a:rect l="T9" t="T10" r="T11" b="T12"/>
              <a:pathLst>
                <a:path w="38406" h="21600" fill="none" extrusionOk="0">
                  <a:moveTo>
                    <a:pt x="0" y="13174"/>
                  </a:moveTo>
                  <a:cubicBezTo>
                    <a:pt x="3383" y="5187"/>
                    <a:pt x="11215" y="-1"/>
                    <a:pt x="19889" y="0"/>
                  </a:cubicBezTo>
                  <a:cubicBezTo>
                    <a:pt x="27472" y="0"/>
                    <a:pt x="34500" y="3977"/>
                    <a:pt x="38405" y="10478"/>
                  </a:cubicBezTo>
                </a:path>
                <a:path w="38406" h="21600" stroke="0" extrusionOk="0">
                  <a:moveTo>
                    <a:pt x="0" y="13174"/>
                  </a:moveTo>
                  <a:cubicBezTo>
                    <a:pt x="3383" y="5187"/>
                    <a:pt x="11215" y="-1"/>
                    <a:pt x="19889" y="0"/>
                  </a:cubicBezTo>
                  <a:cubicBezTo>
                    <a:pt x="27472" y="0"/>
                    <a:pt x="34500" y="3977"/>
                    <a:pt x="38405" y="10478"/>
                  </a:cubicBezTo>
                  <a:lnTo>
                    <a:pt x="19889" y="21600"/>
                  </a:lnTo>
                  <a:close/>
                </a:path>
              </a:pathLst>
            </a:custGeom>
            <a:noFill/>
            <a:ln w="38100">
              <a:solidFill>
                <a:srgbClr val="800080"/>
              </a:solidFill>
              <a:round/>
            </a:ln>
          </p:spPr>
          <p:txBody>
            <a:bodyPr wrap="none" anchor="ctr"/>
            <a:lstStyle/>
            <a:p>
              <a:endParaRPr lang="en-US">
                <a:latin typeface="Arial" panose="020B0604020202020204"/>
                <a:cs typeface="Arial" panose="020B0604020202020204"/>
              </a:endParaRPr>
            </a:p>
          </p:txBody>
        </p:sp>
        <p:sp>
          <p:nvSpPr>
            <p:cNvPr id="43024" name="Text Box 12"/>
            <p:cNvSpPr txBox="1">
              <a:spLocks noChangeArrowheads="1"/>
            </p:cNvSpPr>
            <p:nvPr>
              <p:custDataLst>
                <p:tags r:id="rId7"/>
              </p:custDataLst>
            </p:nvPr>
          </p:nvSpPr>
          <p:spPr bwMode="auto">
            <a:xfrm>
              <a:off x="4863" y="1413"/>
              <a:ext cx="618" cy="288"/>
            </a:xfrm>
            <a:prstGeom prst="rect">
              <a:avLst/>
            </a:prstGeom>
            <a:noFill/>
            <a:ln w="9525">
              <a:noFill/>
              <a:miter lim="800000"/>
            </a:ln>
          </p:spPr>
          <p:txBody>
            <a:bodyPr>
              <a:spAutoFit/>
            </a:bodyPr>
            <a:lstStyle/>
            <a:p>
              <a:pPr>
                <a:spcBef>
                  <a:spcPct val="50000"/>
                </a:spcBef>
              </a:pPr>
              <a:r>
                <a:rPr lang="en-US" sz="2400" i="1">
                  <a:solidFill>
                    <a:srgbClr val="800080"/>
                  </a:solidFill>
                  <a:latin typeface="Arial" panose="020B0604020202020204"/>
                  <a:cs typeface="Arial" panose="020B0604020202020204"/>
                </a:rPr>
                <a:t>ATC</a:t>
              </a:r>
              <a:r>
                <a:rPr lang="en-US" sz="2400" b="1" i="1" baseline="-25000">
                  <a:solidFill>
                    <a:srgbClr val="800080"/>
                  </a:solidFill>
                  <a:latin typeface="Arial" panose="020B0604020202020204"/>
                  <a:cs typeface="Arial" panose="020B0604020202020204"/>
                </a:rPr>
                <a:t>L</a:t>
              </a:r>
            </a:p>
          </p:txBody>
        </p:sp>
      </p:grpSp>
      <p:grpSp>
        <p:nvGrpSpPr>
          <p:cNvPr id="6" name="Group 20"/>
          <p:cNvGrpSpPr/>
          <p:nvPr/>
        </p:nvGrpSpPr>
        <p:grpSpPr bwMode="auto">
          <a:xfrm>
            <a:off x="2998788" y="1374775"/>
            <a:ext cx="5799137" cy="3859213"/>
            <a:chOff x="1889" y="810"/>
            <a:chExt cx="3653" cy="2431"/>
          </a:xfrm>
        </p:grpSpPr>
        <p:grpSp>
          <p:nvGrpSpPr>
            <p:cNvPr id="8" name="Group 6"/>
            <p:cNvGrpSpPr/>
            <p:nvPr/>
          </p:nvGrpSpPr>
          <p:grpSpPr bwMode="auto">
            <a:xfrm>
              <a:off x="2469" y="810"/>
              <a:ext cx="2765" cy="2282"/>
              <a:chOff x="1489" y="785"/>
              <a:chExt cx="3650" cy="2492"/>
            </a:xfrm>
          </p:grpSpPr>
          <p:sp>
            <p:nvSpPr>
              <p:cNvPr id="43021" name="Line 4"/>
              <p:cNvSpPr>
                <a:spLocks noChangeShapeType="1"/>
              </p:cNvSpPr>
              <p:nvPr>
                <p:custDataLst>
                  <p:tags r:id="rId4"/>
                </p:custDataLst>
              </p:nvPr>
            </p:nvSpPr>
            <p:spPr bwMode="auto">
              <a:xfrm>
                <a:off x="1489" y="785"/>
                <a:ext cx="0" cy="2491"/>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sp>
            <p:nvSpPr>
              <p:cNvPr id="43022" name="Line 5"/>
              <p:cNvSpPr>
                <a:spLocks noChangeShapeType="1"/>
              </p:cNvSpPr>
              <p:nvPr>
                <p:custDataLst>
                  <p:tags r:id="rId5"/>
                </p:custDataLst>
              </p:nvPr>
            </p:nvSpPr>
            <p:spPr bwMode="auto">
              <a:xfrm>
                <a:off x="1489" y="3277"/>
                <a:ext cx="3650" cy="0"/>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grpSp>
        <p:sp>
          <p:nvSpPr>
            <p:cNvPr id="43019" name="Text Box 13"/>
            <p:cNvSpPr txBox="1">
              <a:spLocks noChangeArrowheads="1"/>
            </p:cNvSpPr>
            <p:nvPr>
              <p:custDataLst>
                <p:tags r:id="rId2"/>
              </p:custDataLst>
            </p:nvPr>
          </p:nvSpPr>
          <p:spPr bwMode="auto">
            <a:xfrm>
              <a:off x="5204" y="2943"/>
              <a:ext cx="338" cy="298"/>
            </a:xfrm>
            <a:prstGeom prst="rect">
              <a:avLst/>
            </a:prstGeom>
            <a:noFill/>
            <a:ln w="9525">
              <a:noFill/>
              <a:miter lim="800000"/>
            </a:ln>
          </p:spPr>
          <p:txBody>
            <a:bodyPr>
              <a:spAutoFit/>
            </a:bodyPr>
            <a:lstStyle/>
            <a:p>
              <a:pPr>
                <a:spcBef>
                  <a:spcPct val="50000"/>
                </a:spcBef>
              </a:pPr>
              <a:r>
                <a:rPr lang="en-US" sz="2500" b="1" i="1">
                  <a:latin typeface="Arial" panose="020B0604020202020204"/>
                  <a:cs typeface="Arial" panose="020B0604020202020204"/>
                </a:rPr>
                <a:t>Q</a:t>
              </a:r>
            </a:p>
          </p:txBody>
        </p:sp>
        <p:sp>
          <p:nvSpPr>
            <p:cNvPr id="43020" name="Text Box 14"/>
            <p:cNvSpPr txBox="1">
              <a:spLocks noChangeArrowheads="1"/>
            </p:cNvSpPr>
            <p:nvPr>
              <p:custDataLst>
                <p:tags r:id="rId3"/>
              </p:custDataLst>
            </p:nvPr>
          </p:nvSpPr>
          <p:spPr bwMode="auto">
            <a:xfrm>
              <a:off x="1889" y="833"/>
              <a:ext cx="579" cy="784"/>
            </a:xfrm>
            <a:prstGeom prst="rect">
              <a:avLst/>
            </a:prstGeom>
            <a:noFill/>
            <a:ln w="9525">
              <a:noFill/>
              <a:miter lim="800000"/>
            </a:ln>
          </p:spPr>
          <p:txBody>
            <a:bodyPr>
              <a:spAutoFit/>
            </a:bodyPr>
            <a:lstStyle/>
            <a:p>
              <a:pPr algn="r">
                <a:spcBef>
                  <a:spcPct val="50000"/>
                </a:spcBef>
              </a:pPr>
              <a:r>
                <a:rPr lang="zh-CN" altLang="en-US" sz="2500">
                  <a:latin typeface="Arial" panose="020B0604020202020204"/>
                  <a:cs typeface="Arial" panose="020B0604020202020204"/>
                </a:rPr>
                <a:t>平均总成本</a:t>
              </a:r>
              <a:r>
                <a:rPr lang="en-US" sz="2500">
                  <a:latin typeface="Arial" panose="020B0604020202020204"/>
                  <a:cs typeface="Arial" panose="020B0604020202020204"/>
                </a:rPr>
                <a:t> </a:t>
              </a:r>
            </a:p>
          </p:txBody>
        </p:sp>
      </p:grpSp>
      <p:sp>
        <p:nvSpPr>
          <p:cNvPr id="116767" name="Text Box 31"/>
          <p:cNvSpPr txBox="1">
            <a:spLocks noChangeArrowheads="1"/>
          </p:cNvSpPr>
          <p:nvPr>
            <p:custDataLst>
              <p:tags r:id="rId1"/>
            </p:custDataLst>
          </p:nvPr>
        </p:nvSpPr>
        <p:spPr bwMode="auto">
          <a:xfrm>
            <a:off x="324485" y="1285875"/>
            <a:ext cx="2674620" cy="5253355"/>
          </a:xfrm>
          <a:prstGeom prst="rect">
            <a:avLst/>
          </a:prstGeom>
          <a:noFill/>
          <a:ln w="9525">
            <a:noFill/>
            <a:miter lim="800000"/>
          </a:ln>
        </p:spPr>
        <p:txBody>
          <a:bodyPr/>
          <a:lstStyle/>
          <a:p>
            <a:pPr>
              <a:lnSpc>
                <a:spcPct val="105000"/>
              </a:lnSpc>
              <a:spcBef>
                <a:spcPct val="45000"/>
              </a:spcBef>
            </a:pPr>
            <a:r>
              <a:rPr lang="en-US" sz="2500" dirty="0">
                <a:latin typeface="微软雅黑" panose="020B0503020204020204" pitchFamily="34" charset="-122"/>
                <a:ea typeface="微软雅黑" panose="020B0503020204020204" pitchFamily="34" charset="-122"/>
                <a:cs typeface="Arial" panose="020B0604020202020204" pitchFamily="34" charset="0"/>
              </a:rPr>
              <a:t>企业能选择三种不</a:t>
            </a:r>
            <a:r>
              <a:rPr lang="zh-CN" altLang="en-US" sz="2500" dirty="0">
                <a:latin typeface="微软雅黑" panose="020B0503020204020204" pitchFamily="34" charset="-122"/>
                <a:ea typeface="微软雅黑" panose="020B0503020204020204" pitchFamily="34" charset="-122"/>
                <a:cs typeface="Arial" panose="020B0604020202020204" pitchFamily="34" charset="0"/>
              </a:rPr>
              <a:t>同</a:t>
            </a:r>
            <a:r>
              <a:rPr lang="en-US" sz="2500" dirty="0">
                <a:latin typeface="微软雅黑" panose="020B0503020204020204" pitchFamily="34" charset="-122"/>
                <a:ea typeface="微软雅黑" panose="020B0503020204020204" pitchFamily="34" charset="-122"/>
                <a:cs typeface="Arial" panose="020B0604020202020204" pitchFamily="34" charset="0"/>
              </a:rPr>
              <a:t>的工厂规模:  </a:t>
            </a:r>
            <a:r>
              <a:rPr lang="en-US" sz="2500" b="1" dirty="0">
                <a:latin typeface="微软雅黑" panose="020B0503020204020204" pitchFamily="34" charset="-122"/>
                <a:ea typeface="微软雅黑" panose="020B0503020204020204" pitchFamily="34" charset="-122"/>
                <a:cs typeface="Arial" panose="020B0604020202020204" pitchFamily="34" charset="0"/>
              </a:rPr>
              <a:t>S</a:t>
            </a:r>
            <a:r>
              <a:rPr lang="en-US" sz="2500" dirty="0">
                <a:latin typeface="微软雅黑" panose="020B0503020204020204" pitchFamily="34" charset="-122"/>
                <a:ea typeface="微软雅黑" panose="020B0503020204020204" pitchFamily="34" charset="-122"/>
                <a:cs typeface="Arial" panose="020B0604020202020204" pitchFamily="34" charset="0"/>
              </a:rPr>
              <a:t>, </a:t>
            </a:r>
            <a:r>
              <a:rPr lang="en-US" sz="2500" b="1" dirty="0">
                <a:latin typeface="微软雅黑" panose="020B0503020204020204" pitchFamily="34" charset="-122"/>
                <a:ea typeface="微软雅黑" panose="020B0503020204020204" pitchFamily="34" charset="-122"/>
                <a:cs typeface="Arial" panose="020B0604020202020204" pitchFamily="34" charset="0"/>
              </a:rPr>
              <a:t>M</a:t>
            </a:r>
            <a:r>
              <a:rPr lang="en-US" sz="2500" dirty="0">
                <a:latin typeface="微软雅黑" panose="020B0503020204020204" pitchFamily="34" charset="-122"/>
                <a:ea typeface="微软雅黑" panose="020B0503020204020204" pitchFamily="34" charset="-122"/>
                <a:cs typeface="Arial" panose="020B0604020202020204" pitchFamily="34" charset="0"/>
              </a:rPr>
              <a:t>, </a:t>
            </a:r>
            <a:r>
              <a:rPr lang="en-US" sz="2500" b="1" dirty="0">
                <a:latin typeface="微软雅黑" panose="020B0503020204020204" pitchFamily="34" charset="-122"/>
                <a:ea typeface="微软雅黑" panose="020B0503020204020204" pitchFamily="34" charset="-122"/>
                <a:cs typeface="Arial" panose="020B0604020202020204" pitchFamily="34" charset="0"/>
              </a:rPr>
              <a:t>L</a:t>
            </a:r>
            <a:r>
              <a:rPr lang="en-US" sz="2500" dirty="0">
                <a:latin typeface="微软雅黑" panose="020B0503020204020204" pitchFamily="34" charset="-122"/>
                <a:ea typeface="微软雅黑" panose="020B0503020204020204" pitchFamily="34" charset="-122"/>
                <a:cs typeface="Arial" panose="020B0604020202020204" pitchFamily="34" charset="0"/>
              </a:rPr>
              <a:t>.  </a:t>
            </a:r>
          </a:p>
          <a:p>
            <a:pPr>
              <a:lnSpc>
                <a:spcPct val="105000"/>
              </a:lnSpc>
              <a:spcBef>
                <a:spcPct val="45000"/>
              </a:spcBef>
            </a:pPr>
            <a:r>
              <a:rPr lang="en-US" sz="2500" dirty="0">
                <a:latin typeface="微软雅黑" panose="020B0503020204020204" pitchFamily="34" charset="-122"/>
                <a:ea typeface="微软雅黑" panose="020B0503020204020204" pitchFamily="34" charset="-122"/>
                <a:cs typeface="Arial" panose="020B0604020202020204" pitchFamily="34" charset="0"/>
              </a:rPr>
              <a:t>每种规模都有它的短期平均总成本曲线.  </a:t>
            </a:r>
          </a:p>
          <a:p>
            <a:pPr>
              <a:lnSpc>
                <a:spcPct val="105000"/>
              </a:lnSpc>
              <a:spcBef>
                <a:spcPct val="45000"/>
              </a:spcBef>
            </a:pPr>
            <a:r>
              <a:rPr lang="en-US" sz="2500" dirty="0">
                <a:latin typeface="微软雅黑" panose="020B0503020204020204" pitchFamily="34" charset="-122"/>
                <a:ea typeface="微软雅黑" panose="020B0503020204020204" pitchFamily="34" charset="-122"/>
                <a:cs typeface="Arial" panose="020B0604020202020204" pitchFamily="34" charset="0"/>
              </a:rPr>
              <a:t>企业能在长期里选择一个不同的工厂规模，而在短期里则不能</a:t>
            </a:r>
            <a:r>
              <a:rPr lang="zh-CN" altLang="en-US" sz="2500" dirty="0">
                <a:latin typeface="微软雅黑" panose="020B0503020204020204" pitchFamily="34" charset="-122"/>
                <a:ea typeface="微软雅黑" panose="020B0503020204020204" pitchFamily="34" charset="-122"/>
                <a:cs typeface="Arial" panose="020B0604020202020204" pitchFamily="34" charset="0"/>
              </a:rPr>
              <a:t>选择工厂规模</a:t>
            </a:r>
            <a:endParaRPr lang="zh-CN" altLang="en-US" sz="2500" b="1" dirty="0">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6767">
                                            <p:txEl>
                                              <p:pRg st="0" end="0"/>
                                            </p:txEl>
                                          </p:spTgt>
                                        </p:tgtEl>
                                        <p:attrNameLst>
                                          <p:attrName>style.visibility</p:attrName>
                                        </p:attrNameLst>
                                      </p:cBhvr>
                                      <p:to>
                                        <p:strVal val="visible"/>
                                      </p:to>
                                    </p:set>
                                    <p:animEffect transition="in" filter="wipe(left)">
                                      <p:cBhvr>
                                        <p:cTn id="12" dur="500"/>
                                        <p:tgtEl>
                                          <p:spTgt spid="11676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6767">
                                            <p:txEl>
                                              <p:pRg st="1" end="1"/>
                                            </p:txEl>
                                          </p:spTgt>
                                        </p:tgtEl>
                                        <p:attrNameLst>
                                          <p:attrName>style.visibility</p:attrName>
                                        </p:attrNameLst>
                                      </p:cBhvr>
                                      <p:to>
                                        <p:strVal val="visible"/>
                                      </p:to>
                                    </p:set>
                                    <p:animEffect transition="in" filter="wipe(left)">
                                      <p:cBhvr>
                                        <p:cTn id="17" dur="500"/>
                                        <p:tgtEl>
                                          <p:spTgt spid="11676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strips(down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strips(down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strips(downLeft)">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6767">
                                            <p:txEl>
                                              <p:pRg st="2" end="2"/>
                                            </p:txEl>
                                          </p:spTgt>
                                        </p:tgtEl>
                                        <p:attrNameLst>
                                          <p:attrName>style.visibility</p:attrName>
                                        </p:attrNameLst>
                                      </p:cBhvr>
                                      <p:to>
                                        <p:strVal val="visible"/>
                                      </p:to>
                                    </p:set>
                                    <p:animEffect transition="in" filter="wipe(left)">
                                      <p:cBhvr>
                                        <p:cTn id="37" dur="500"/>
                                        <p:tgtEl>
                                          <p:spTgt spid="1167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26" cstate="print"/>
          <a:stretch>
            <a:fillRect/>
          </a:stretch>
        </p:blipFill>
        <p:spPr>
          <a:xfrm>
            <a:off x="433281" y="6286520"/>
            <a:ext cx="1495513" cy="288536"/>
          </a:xfrm>
          <a:prstGeom prst="rect">
            <a:avLst/>
          </a:prstGeom>
        </p:spPr>
      </p:pic>
      <p:grpSp>
        <p:nvGrpSpPr>
          <p:cNvPr id="2" name="Group 3"/>
          <p:cNvGrpSpPr/>
          <p:nvPr/>
        </p:nvGrpSpPr>
        <p:grpSpPr bwMode="auto">
          <a:xfrm>
            <a:off x="4276725" y="2095500"/>
            <a:ext cx="2268538" cy="1349375"/>
            <a:chOff x="2701" y="1299"/>
            <a:chExt cx="1429" cy="850"/>
          </a:xfrm>
        </p:grpSpPr>
        <p:sp>
          <p:nvSpPr>
            <p:cNvPr id="44065" name="Arc 4"/>
            <p:cNvSpPr/>
            <p:nvPr>
              <p:custDataLst>
                <p:tags r:id="rId22"/>
              </p:custDataLst>
            </p:nvPr>
          </p:nvSpPr>
          <p:spPr bwMode="auto">
            <a:xfrm flipH="1" flipV="1">
              <a:off x="2701" y="1357"/>
              <a:ext cx="1077" cy="792"/>
            </a:xfrm>
            <a:custGeom>
              <a:avLst/>
              <a:gdLst>
                <a:gd name="T0" fmla="*/ 0 w 41026"/>
                <a:gd name="T1" fmla="*/ 0 h 21600"/>
                <a:gd name="T2" fmla="*/ 0 w 41026"/>
                <a:gd name="T3" fmla="*/ 0 h 21600"/>
                <a:gd name="T4" fmla="*/ 0 w 41026"/>
                <a:gd name="T5" fmla="*/ 0 h 21600"/>
                <a:gd name="T6" fmla="*/ 0 60000 65536"/>
                <a:gd name="T7" fmla="*/ 0 60000 65536"/>
                <a:gd name="T8" fmla="*/ 0 60000 65536"/>
                <a:gd name="T9" fmla="*/ 0 w 41026"/>
                <a:gd name="T10" fmla="*/ 0 h 21600"/>
                <a:gd name="T11" fmla="*/ 41026 w 41026"/>
                <a:gd name="T12" fmla="*/ 21600 h 21600"/>
              </a:gdLst>
              <a:ahLst/>
              <a:cxnLst>
                <a:cxn ang="T6">
                  <a:pos x="T0" y="T1"/>
                </a:cxn>
                <a:cxn ang="T7">
                  <a:pos x="T2" y="T3"/>
                </a:cxn>
                <a:cxn ang="T8">
                  <a:pos x="T4" y="T5"/>
                </a:cxn>
              </a:cxnLst>
              <a:rect l="T9" t="T10" r="T11" b="T12"/>
              <a:pathLst>
                <a:path w="41026" h="21600" fill="none" extrusionOk="0">
                  <a:moveTo>
                    <a:pt x="0" y="16111"/>
                  </a:moveTo>
                  <a:cubicBezTo>
                    <a:pt x="2494" y="6617"/>
                    <a:pt x="11075" y="-1"/>
                    <a:pt x="20891" y="0"/>
                  </a:cubicBezTo>
                  <a:cubicBezTo>
                    <a:pt x="29802" y="0"/>
                    <a:pt x="37799" y="5472"/>
                    <a:pt x="41025" y="13780"/>
                  </a:cubicBezTo>
                </a:path>
                <a:path w="41026" h="21600" stroke="0" extrusionOk="0">
                  <a:moveTo>
                    <a:pt x="0" y="16111"/>
                  </a:moveTo>
                  <a:cubicBezTo>
                    <a:pt x="2494" y="6617"/>
                    <a:pt x="11075" y="-1"/>
                    <a:pt x="20891" y="0"/>
                  </a:cubicBezTo>
                  <a:cubicBezTo>
                    <a:pt x="29802" y="0"/>
                    <a:pt x="37799" y="5472"/>
                    <a:pt x="41025" y="13780"/>
                  </a:cubicBezTo>
                  <a:lnTo>
                    <a:pt x="20891" y="21600"/>
                  </a:lnTo>
                  <a:close/>
                </a:path>
              </a:pathLst>
            </a:custGeom>
            <a:noFill/>
            <a:ln w="38100">
              <a:solidFill>
                <a:srgbClr val="003399"/>
              </a:solidFill>
              <a:round/>
            </a:ln>
          </p:spPr>
          <p:txBody>
            <a:bodyPr wrap="none" anchor="ctr"/>
            <a:lstStyle/>
            <a:p>
              <a:endParaRPr lang="en-US">
                <a:latin typeface="Arial" panose="020B0604020202020204"/>
                <a:cs typeface="Arial" panose="020B0604020202020204"/>
              </a:endParaRPr>
            </a:p>
          </p:txBody>
        </p:sp>
        <p:sp>
          <p:nvSpPr>
            <p:cNvPr id="44066" name="Text Box 5"/>
            <p:cNvSpPr txBox="1">
              <a:spLocks noChangeArrowheads="1"/>
            </p:cNvSpPr>
            <p:nvPr>
              <p:custDataLst>
                <p:tags r:id="rId23"/>
              </p:custDataLst>
            </p:nvPr>
          </p:nvSpPr>
          <p:spPr bwMode="auto">
            <a:xfrm>
              <a:off x="3512" y="1299"/>
              <a:ext cx="618" cy="288"/>
            </a:xfrm>
            <a:prstGeom prst="rect">
              <a:avLst/>
            </a:prstGeom>
            <a:noFill/>
            <a:ln w="9525">
              <a:noFill/>
              <a:miter lim="800000"/>
            </a:ln>
          </p:spPr>
          <p:txBody>
            <a:bodyPr>
              <a:spAutoFit/>
            </a:bodyPr>
            <a:lstStyle/>
            <a:p>
              <a:pPr>
                <a:spcBef>
                  <a:spcPct val="50000"/>
                </a:spcBef>
              </a:pPr>
              <a:r>
                <a:rPr lang="en-US" sz="2400" i="1">
                  <a:solidFill>
                    <a:srgbClr val="003399"/>
                  </a:solidFill>
                  <a:latin typeface="Arial" panose="020B0604020202020204"/>
                  <a:cs typeface="Arial" panose="020B0604020202020204"/>
                </a:rPr>
                <a:t>ATC</a:t>
              </a:r>
              <a:r>
                <a:rPr lang="en-US" sz="2400" b="1" i="1" baseline="-25000">
                  <a:solidFill>
                    <a:srgbClr val="003399"/>
                  </a:solidFill>
                  <a:latin typeface="Arial" panose="020B0604020202020204"/>
                  <a:cs typeface="Arial" panose="020B0604020202020204"/>
                </a:rPr>
                <a:t>S</a:t>
              </a:r>
            </a:p>
          </p:txBody>
        </p:sp>
      </p:grpSp>
      <p:grpSp>
        <p:nvGrpSpPr>
          <p:cNvPr id="3" name="Group 6"/>
          <p:cNvGrpSpPr/>
          <p:nvPr/>
        </p:nvGrpSpPr>
        <p:grpSpPr bwMode="auto">
          <a:xfrm>
            <a:off x="5016500" y="2057400"/>
            <a:ext cx="2840038" cy="1585913"/>
            <a:chOff x="3167" y="1275"/>
            <a:chExt cx="1789" cy="999"/>
          </a:xfrm>
        </p:grpSpPr>
        <p:sp>
          <p:nvSpPr>
            <p:cNvPr id="44063" name="Arc 7"/>
            <p:cNvSpPr/>
            <p:nvPr>
              <p:custDataLst>
                <p:tags r:id="rId20"/>
              </p:custDataLst>
            </p:nvPr>
          </p:nvSpPr>
          <p:spPr bwMode="auto">
            <a:xfrm flipH="1" flipV="1">
              <a:off x="3167" y="1482"/>
              <a:ext cx="1501" cy="792"/>
            </a:xfrm>
            <a:custGeom>
              <a:avLst/>
              <a:gdLst>
                <a:gd name="T0" fmla="*/ 0 w 41685"/>
                <a:gd name="T1" fmla="*/ 0 h 21600"/>
                <a:gd name="T2" fmla="*/ 0 w 41685"/>
                <a:gd name="T3" fmla="*/ 0 h 21600"/>
                <a:gd name="T4" fmla="*/ 0 w 41685"/>
                <a:gd name="T5" fmla="*/ 0 h 21600"/>
                <a:gd name="T6" fmla="*/ 0 60000 65536"/>
                <a:gd name="T7" fmla="*/ 0 60000 65536"/>
                <a:gd name="T8" fmla="*/ 0 60000 65536"/>
                <a:gd name="T9" fmla="*/ 0 w 41685"/>
                <a:gd name="T10" fmla="*/ 0 h 21600"/>
                <a:gd name="T11" fmla="*/ 41685 w 41685"/>
                <a:gd name="T12" fmla="*/ 21600 h 21600"/>
              </a:gdLst>
              <a:ahLst/>
              <a:cxnLst>
                <a:cxn ang="T6">
                  <a:pos x="T0" y="T1"/>
                </a:cxn>
                <a:cxn ang="T7">
                  <a:pos x="T2" y="T3"/>
                </a:cxn>
                <a:cxn ang="T8">
                  <a:pos x="T4" y="T5"/>
                </a:cxn>
              </a:cxnLst>
              <a:rect l="T9" t="T10" r="T11" b="T12"/>
              <a:pathLst>
                <a:path w="41685" h="21600" fill="none" extrusionOk="0">
                  <a:moveTo>
                    <a:pt x="0" y="20131"/>
                  </a:moveTo>
                  <a:cubicBezTo>
                    <a:pt x="772" y="8798"/>
                    <a:pt x="10190" y="-1"/>
                    <a:pt x="21550" y="0"/>
                  </a:cubicBezTo>
                  <a:cubicBezTo>
                    <a:pt x="30461" y="0"/>
                    <a:pt x="38458" y="5472"/>
                    <a:pt x="41684" y="13780"/>
                  </a:cubicBezTo>
                </a:path>
                <a:path w="41685" h="21600" stroke="0" extrusionOk="0">
                  <a:moveTo>
                    <a:pt x="0" y="20131"/>
                  </a:moveTo>
                  <a:cubicBezTo>
                    <a:pt x="772" y="8798"/>
                    <a:pt x="10190" y="-1"/>
                    <a:pt x="21550" y="0"/>
                  </a:cubicBezTo>
                  <a:cubicBezTo>
                    <a:pt x="30461" y="0"/>
                    <a:pt x="38458" y="5472"/>
                    <a:pt x="41684" y="13780"/>
                  </a:cubicBezTo>
                  <a:lnTo>
                    <a:pt x="21550" y="21600"/>
                  </a:lnTo>
                  <a:close/>
                </a:path>
              </a:pathLst>
            </a:custGeom>
            <a:noFill/>
            <a:ln w="38100">
              <a:solidFill>
                <a:srgbClr val="339933"/>
              </a:solidFill>
              <a:round/>
            </a:ln>
          </p:spPr>
          <p:txBody>
            <a:bodyPr wrap="none" anchor="ctr"/>
            <a:lstStyle/>
            <a:p>
              <a:endParaRPr lang="en-US">
                <a:latin typeface="Arial" panose="020B0604020202020204"/>
                <a:cs typeface="Arial" panose="020B0604020202020204"/>
              </a:endParaRPr>
            </a:p>
          </p:txBody>
        </p:sp>
        <p:sp>
          <p:nvSpPr>
            <p:cNvPr id="44064" name="Text Box 8"/>
            <p:cNvSpPr txBox="1">
              <a:spLocks noChangeArrowheads="1"/>
            </p:cNvSpPr>
            <p:nvPr>
              <p:custDataLst>
                <p:tags r:id="rId21"/>
              </p:custDataLst>
            </p:nvPr>
          </p:nvSpPr>
          <p:spPr bwMode="auto">
            <a:xfrm>
              <a:off x="4338" y="1275"/>
              <a:ext cx="618" cy="288"/>
            </a:xfrm>
            <a:prstGeom prst="rect">
              <a:avLst/>
            </a:prstGeom>
            <a:noFill/>
            <a:ln w="9525">
              <a:noFill/>
              <a:miter lim="800000"/>
            </a:ln>
          </p:spPr>
          <p:txBody>
            <a:bodyPr>
              <a:spAutoFit/>
            </a:bodyPr>
            <a:lstStyle/>
            <a:p>
              <a:pPr>
                <a:spcBef>
                  <a:spcPct val="50000"/>
                </a:spcBef>
              </a:pPr>
              <a:r>
                <a:rPr lang="en-US" sz="2400" i="1">
                  <a:solidFill>
                    <a:srgbClr val="339933"/>
                  </a:solidFill>
                  <a:latin typeface="Arial" panose="020B0604020202020204"/>
                  <a:cs typeface="Arial" panose="020B0604020202020204"/>
                </a:rPr>
                <a:t>ATC</a:t>
              </a:r>
              <a:r>
                <a:rPr lang="en-US" sz="2400" b="1" i="1" baseline="-25000">
                  <a:solidFill>
                    <a:srgbClr val="339933"/>
                  </a:solidFill>
                  <a:latin typeface="Arial" panose="020B0604020202020204"/>
                  <a:cs typeface="Arial" panose="020B0604020202020204"/>
                </a:rPr>
                <a:t>M</a:t>
              </a:r>
            </a:p>
          </p:txBody>
        </p:sp>
      </p:grpSp>
      <p:grpSp>
        <p:nvGrpSpPr>
          <p:cNvPr id="7" name="Group 9"/>
          <p:cNvGrpSpPr/>
          <p:nvPr/>
        </p:nvGrpSpPr>
        <p:grpSpPr bwMode="auto">
          <a:xfrm>
            <a:off x="6426200" y="2189163"/>
            <a:ext cx="2263775" cy="1257300"/>
            <a:chOff x="4055" y="1358"/>
            <a:chExt cx="1426" cy="792"/>
          </a:xfrm>
        </p:grpSpPr>
        <p:sp>
          <p:nvSpPr>
            <p:cNvPr id="44061" name="Arc 10"/>
            <p:cNvSpPr/>
            <p:nvPr>
              <p:custDataLst>
                <p:tags r:id="rId18"/>
              </p:custDataLst>
            </p:nvPr>
          </p:nvSpPr>
          <p:spPr bwMode="auto">
            <a:xfrm flipH="1" flipV="1">
              <a:off x="4055" y="1358"/>
              <a:ext cx="1009" cy="792"/>
            </a:xfrm>
            <a:custGeom>
              <a:avLst/>
              <a:gdLst>
                <a:gd name="T0" fmla="*/ 0 w 38406"/>
                <a:gd name="T1" fmla="*/ 0 h 21600"/>
                <a:gd name="T2" fmla="*/ 0 w 38406"/>
                <a:gd name="T3" fmla="*/ 0 h 21600"/>
                <a:gd name="T4" fmla="*/ 0 w 38406"/>
                <a:gd name="T5" fmla="*/ 0 h 21600"/>
                <a:gd name="T6" fmla="*/ 0 60000 65536"/>
                <a:gd name="T7" fmla="*/ 0 60000 65536"/>
                <a:gd name="T8" fmla="*/ 0 60000 65536"/>
                <a:gd name="T9" fmla="*/ 0 w 38406"/>
                <a:gd name="T10" fmla="*/ 0 h 21600"/>
                <a:gd name="T11" fmla="*/ 38406 w 38406"/>
                <a:gd name="T12" fmla="*/ 21600 h 21600"/>
              </a:gdLst>
              <a:ahLst/>
              <a:cxnLst>
                <a:cxn ang="T6">
                  <a:pos x="T0" y="T1"/>
                </a:cxn>
                <a:cxn ang="T7">
                  <a:pos x="T2" y="T3"/>
                </a:cxn>
                <a:cxn ang="T8">
                  <a:pos x="T4" y="T5"/>
                </a:cxn>
              </a:cxnLst>
              <a:rect l="T9" t="T10" r="T11" b="T12"/>
              <a:pathLst>
                <a:path w="38406" h="21600" fill="none" extrusionOk="0">
                  <a:moveTo>
                    <a:pt x="0" y="13174"/>
                  </a:moveTo>
                  <a:cubicBezTo>
                    <a:pt x="3383" y="5187"/>
                    <a:pt x="11215" y="-1"/>
                    <a:pt x="19889" y="0"/>
                  </a:cubicBezTo>
                  <a:cubicBezTo>
                    <a:pt x="27472" y="0"/>
                    <a:pt x="34500" y="3977"/>
                    <a:pt x="38405" y="10478"/>
                  </a:cubicBezTo>
                </a:path>
                <a:path w="38406" h="21600" stroke="0" extrusionOk="0">
                  <a:moveTo>
                    <a:pt x="0" y="13174"/>
                  </a:moveTo>
                  <a:cubicBezTo>
                    <a:pt x="3383" y="5187"/>
                    <a:pt x="11215" y="-1"/>
                    <a:pt x="19889" y="0"/>
                  </a:cubicBezTo>
                  <a:cubicBezTo>
                    <a:pt x="27472" y="0"/>
                    <a:pt x="34500" y="3977"/>
                    <a:pt x="38405" y="10478"/>
                  </a:cubicBezTo>
                  <a:lnTo>
                    <a:pt x="19889" y="21600"/>
                  </a:lnTo>
                  <a:close/>
                </a:path>
              </a:pathLst>
            </a:custGeom>
            <a:noFill/>
            <a:ln w="38100">
              <a:solidFill>
                <a:srgbClr val="800080"/>
              </a:solidFill>
              <a:round/>
            </a:ln>
          </p:spPr>
          <p:txBody>
            <a:bodyPr wrap="none" anchor="ctr"/>
            <a:lstStyle/>
            <a:p>
              <a:endParaRPr lang="en-US">
                <a:latin typeface="Arial" panose="020B0604020202020204"/>
                <a:cs typeface="Arial" panose="020B0604020202020204"/>
              </a:endParaRPr>
            </a:p>
          </p:txBody>
        </p:sp>
        <p:sp>
          <p:nvSpPr>
            <p:cNvPr id="44062" name="Text Box 11"/>
            <p:cNvSpPr txBox="1">
              <a:spLocks noChangeArrowheads="1"/>
            </p:cNvSpPr>
            <p:nvPr>
              <p:custDataLst>
                <p:tags r:id="rId19"/>
              </p:custDataLst>
            </p:nvPr>
          </p:nvSpPr>
          <p:spPr bwMode="auto">
            <a:xfrm>
              <a:off x="4863" y="1413"/>
              <a:ext cx="618" cy="288"/>
            </a:xfrm>
            <a:prstGeom prst="rect">
              <a:avLst/>
            </a:prstGeom>
            <a:noFill/>
            <a:ln w="9525">
              <a:noFill/>
              <a:miter lim="800000"/>
            </a:ln>
          </p:spPr>
          <p:txBody>
            <a:bodyPr>
              <a:spAutoFit/>
            </a:bodyPr>
            <a:lstStyle/>
            <a:p>
              <a:pPr>
                <a:spcBef>
                  <a:spcPct val="50000"/>
                </a:spcBef>
              </a:pPr>
              <a:r>
                <a:rPr lang="en-US" sz="2400" i="1">
                  <a:solidFill>
                    <a:srgbClr val="800080"/>
                  </a:solidFill>
                  <a:latin typeface="Arial" panose="020B0604020202020204"/>
                  <a:cs typeface="Arial" panose="020B0604020202020204"/>
                </a:rPr>
                <a:t>ATC</a:t>
              </a:r>
              <a:r>
                <a:rPr lang="en-US" sz="2400" b="1" i="1" baseline="-25000">
                  <a:solidFill>
                    <a:srgbClr val="800080"/>
                  </a:solidFill>
                  <a:latin typeface="Arial" panose="020B0604020202020204"/>
                  <a:cs typeface="Arial" panose="020B0604020202020204"/>
                </a:rPr>
                <a:t>L</a:t>
              </a:r>
            </a:p>
          </p:txBody>
        </p:sp>
      </p:grpSp>
      <p:grpSp>
        <p:nvGrpSpPr>
          <p:cNvPr id="8" name="Group 12"/>
          <p:cNvGrpSpPr/>
          <p:nvPr/>
        </p:nvGrpSpPr>
        <p:grpSpPr bwMode="auto">
          <a:xfrm>
            <a:off x="3059113" y="1285875"/>
            <a:ext cx="5738812" cy="3859213"/>
            <a:chOff x="1927" y="810"/>
            <a:chExt cx="3615" cy="2431"/>
          </a:xfrm>
        </p:grpSpPr>
        <p:grpSp>
          <p:nvGrpSpPr>
            <p:cNvPr id="9" name="Group 13"/>
            <p:cNvGrpSpPr/>
            <p:nvPr/>
          </p:nvGrpSpPr>
          <p:grpSpPr bwMode="auto">
            <a:xfrm>
              <a:off x="2469" y="810"/>
              <a:ext cx="2765" cy="2282"/>
              <a:chOff x="1489" y="785"/>
              <a:chExt cx="3650" cy="2492"/>
            </a:xfrm>
          </p:grpSpPr>
          <p:sp>
            <p:nvSpPr>
              <p:cNvPr id="44059" name="Line 14"/>
              <p:cNvSpPr>
                <a:spLocks noChangeShapeType="1"/>
              </p:cNvSpPr>
              <p:nvPr>
                <p:custDataLst>
                  <p:tags r:id="rId16"/>
                </p:custDataLst>
              </p:nvPr>
            </p:nvSpPr>
            <p:spPr bwMode="auto">
              <a:xfrm>
                <a:off x="1489" y="785"/>
                <a:ext cx="0" cy="2491"/>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sp>
            <p:nvSpPr>
              <p:cNvPr id="44060" name="Line 15"/>
              <p:cNvSpPr>
                <a:spLocks noChangeShapeType="1"/>
              </p:cNvSpPr>
              <p:nvPr>
                <p:custDataLst>
                  <p:tags r:id="rId17"/>
                </p:custDataLst>
              </p:nvPr>
            </p:nvSpPr>
            <p:spPr bwMode="auto">
              <a:xfrm>
                <a:off x="1489" y="3277"/>
                <a:ext cx="3650" cy="0"/>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grpSp>
        <p:sp>
          <p:nvSpPr>
            <p:cNvPr id="44057" name="Text Box 16"/>
            <p:cNvSpPr txBox="1">
              <a:spLocks noChangeArrowheads="1"/>
            </p:cNvSpPr>
            <p:nvPr>
              <p:custDataLst>
                <p:tags r:id="rId14"/>
              </p:custDataLst>
            </p:nvPr>
          </p:nvSpPr>
          <p:spPr bwMode="auto">
            <a:xfrm>
              <a:off x="5204" y="2943"/>
              <a:ext cx="338" cy="298"/>
            </a:xfrm>
            <a:prstGeom prst="rect">
              <a:avLst/>
            </a:prstGeom>
            <a:noFill/>
            <a:ln w="9525">
              <a:noFill/>
              <a:miter lim="800000"/>
            </a:ln>
          </p:spPr>
          <p:txBody>
            <a:bodyPr>
              <a:spAutoFit/>
            </a:bodyPr>
            <a:lstStyle/>
            <a:p>
              <a:pPr>
                <a:spcBef>
                  <a:spcPct val="50000"/>
                </a:spcBef>
              </a:pPr>
              <a:r>
                <a:rPr lang="en-US" sz="2500" b="1" i="1">
                  <a:latin typeface="Arial" panose="020B0604020202020204"/>
                  <a:cs typeface="Arial" panose="020B0604020202020204"/>
                </a:rPr>
                <a:t>Q</a:t>
              </a:r>
            </a:p>
          </p:txBody>
        </p:sp>
        <p:sp>
          <p:nvSpPr>
            <p:cNvPr id="44058" name="Text Box 17"/>
            <p:cNvSpPr txBox="1">
              <a:spLocks noChangeArrowheads="1"/>
            </p:cNvSpPr>
            <p:nvPr>
              <p:custDataLst>
                <p:tags r:id="rId15"/>
              </p:custDataLst>
            </p:nvPr>
          </p:nvSpPr>
          <p:spPr bwMode="auto">
            <a:xfrm>
              <a:off x="1927" y="889"/>
              <a:ext cx="579" cy="784"/>
            </a:xfrm>
            <a:prstGeom prst="rect">
              <a:avLst/>
            </a:prstGeom>
            <a:noFill/>
            <a:ln w="9525">
              <a:noFill/>
              <a:miter lim="800000"/>
            </a:ln>
          </p:spPr>
          <p:txBody>
            <a:bodyPr>
              <a:spAutoFit/>
            </a:bodyPr>
            <a:lstStyle/>
            <a:p>
              <a:pPr algn="r">
                <a:spcBef>
                  <a:spcPct val="50000"/>
                </a:spcBef>
              </a:pPr>
              <a:r>
                <a:rPr lang="zh-CN" altLang="en-US" sz="2500">
                  <a:latin typeface="Arial" panose="020B0604020202020204"/>
                  <a:cs typeface="Arial" panose="020B0604020202020204"/>
                </a:rPr>
                <a:t>平均总成本</a:t>
              </a:r>
              <a:r>
                <a:rPr lang="en-US" sz="2500">
                  <a:latin typeface="Arial" panose="020B0604020202020204"/>
                  <a:cs typeface="Arial" panose="020B0604020202020204"/>
                </a:rPr>
                <a:t> </a:t>
              </a:r>
            </a:p>
          </p:txBody>
        </p:sp>
      </p:grpSp>
      <p:grpSp>
        <p:nvGrpSpPr>
          <p:cNvPr id="10" name="Group 18"/>
          <p:cNvGrpSpPr/>
          <p:nvPr/>
        </p:nvGrpSpPr>
        <p:grpSpPr bwMode="auto">
          <a:xfrm>
            <a:off x="5143500" y="3371850"/>
            <a:ext cx="636588" cy="2038350"/>
            <a:chOff x="3240" y="2124"/>
            <a:chExt cx="401" cy="1284"/>
          </a:xfrm>
        </p:grpSpPr>
        <p:sp>
          <p:nvSpPr>
            <p:cNvPr id="44054" name="Line 19"/>
            <p:cNvSpPr>
              <a:spLocks noChangeShapeType="1"/>
            </p:cNvSpPr>
            <p:nvPr>
              <p:custDataLst>
                <p:tags r:id="rId12"/>
              </p:custDataLst>
            </p:nvPr>
          </p:nvSpPr>
          <p:spPr bwMode="auto">
            <a:xfrm>
              <a:off x="3411" y="2124"/>
              <a:ext cx="0" cy="966"/>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sp>
          <p:nvSpPr>
            <p:cNvPr id="44055" name="Text Box 20"/>
            <p:cNvSpPr txBox="1">
              <a:spLocks noChangeArrowheads="1"/>
            </p:cNvSpPr>
            <p:nvPr>
              <p:custDataLst>
                <p:tags r:id="rId13"/>
              </p:custDataLst>
            </p:nvPr>
          </p:nvSpPr>
          <p:spPr bwMode="auto">
            <a:xfrm>
              <a:off x="3240" y="3110"/>
              <a:ext cx="401" cy="298"/>
            </a:xfrm>
            <a:prstGeom prst="rect">
              <a:avLst/>
            </a:prstGeom>
            <a:noFill/>
            <a:ln w="9525">
              <a:noFill/>
              <a:miter lim="800000"/>
            </a:ln>
          </p:spPr>
          <p:txBody>
            <a:bodyPr>
              <a:spAutoFit/>
            </a:bodyPr>
            <a:lstStyle/>
            <a:p>
              <a:pPr>
                <a:spcBef>
                  <a:spcPct val="50000"/>
                </a:spcBef>
              </a:pPr>
              <a:r>
                <a:rPr lang="en-US" sz="2500" b="1" i="1">
                  <a:latin typeface="Arial" panose="020B0604020202020204"/>
                  <a:cs typeface="Arial" panose="020B0604020202020204"/>
                </a:rPr>
                <a:t>Q</a:t>
              </a:r>
              <a:r>
                <a:rPr lang="en-US" sz="2500" baseline="-25000">
                  <a:latin typeface="Arial" panose="020B0604020202020204"/>
                  <a:cs typeface="Arial" panose="020B0604020202020204"/>
                </a:rPr>
                <a:t>A</a:t>
              </a:r>
            </a:p>
          </p:txBody>
        </p:sp>
      </p:grpSp>
      <p:grpSp>
        <p:nvGrpSpPr>
          <p:cNvPr id="11" name="Group 21"/>
          <p:cNvGrpSpPr/>
          <p:nvPr/>
        </p:nvGrpSpPr>
        <p:grpSpPr bwMode="auto">
          <a:xfrm>
            <a:off x="6646863" y="3373438"/>
            <a:ext cx="636587" cy="2038350"/>
            <a:chOff x="4187" y="2125"/>
            <a:chExt cx="401" cy="1284"/>
          </a:xfrm>
        </p:grpSpPr>
        <p:sp>
          <p:nvSpPr>
            <p:cNvPr id="44052" name="Line 22"/>
            <p:cNvSpPr>
              <a:spLocks noChangeShapeType="1"/>
            </p:cNvSpPr>
            <p:nvPr>
              <p:custDataLst>
                <p:tags r:id="rId10"/>
              </p:custDataLst>
            </p:nvPr>
          </p:nvSpPr>
          <p:spPr bwMode="auto">
            <a:xfrm>
              <a:off x="4359" y="2125"/>
              <a:ext cx="0" cy="966"/>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sp>
          <p:nvSpPr>
            <p:cNvPr id="44053" name="Text Box 23"/>
            <p:cNvSpPr txBox="1">
              <a:spLocks noChangeArrowheads="1"/>
            </p:cNvSpPr>
            <p:nvPr>
              <p:custDataLst>
                <p:tags r:id="rId11"/>
              </p:custDataLst>
            </p:nvPr>
          </p:nvSpPr>
          <p:spPr bwMode="auto">
            <a:xfrm>
              <a:off x="4187" y="3111"/>
              <a:ext cx="401" cy="298"/>
            </a:xfrm>
            <a:prstGeom prst="rect">
              <a:avLst/>
            </a:prstGeom>
            <a:noFill/>
            <a:ln w="9525">
              <a:noFill/>
              <a:miter lim="800000"/>
            </a:ln>
          </p:spPr>
          <p:txBody>
            <a:bodyPr>
              <a:spAutoFit/>
            </a:bodyPr>
            <a:lstStyle/>
            <a:p>
              <a:pPr>
                <a:spcBef>
                  <a:spcPct val="50000"/>
                </a:spcBef>
              </a:pPr>
              <a:r>
                <a:rPr lang="en-US" sz="2500" b="1" i="1">
                  <a:latin typeface="Arial" panose="020B0604020202020204"/>
                  <a:cs typeface="Arial" panose="020B0604020202020204"/>
                </a:rPr>
                <a:t>Q</a:t>
              </a:r>
              <a:r>
                <a:rPr lang="en-US" sz="2500" baseline="-25000">
                  <a:latin typeface="Arial" panose="020B0604020202020204"/>
                  <a:cs typeface="Arial" panose="020B0604020202020204"/>
                </a:rPr>
                <a:t>B</a:t>
              </a:r>
            </a:p>
          </p:txBody>
        </p:sp>
      </p:grpSp>
      <p:grpSp>
        <p:nvGrpSpPr>
          <p:cNvPr id="12" name="Group 24"/>
          <p:cNvGrpSpPr/>
          <p:nvPr/>
        </p:nvGrpSpPr>
        <p:grpSpPr bwMode="auto">
          <a:xfrm>
            <a:off x="4276725" y="2209800"/>
            <a:ext cx="3752850" cy="1457325"/>
            <a:chOff x="2694" y="1380"/>
            <a:chExt cx="2364" cy="918"/>
          </a:xfrm>
        </p:grpSpPr>
        <p:sp>
          <p:nvSpPr>
            <p:cNvPr id="44049" name="Arc 25"/>
            <p:cNvSpPr/>
            <p:nvPr>
              <p:custDataLst>
                <p:tags r:id="rId7"/>
              </p:custDataLst>
            </p:nvPr>
          </p:nvSpPr>
          <p:spPr bwMode="auto">
            <a:xfrm flipH="1" flipV="1">
              <a:off x="2694" y="1380"/>
              <a:ext cx="717" cy="792"/>
            </a:xfrm>
            <a:custGeom>
              <a:avLst/>
              <a:gdLst>
                <a:gd name="T0" fmla="*/ 0 w 27303"/>
                <a:gd name="T1" fmla="*/ 0 h 21600"/>
                <a:gd name="T2" fmla="*/ 0 w 27303"/>
                <a:gd name="T3" fmla="*/ 0 h 21600"/>
                <a:gd name="T4" fmla="*/ 0 w 27303"/>
                <a:gd name="T5" fmla="*/ 0 h 21600"/>
                <a:gd name="T6" fmla="*/ 0 60000 65536"/>
                <a:gd name="T7" fmla="*/ 0 60000 65536"/>
                <a:gd name="T8" fmla="*/ 0 60000 65536"/>
                <a:gd name="T9" fmla="*/ 0 w 27303"/>
                <a:gd name="T10" fmla="*/ 0 h 21600"/>
                <a:gd name="T11" fmla="*/ 27303 w 27303"/>
                <a:gd name="T12" fmla="*/ 21600 h 21600"/>
              </a:gdLst>
              <a:ahLst/>
              <a:cxnLst>
                <a:cxn ang="T6">
                  <a:pos x="T0" y="T1"/>
                </a:cxn>
                <a:cxn ang="T7">
                  <a:pos x="T2" y="T3"/>
                </a:cxn>
                <a:cxn ang="T8">
                  <a:pos x="T4" y="T5"/>
                </a:cxn>
              </a:cxnLst>
              <a:rect l="T9" t="T10" r="T11" b="T12"/>
              <a:pathLst>
                <a:path w="27303" h="21600" fill="none" extrusionOk="0">
                  <a:moveTo>
                    <a:pt x="0" y="1224"/>
                  </a:moveTo>
                  <a:cubicBezTo>
                    <a:pt x="2302" y="413"/>
                    <a:pt x="4726" y="-1"/>
                    <a:pt x="7168" y="0"/>
                  </a:cubicBezTo>
                  <a:cubicBezTo>
                    <a:pt x="16079" y="0"/>
                    <a:pt x="24076" y="5472"/>
                    <a:pt x="27302" y="13780"/>
                  </a:cubicBezTo>
                </a:path>
                <a:path w="27303" h="21600" stroke="0" extrusionOk="0">
                  <a:moveTo>
                    <a:pt x="0" y="1224"/>
                  </a:moveTo>
                  <a:cubicBezTo>
                    <a:pt x="2302" y="413"/>
                    <a:pt x="4726" y="-1"/>
                    <a:pt x="7168" y="0"/>
                  </a:cubicBezTo>
                  <a:cubicBezTo>
                    <a:pt x="16079" y="0"/>
                    <a:pt x="24076" y="5472"/>
                    <a:pt x="27302" y="13780"/>
                  </a:cubicBezTo>
                  <a:lnTo>
                    <a:pt x="7168" y="21600"/>
                  </a:lnTo>
                  <a:close/>
                </a:path>
              </a:pathLst>
            </a:custGeom>
            <a:noFill/>
            <a:ln w="38100">
              <a:solidFill>
                <a:srgbClr val="FF0000"/>
              </a:solidFill>
              <a:round/>
            </a:ln>
          </p:spPr>
          <p:txBody>
            <a:bodyPr wrap="none" anchor="ctr"/>
            <a:lstStyle/>
            <a:p>
              <a:endParaRPr lang="en-US">
                <a:latin typeface="Arial" panose="020B0604020202020204"/>
                <a:cs typeface="Arial" panose="020B0604020202020204"/>
              </a:endParaRPr>
            </a:p>
          </p:txBody>
        </p:sp>
        <p:sp>
          <p:nvSpPr>
            <p:cNvPr id="44050" name="Arc 26"/>
            <p:cNvSpPr/>
            <p:nvPr>
              <p:custDataLst>
                <p:tags r:id="rId8"/>
              </p:custDataLst>
            </p:nvPr>
          </p:nvSpPr>
          <p:spPr bwMode="auto">
            <a:xfrm flipH="1" flipV="1">
              <a:off x="3400" y="1506"/>
              <a:ext cx="962" cy="792"/>
            </a:xfrm>
            <a:custGeom>
              <a:avLst/>
              <a:gdLst>
                <a:gd name="T0" fmla="*/ 0 w 26699"/>
                <a:gd name="T1" fmla="*/ 0 h 21600"/>
                <a:gd name="T2" fmla="*/ 0 w 26699"/>
                <a:gd name="T3" fmla="*/ 0 h 21600"/>
                <a:gd name="T4" fmla="*/ 0 w 26699"/>
                <a:gd name="T5" fmla="*/ 0 h 21600"/>
                <a:gd name="T6" fmla="*/ 0 60000 65536"/>
                <a:gd name="T7" fmla="*/ 0 60000 65536"/>
                <a:gd name="T8" fmla="*/ 0 60000 65536"/>
                <a:gd name="T9" fmla="*/ 0 w 26699"/>
                <a:gd name="T10" fmla="*/ 0 h 21600"/>
                <a:gd name="T11" fmla="*/ 26699 w 26699"/>
                <a:gd name="T12" fmla="*/ 21600 h 21600"/>
              </a:gdLst>
              <a:ahLst/>
              <a:cxnLst>
                <a:cxn ang="T6">
                  <a:pos x="T0" y="T1"/>
                </a:cxn>
                <a:cxn ang="T7">
                  <a:pos x="T2" y="T3"/>
                </a:cxn>
                <a:cxn ang="T8">
                  <a:pos x="T4" y="T5"/>
                </a:cxn>
              </a:cxnLst>
              <a:rect l="T9" t="T10" r="T11" b="T12"/>
              <a:pathLst>
                <a:path w="26699" h="21600" fill="none" extrusionOk="0">
                  <a:moveTo>
                    <a:pt x="0" y="4510"/>
                  </a:moveTo>
                  <a:cubicBezTo>
                    <a:pt x="3782" y="1586"/>
                    <a:pt x="8428" y="-1"/>
                    <a:pt x="13210" y="0"/>
                  </a:cubicBezTo>
                  <a:cubicBezTo>
                    <a:pt x="18112" y="0"/>
                    <a:pt x="22869" y="1667"/>
                    <a:pt x="26699" y="4729"/>
                  </a:cubicBezTo>
                </a:path>
                <a:path w="26699" h="21600" stroke="0" extrusionOk="0">
                  <a:moveTo>
                    <a:pt x="0" y="4510"/>
                  </a:moveTo>
                  <a:cubicBezTo>
                    <a:pt x="3782" y="1586"/>
                    <a:pt x="8428" y="-1"/>
                    <a:pt x="13210" y="0"/>
                  </a:cubicBezTo>
                  <a:cubicBezTo>
                    <a:pt x="18112" y="0"/>
                    <a:pt x="22869" y="1667"/>
                    <a:pt x="26699" y="4729"/>
                  </a:cubicBezTo>
                  <a:lnTo>
                    <a:pt x="13210" y="21600"/>
                  </a:lnTo>
                  <a:close/>
                </a:path>
              </a:pathLst>
            </a:custGeom>
            <a:noFill/>
            <a:ln w="38100">
              <a:solidFill>
                <a:srgbClr val="FF0000"/>
              </a:solidFill>
              <a:round/>
            </a:ln>
          </p:spPr>
          <p:txBody>
            <a:bodyPr wrap="none" anchor="ctr"/>
            <a:lstStyle/>
            <a:p>
              <a:endParaRPr lang="en-US">
                <a:latin typeface="Arial" panose="020B0604020202020204"/>
                <a:cs typeface="Arial" panose="020B0604020202020204"/>
              </a:endParaRPr>
            </a:p>
          </p:txBody>
        </p:sp>
        <p:sp>
          <p:nvSpPr>
            <p:cNvPr id="44051" name="Arc 27"/>
            <p:cNvSpPr/>
            <p:nvPr>
              <p:custDataLst>
                <p:tags r:id="rId9"/>
              </p:custDataLst>
            </p:nvPr>
          </p:nvSpPr>
          <p:spPr bwMode="auto">
            <a:xfrm flipH="1" flipV="1">
              <a:off x="4350" y="1384"/>
              <a:ext cx="708" cy="792"/>
            </a:xfrm>
            <a:custGeom>
              <a:avLst/>
              <a:gdLst>
                <a:gd name="T0" fmla="*/ 0 w 26972"/>
                <a:gd name="T1" fmla="*/ 0 h 21600"/>
                <a:gd name="T2" fmla="*/ 0 w 26972"/>
                <a:gd name="T3" fmla="*/ 0 h 21600"/>
                <a:gd name="T4" fmla="*/ 0 w 26972"/>
                <a:gd name="T5" fmla="*/ 0 h 21600"/>
                <a:gd name="T6" fmla="*/ 0 60000 65536"/>
                <a:gd name="T7" fmla="*/ 0 60000 65536"/>
                <a:gd name="T8" fmla="*/ 0 60000 65536"/>
                <a:gd name="T9" fmla="*/ 0 w 26972"/>
                <a:gd name="T10" fmla="*/ 0 h 21600"/>
                <a:gd name="T11" fmla="*/ 26972 w 26972"/>
                <a:gd name="T12" fmla="*/ 21600 h 21600"/>
              </a:gdLst>
              <a:ahLst/>
              <a:cxnLst>
                <a:cxn ang="T6">
                  <a:pos x="T0" y="T1"/>
                </a:cxn>
                <a:cxn ang="T7">
                  <a:pos x="T2" y="T3"/>
                </a:cxn>
                <a:cxn ang="T8">
                  <a:pos x="T4" y="T5"/>
                </a:cxn>
              </a:cxnLst>
              <a:rect l="T9" t="T10" r="T11" b="T12"/>
              <a:pathLst>
                <a:path w="26972" h="21600" fill="none" extrusionOk="0">
                  <a:moveTo>
                    <a:pt x="0" y="13174"/>
                  </a:moveTo>
                  <a:cubicBezTo>
                    <a:pt x="3383" y="5187"/>
                    <a:pt x="11215" y="-1"/>
                    <a:pt x="19889" y="0"/>
                  </a:cubicBezTo>
                  <a:cubicBezTo>
                    <a:pt x="22300" y="0"/>
                    <a:pt x="24694" y="403"/>
                    <a:pt x="26971" y="1194"/>
                  </a:cubicBezTo>
                </a:path>
                <a:path w="26972" h="21600" stroke="0" extrusionOk="0">
                  <a:moveTo>
                    <a:pt x="0" y="13174"/>
                  </a:moveTo>
                  <a:cubicBezTo>
                    <a:pt x="3383" y="5187"/>
                    <a:pt x="11215" y="-1"/>
                    <a:pt x="19889" y="0"/>
                  </a:cubicBezTo>
                  <a:cubicBezTo>
                    <a:pt x="22300" y="0"/>
                    <a:pt x="24694" y="403"/>
                    <a:pt x="26971" y="1194"/>
                  </a:cubicBezTo>
                  <a:lnTo>
                    <a:pt x="19889" y="21600"/>
                  </a:lnTo>
                  <a:close/>
                </a:path>
              </a:pathLst>
            </a:custGeom>
            <a:noFill/>
            <a:ln w="38100">
              <a:solidFill>
                <a:srgbClr val="FF0000"/>
              </a:solidFill>
              <a:round/>
            </a:ln>
          </p:spPr>
          <p:txBody>
            <a:bodyPr wrap="none" anchor="ctr"/>
            <a:lstStyle/>
            <a:p>
              <a:endParaRPr lang="en-US">
                <a:latin typeface="Arial" panose="020B0604020202020204"/>
                <a:cs typeface="Arial" panose="020B0604020202020204"/>
              </a:endParaRPr>
            </a:p>
          </p:txBody>
        </p:sp>
      </p:grpSp>
      <p:sp>
        <p:nvSpPr>
          <p:cNvPr id="122908" name="Text Box 28"/>
          <p:cNvSpPr txBox="1">
            <a:spLocks noChangeArrowheads="1"/>
          </p:cNvSpPr>
          <p:nvPr>
            <p:custDataLst>
              <p:tags r:id="rId1"/>
            </p:custDataLst>
          </p:nvPr>
        </p:nvSpPr>
        <p:spPr bwMode="auto">
          <a:xfrm>
            <a:off x="7627938" y="3240088"/>
            <a:ext cx="1285875" cy="473075"/>
          </a:xfrm>
          <a:prstGeom prst="rect">
            <a:avLst/>
          </a:prstGeom>
          <a:noFill/>
          <a:ln w="9525">
            <a:noFill/>
            <a:miter lim="800000"/>
          </a:ln>
        </p:spPr>
        <p:txBody>
          <a:bodyPr>
            <a:spAutoFit/>
          </a:bodyPr>
          <a:lstStyle/>
          <a:p>
            <a:pPr>
              <a:spcBef>
                <a:spcPct val="50000"/>
              </a:spcBef>
            </a:pPr>
            <a:r>
              <a:rPr lang="en-US" sz="2500" i="1">
                <a:solidFill>
                  <a:srgbClr val="FF0000"/>
                </a:solidFill>
                <a:latin typeface="Arial" panose="020B0604020202020204"/>
                <a:cs typeface="Arial" panose="020B0604020202020204"/>
              </a:rPr>
              <a:t>LRATC</a:t>
            </a:r>
            <a:endParaRPr lang="en-US" sz="2500" i="1" baseline="-25000">
              <a:solidFill>
                <a:srgbClr val="FF0000"/>
              </a:solidFill>
              <a:latin typeface="Arial" panose="020B0604020202020204"/>
              <a:cs typeface="Arial" panose="020B0604020202020204"/>
            </a:endParaRPr>
          </a:p>
        </p:txBody>
      </p:sp>
      <p:sp>
        <p:nvSpPr>
          <p:cNvPr id="122909" name="Text Box 29"/>
          <p:cNvSpPr txBox="1">
            <a:spLocks noChangeArrowheads="1"/>
          </p:cNvSpPr>
          <p:nvPr>
            <p:custDataLst>
              <p:tags r:id="rId2"/>
            </p:custDataLst>
          </p:nvPr>
        </p:nvSpPr>
        <p:spPr bwMode="auto">
          <a:xfrm>
            <a:off x="154305" y="1412240"/>
            <a:ext cx="2901315" cy="4199890"/>
          </a:xfrm>
          <a:prstGeom prst="rect">
            <a:avLst/>
          </a:prstGeom>
          <a:noFill/>
          <a:ln w="9525">
            <a:noFill/>
            <a:miter lim="800000"/>
          </a:ln>
        </p:spPr>
        <p:txBody>
          <a:bodyPr/>
          <a:lstStyle/>
          <a:p>
            <a:pPr>
              <a:lnSpc>
                <a:spcPct val="105000"/>
              </a:lnSpc>
              <a:spcBef>
                <a:spcPct val="20000"/>
              </a:spcBef>
            </a:pPr>
            <a:r>
              <a:rPr lang="en-US" sz="2500">
                <a:latin typeface="Arial" panose="020B0604020202020204"/>
                <a:cs typeface="Arial" panose="020B0604020202020204"/>
              </a:rPr>
              <a:t>在任何低于Q</a:t>
            </a:r>
            <a:r>
              <a:rPr lang="en-US" sz="2500" baseline="-25000">
                <a:latin typeface="Arial" panose="020B0604020202020204"/>
                <a:cs typeface="Arial" panose="020B0604020202020204"/>
              </a:rPr>
              <a:t>A</a:t>
            </a:r>
            <a:r>
              <a:rPr lang="en-US" sz="2500">
                <a:latin typeface="Arial" panose="020B0604020202020204"/>
                <a:cs typeface="Arial" panose="020B0604020202020204"/>
              </a:rPr>
              <a:t>的产量，企业在长期会选择规模S</a:t>
            </a:r>
          </a:p>
          <a:p>
            <a:pPr>
              <a:lnSpc>
                <a:spcPct val="105000"/>
              </a:lnSpc>
              <a:spcBef>
                <a:spcPct val="20000"/>
              </a:spcBef>
            </a:pPr>
            <a:r>
              <a:rPr lang="en-US" sz="2500">
                <a:latin typeface="Arial" panose="020B0604020202020204"/>
                <a:cs typeface="Arial" panose="020B0604020202020204"/>
              </a:rPr>
              <a:t>生产在Q</a:t>
            </a:r>
            <a:r>
              <a:rPr lang="en-US" sz="2500" baseline="-25000">
                <a:latin typeface="Arial" panose="020B0604020202020204"/>
                <a:cs typeface="Arial" panose="020B0604020202020204"/>
              </a:rPr>
              <a:t>A</a:t>
            </a:r>
            <a:r>
              <a:rPr lang="en-US" sz="2500">
                <a:latin typeface="Arial" panose="020B0604020202020204"/>
                <a:cs typeface="Arial" panose="020B0604020202020204"/>
              </a:rPr>
              <a:t>与Q</a:t>
            </a:r>
            <a:r>
              <a:rPr lang="en-US" sz="2500" baseline="-25000">
                <a:latin typeface="Arial" panose="020B0604020202020204"/>
                <a:cs typeface="Arial" panose="020B0604020202020204"/>
              </a:rPr>
              <a:t>B</a:t>
            </a:r>
            <a:r>
              <a:rPr lang="en-US" sz="2500">
                <a:latin typeface="Arial" panose="020B0604020202020204"/>
                <a:cs typeface="Arial" panose="020B0604020202020204"/>
              </a:rPr>
              <a:t>之间的产量，企业在长期会选择规模M</a:t>
            </a:r>
          </a:p>
          <a:p>
            <a:pPr>
              <a:lnSpc>
                <a:spcPct val="105000"/>
              </a:lnSpc>
              <a:spcBef>
                <a:spcPct val="20000"/>
              </a:spcBef>
            </a:pPr>
            <a:r>
              <a:rPr lang="en-US" sz="2500">
                <a:latin typeface="Arial" panose="020B0604020202020204"/>
                <a:cs typeface="Arial" panose="020B0604020202020204"/>
              </a:rPr>
              <a:t>生产高于Q</a:t>
            </a:r>
            <a:r>
              <a:rPr lang="en-US" sz="2500" baseline="-25000">
                <a:latin typeface="Arial" panose="020B0604020202020204"/>
                <a:cs typeface="Arial" panose="020B0604020202020204"/>
              </a:rPr>
              <a:t>B</a:t>
            </a:r>
            <a:r>
              <a:rPr lang="en-US" sz="2500">
                <a:latin typeface="Arial" panose="020B0604020202020204"/>
                <a:cs typeface="Arial" panose="020B0604020202020204"/>
              </a:rPr>
              <a:t>的产量，企业在长期会选择规模L</a:t>
            </a:r>
          </a:p>
        </p:txBody>
      </p:sp>
      <p:sp>
        <p:nvSpPr>
          <p:cNvPr id="122910" name="Line 30"/>
          <p:cNvSpPr>
            <a:spLocks noChangeShapeType="1"/>
          </p:cNvSpPr>
          <p:nvPr>
            <p:custDataLst>
              <p:tags r:id="rId3"/>
            </p:custDataLst>
          </p:nvPr>
        </p:nvSpPr>
        <p:spPr bwMode="auto">
          <a:xfrm>
            <a:off x="3924300" y="4849813"/>
            <a:ext cx="1481138" cy="0"/>
          </a:xfrm>
          <a:prstGeom prst="line">
            <a:avLst/>
          </a:prstGeom>
          <a:noFill/>
          <a:ln w="38100">
            <a:solidFill>
              <a:srgbClr val="996633"/>
            </a:solidFill>
            <a:round/>
            <a:headEnd type="triangle" w="lg" len="med"/>
            <a:tailEnd type="triangle" w="lg" len="med"/>
          </a:ln>
        </p:spPr>
        <p:txBody>
          <a:bodyPr/>
          <a:lstStyle/>
          <a:p>
            <a:endParaRPr lang="en-US">
              <a:latin typeface="Arial" panose="020B0604020202020204"/>
              <a:cs typeface="Arial" panose="020B0604020202020204"/>
            </a:endParaRPr>
          </a:p>
        </p:txBody>
      </p:sp>
      <p:sp>
        <p:nvSpPr>
          <p:cNvPr id="122911" name="Line 31"/>
          <p:cNvSpPr>
            <a:spLocks noChangeShapeType="1"/>
          </p:cNvSpPr>
          <p:nvPr>
            <p:custDataLst>
              <p:tags r:id="rId4"/>
            </p:custDataLst>
          </p:nvPr>
        </p:nvSpPr>
        <p:spPr bwMode="auto">
          <a:xfrm>
            <a:off x="5429250" y="4849813"/>
            <a:ext cx="1481138" cy="0"/>
          </a:xfrm>
          <a:prstGeom prst="line">
            <a:avLst/>
          </a:prstGeom>
          <a:noFill/>
          <a:ln w="38100">
            <a:solidFill>
              <a:srgbClr val="996633"/>
            </a:solidFill>
            <a:round/>
            <a:headEnd type="triangle" w="lg" len="med"/>
            <a:tailEnd type="triangle" w="lg" len="med"/>
          </a:ln>
        </p:spPr>
        <p:txBody>
          <a:bodyPr/>
          <a:lstStyle/>
          <a:p>
            <a:endParaRPr lang="en-US">
              <a:latin typeface="Arial" panose="020B0604020202020204"/>
              <a:cs typeface="Arial" panose="020B0604020202020204"/>
            </a:endParaRPr>
          </a:p>
        </p:txBody>
      </p:sp>
      <p:sp>
        <p:nvSpPr>
          <p:cNvPr id="122912" name="Line 32"/>
          <p:cNvSpPr>
            <a:spLocks noChangeShapeType="1"/>
          </p:cNvSpPr>
          <p:nvPr>
            <p:custDataLst>
              <p:tags r:id="rId5"/>
            </p:custDataLst>
          </p:nvPr>
        </p:nvSpPr>
        <p:spPr bwMode="auto">
          <a:xfrm>
            <a:off x="6929438" y="4849813"/>
            <a:ext cx="1433512" cy="0"/>
          </a:xfrm>
          <a:prstGeom prst="line">
            <a:avLst/>
          </a:prstGeom>
          <a:noFill/>
          <a:ln w="38100">
            <a:solidFill>
              <a:srgbClr val="996633"/>
            </a:solidFill>
            <a:round/>
            <a:headEnd type="triangle" w="lg" len="med"/>
            <a:tailEnd type="triangle" w="lg" len="med"/>
          </a:ln>
        </p:spPr>
        <p:txBody>
          <a:bodyPr/>
          <a:lstStyle/>
          <a:p>
            <a:endParaRPr lang="en-US">
              <a:latin typeface="Arial" panose="020B0604020202020204"/>
              <a:cs typeface="Arial" panose="020B0604020202020204"/>
            </a:endParaRPr>
          </a:p>
        </p:txBody>
      </p:sp>
      <p:sp>
        <p:nvSpPr>
          <p:cNvPr id="23" name="TextBox 5"/>
          <p:cNvSpPr txBox="1"/>
          <p:nvPr>
            <p:custDataLst>
              <p:tags r:id="rId6"/>
            </p:custDataLst>
          </p:nvPr>
        </p:nvSpPr>
        <p:spPr>
          <a:xfrm>
            <a:off x="414137" y="641967"/>
            <a:ext cx="7590155" cy="583565"/>
          </a:xfrm>
          <a:prstGeom prst="rect">
            <a:avLst/>
          </a:prstGeom>
          <a:noFill/>
        </p:spPr>
        <p:txBody>
          <a:bodyPr wrap="none" rtlCol="0">
            <a:spAutoFit/>
          </a:bodyPr>
          <a:lstStyle/>
          <a:p>
            <a:pPr algn="l"/>
            <a:r>
              <a:rPr sz="3200">
                <a:solidFill>
                  <a:srgbClr val="002060"/>
                </a:solidFill>
              </a:rPr>
              <a:t>例 3: 三种不同规模工厂</a:t>
            </a:r>
            <a:r>
              <a:rPr lang="zh-CN" sz="3200">
                <a:solidFill>
                  <a:srgbClr val="002060"/>
                </a:solidFill>
              </a:rPr>
              <a:t>的</a:t>
            </a:r>
            <a:r>
              <a:rPr sz="3200">
                <a:solidFill>
                  <a:srgbClr val="002060"/>
                </a:solidFill>
                <a:sym typeface="+mn-ea"/>
              </a:rPr>
              <a:t>长期平均总成本</a:t>
            </a:r>
            <a:endParaRPr lang="zh-CN" sz="320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22909">
                                            <p:txEl>
                                              <p:pRg st="0" end="0"/>
                                            </p:txEl>
                                          </p:spTgt>
                                        </p:tgtEl>
                                        <p:attrNameLst>
                                          <p:attrName>style.visibility</p:attrName>
                                        </p:attrNameLst>
                                      </p:cBhvr>
                                      <p:to>
                                        <p:strVal val="visible"/>
                                      </p:to>
                                    </p:set>
                                    <p:animEffect transition="in" filter="wipe(left)">
                                      <p:cBhvr>
                                        <p:cTn id="16" dur="500"/>
                                        <p:tgtEl>
                                          <p:spTgt spid="122909">
                                            <p:txEl>
                                              <p:pRg st="0" end="0"/>
                                            </p:txEl>
                                          </p:spTgt>
                                        </p:tgtEl>
                                      </p:cBhvr>
                                    </p:animEffect>
                                  </p:childTnLst>
                                  <p:subTnLst>
                                    <p:animClr clrSpc="rgb" dir="cw">
                                      <p:cBhvr override="childStyle">
                                        <p:cTn dur="1" fill="hold" display="0" masterRel="nextClick" afterEffect="1"/>
                                        <p:tgtEl>
                                          <p:spTgt spid="122909">
                                            <p:txEl>
                                              <p:pRg st="0" end="0"/>
                                            </p:txEl>
                                          </p:spTgt>
                                        </p:tgtEl>
                                        <p:attrNameLst>
                                          <p:attrName>ppt_c</p:attrName>
                                        </p:attrNameLst>
                                      </p:cBhvr>
                                      <p:to>
                                        <a:srgbClr val="B2B2B2"/>
                                      </p:to>
                                    </p:animClr>
                                  </p:subTnLst>
                                </p:cTn>
                              </p:par>
                              <p:par>
                                <p:cTn id="17" presetID="17" presetClass="entr" presetSubtype="10" fill="hold" grpId="0" nodeType="withEffect">
                                  <p:stCondLst>
                                    <p:cond delay="0"/>
                                  </p:stCondLst>
                                  <p:childTnLst>
                                    <p:set>
                                      <p:cBhvr>
                                        <p:cTn id="18" dur="1" fill="hold">
                                          <p:stCondLst>
                                            <p:cond delay="0"/>
                                          </p:stCondLst>
                                        </p:cTn>
                                        <p:tgtEl>
                                          <p:spTgt spid="122910"/>
                                        </p:tgtEl>
                                        <p:attrNameLst>
                                          <p:attrName>style.visibility</p:attrName>
                                        </p:attrNameLst>
                                      </p:cBhvr>
                                      <p:to>
                                        <p:strVal val="visible"/>
                                      </p:to>
                                    </p:set>
                                    <p:anim calcmode="lin" valueType="num">
                                      <p:cBhvr>
                                        <p:cTn id="19" dur="500" fill="hold"/>
                                        <p:tgtEl>
                                          <p:spTgt spid="122910"/>
                                        </p:tgtEl>
                                        <p:attrNameLst>
                                          <p:attrName>ppt_w</p:attrName>
                                        </p:attrNameLst>
                                      </p:cBhvr>
                                      <p:tavLst>
                                        <p:tav tm="0">
                                          <p:val>
                                            <p:fltVal val="0"/>
                                          </p:val>
                                        </p:tav>
                                        <p:tav tm="100000">
                                          <p:val>
                                            <p:strVal val="#ppt_w"/>
                                          </p:val>
                                        </p:tav>
                                      </p:tavLst>
                                    </p:anim>
                                    <p:anim calcmode="lin" valueType="num">
                                      <p:cBhvr>
                                        <p:cTn id="20" dur="500" fill="hold"/>
                                        <p:tgtEl>
                                          <p:spTgt spid="122910"/>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122910"/>
                                        </p:tgtEl>
                                      </p:cBhvr>
                                    </p:animEffect>
                                    <p:set>
                                      <p:cBhvr>
                                        <p:cTn id="25" dur="1" fill="hold">
                                          <p:stCondLst>
                                            <p:cond delay="499"/>
                                          </p:stCondLst>
                                        </p:cTn>
                                        <p:tgtEl>
                                          <p:spTgt spid="122910"/>
                                        </p:tgtEl>
                                        <p:attrNameLst>
                                          <p:attrName>style.visibility</p:attrName>
                                        </p:attrNameLst>
                                      </p:cBhvr>
                                      <p:to>
                                        <p:strVal val="hidden"/>
                                      </p:to>
                                    </p:set>
                                  </p:childTnLst>
                                </p:cTn>
                              </p:par>
                              <p:par>
                                <p:cTn id="26" presetID="17" presetClass="entr" presetSubtype="10" fill="hold" grpId="0" nodeType="withEffect">
                                  <p:stCondLst>
                                    <p:cond delay="0"/>
                                  </p:stCondLst>
                                  <p:childTnLst>
                                    <p:set>
                                      <p:cBhvr>
                                        <p:cTn id="27" dur="1" fill="hold">
                                          <p:stCondLst>
                                            <p:cond delay="0"/>
                                          </p:stCondLst>
                                        </p:cTn>
                                        <p:tgtEl>
                                          <p:spTgt spid="122911"/>
                                        </p:tgtEl>
                                        <p:attrNameLst>
                                          <p:attrName>style.visibility</p:attrName>
                                        </p:attrNameLst>
                                      </p:cBhvr>
                                      <p:to>
                                        <p:strVal val="visible"/>
                                      </p:to>
                                    </p:set>
                                    <p:anim calcmode="lin" valueType="num">
                                      <p:cBhvr>
                                        <p:cTn id="28" dur="500" fill="hold"/>
                                        <p:tgtEl>
                                          <p:spTgt spid="122911"/>
                                        </p:tgtEl>
                                        <p:attrNameLst>
                                          <p:attrName>ppt_w</p:attrName>
                                        </p:attrNameLst>
                                      </p:cBhvr>
                                      <p:tavLst>
                                        <p:tav tm="0">
                                          <p:val>
                                            <p:fltVal val="0"/>
                                          </p:val>
                                        </p:tav>
                                        <p:tav tm="100000">
                                          <p:val>
                                            <p:strVal val="#ppt_w"/>
                                          </p:val>
                                        </p:tav>
                                      </p:tavLst>
                                    </p:anim>
                                    <p:anim calcmode="lin" valueType="num">
                                      <p:cBhvr>
                                        <p:cTn id="29" dur="500" fill="hold"/>
                                        <p:tgtEl>
                                          <p:spTgt spid="122911"/>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122911"/>
                                        </p:tgtEl>
                                      </p:cBhvr>
                                    </p:animEffect>
                                    <p:set>
                                      <p:cBhvr>
                                        <p:cTn id="34" dur="1" fill="hold">
                                          <p:stCondLst>
                                            <p:cond delay="499"/>
                                          </p:stCondLst>
                                        </p:cTn>
                                        <p:tgtEl>
                                          <p:spTgt spid="12291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22909">
                                            <p:txEl>
                                              <p:pRg st="1" end="1"/>
                                            </p:txEl>
                                          </p:spTgt>
                                        </p:tgtEl>
                                        <p:attrNameLst>
                                          <p:attrName>style.visibility</p:attrName>
                                        </p:attrNameLst>
                                      </p:cBhvr>
                                      <p:to>
                                        <p:strVal val="visible"/>
                                      </p:to>
                                    </p:set>
                                    <p:animEffect transition="in" filter="wipe(left)">
                                      <p:cBhvr>
                                        <p:cTn id="39" dur="500"/>
                                        <p:tgtEl>
                                          <p:spTgt spid="122909">
                                            <p:txEl>
                                              <p:pRg st="1" end="1"/>
                                            </p:txEl>
                                          </p:spTgt>
                                        </p:tgtEl>
                                      </p:cBhvr>
                                    </p:animEffect>
                                  </p:childTnLst>
                                  <p:subTnLst>
                                    <p:animClr clrSpc="rgb" dir="cw">
                                      <p:cBhvr override="childStyle">
                                        <p:cTn dur="1" fill="hold" display="0" masterRel="nextClick" afterEffect="1"/>
                                        <p:tgtEl>
                                          <p:spTgt spid="122909">
                                            <p:txEl>
                                              <p:pRg st="1" end="1"/>
                                            </p:txEl>
                                          </p:spTgt>
                                        </p:tgtEl>
                                        <p:attrNameLst>
                                          <p:attrName>ppt_c</p:attrName>
                                        </p:attrNameLst>
                                      </p:cBhvr>
                                      <p:to>
                                        <a:srgbClr val="B2B2B2"/>
                                      </p:to>
                                    </p:animClr>
                                  </p:sub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22909">
                                            <p:txEl>
                                              <p:pRg st="2" end="2"/>
                                            </p:txEl>
                                          </p:spTgt>
                                        </p:tgtEl>
                                        <p:attrNameLst>
                                          <p:attrName>style.visibility</p:attrName>
                                        </p:attrNameLst>
                                      </p:cBhvr>
                                      <p:to>
                                        <p:strVal val="visible"/>
                                      </p:to>
                                    </p:set>
                                    <p:animEffect transition="in" filter="wipe(left)">
                                      <p:cBhvr>
                                        <p:cTn id="44" dur="500"/>
                                        <p:tgtEl>
                                          <p:spTgt spid="122909">
                                            <p:txEl>
                                              <p:pRg st="2" end="2"/>
                                            </p:txEl>
                                          </p:spTgt>
                                        </p:tgtEl>
                                      </p:cBhvr>
                                    </p:animEffect>
                                  </p:childTnLst>
                                  <p:subTnLst>
                                    <p:animClr clrSpc="rgb" dir="cw">
                                      <p:cBhvr override="childStyle">
                                        <p:cTn dur="1" fill="hold" display="0" masterRel="nextClick" afterEffect="1"/>
                                        <p:tgtEl>
                                          <p:spTgt spid="122909">
                                            <p:txEl>
                                              <p:pRg st="2" end="2"/>
                                            </p:txEl>
                                          </p:spTgt>
                                        </p:tgtEl>
                                        <p:attrNameLst>
                                          <p:attrName>ppt_c</p:attrName>
                                        </p:attrNameLst>
                                      </p:cBhvr>
                                      <p:to>
                                        <a:srgbClr val="B2B2B2"/>
                                      </p:to>
                                    </p:animClr>
                                  </p:subTnLst>
                                </p:cTn>
                              </p:par>
                              <p:par>
                                <p:cTn id="45" presetID="17" presetClass="entr" presetSubtype="10" fill="hold" grpId="0" nodeType="withEffect">
                                  <p:stCondLst>
                                    <p:cond delay="0"/>
                                  </p:stCondLst>
                                  <p:childTnLst>
                                    <p:set>
                                      <p:cBhvr>
                                        <p:cTn id="46" dur="1" fill="hold">
                                          <p:stCondLst>
                                            <p:cond delay="0"/>
                                          </p:stCondLst>
                                        </p:cTn>
                                        <p:tgtEl>
                                          <p:spTgt spid="122912"/>
                                        </p:tgtEl>
                                        <p:attrNameLst>
                                          <p:attrName>style.visibility</p:attrName>
                                        </p:attrNameLst>
                                      </p:cBhvr>
                                      <p:to>
                                        <p:strVal val="visible"/>
                                      </p:to>
                                    </p:set>
                                    <p:anim calcmode="lin" valueType="num">
                                      <p:cBhvr>
                                        <p:cTn id="47" dur="500" fill="hold"/>
                                        <p:tgtEl>
                                          <p:spTgt spid="122912"/>
                                        </p:tgtEl>
                                        <p:attrNameLst>
                                          <p:attrName>ppt_w</p:attrName>
                                        </p:attrNameLst>
                                      </p:cBhvr>
                                      <p:tavLst>
                                        <p:tav tm="0">
                                          <p:val>
                                            <p:fltVal val="0"/>
                                          </p:val>
                                        </p:tav>
                                        <p:tav tm="100000">
                                          <p:val>
                                            <p:strVal val="#ppt_w"/>
                                          </p:val>
                                        </p:tav>
                                      </p:tavLst>
                                    </p:anim>
                                    <p:anim calcmode="lin" valueType="num">
                                      <p:cBhvr>
                                        <p:cTn id="48" dur="500" fill="hold"/>
                                        <p:tgtEl>
                                          <p:spTgt spid="122912"/>
                                        </p:tgtEl>
                                        <p:attrNameLst>
                                          <p:attrName>ppt_h</p:attrName>
                                        </p:attrNameLst>
                                      </p:cBhvr>
                                      <p:tavLst>
                                        <p:tav tm="0">
                                          <p:val>
                                            <p:strVal val="#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122912"/>
                                        </p:tgtEl>
                                      </p:cBhvr>
                                    </p:animEffect>
                                    <p:set>
                                      <p:cBhvr>
                                        <p:cTn id="53" dur="1" fill="hold">
                                          <p:stCondLst>
                                            <p:cond delay="499"/>
                                          </p:stCondLst>
                                        </p:cTn>
                                        <p:tgtEl>
                                          <p:spTgt spid="122912"/>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500"/>
                                        <p:tgtEl>
                                          <p:spTgt spid="1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2908"/>
                                        </p:tgtEl>
                                        <p:attrNameLst>
                                          <p:attrName>style.visibility</p:attrName>
                                        </p:attrNameLst>
                                      </p:cBhvr>
                                      <p:to>
                                        <p:strVal val="visible"/>
                                      </p:to>
                                    </p:set>
                                    <p:animEffect transition="in" filter="fade">
                                      <p:cBhvr>
                                        <p:cTn id="61" dur="500"/>
                                        <p:tgtEl>
                                          <p:spTgt spid="122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8" grpId="0"/>
      <p:bldP spid="122909" grpId="0" build="p"/>
      <p:bldP spid="122910" grpId="0" bldLvl="0" animBg="1"/>
      <p:bldP spid="122910" grpId="1" bldLvl="0" animBg="1"/>
      <p:bldP spid="122911" grpId="0" bldLvl="0" animBg="1"/>
      <p:bldP spid="122911" grpId="1" bldLvl="0" animBg="1"/>
      <p:bldP spid="122912" grpId="0" bldLvl="0" animBg="1"/>
      <p:bldP spid="122912" grpId="1"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4137" y="641967"/>
            <a:ext cx="6278880" cy="583565"/>
          </a:xfrm>
          <a:prstGeom prst="rect">
            <a:avLst/>
          </a:prstGeom>
          <a:noFill/>
        </p:spPr>
        <p:txBody>
          <a:bodyPr wrap="none" rtlCol="0">
            <a:spAutoFit/>
          </a:bodyPr>
          <a:lstStyle/>
          <a:p>
            <a:pPr algn="l"/>
            <a:r>
              <a:rPr sz="3200" dirty="0">
                <a:solidFill>
                  <a:srgbClr val="002060"/>
                </a:solidFill>
                <a:latin typeface="华光中雅_CNKI" panose="02000500000000000000" pitchFamily="2" charset="-122"/>
                <a:ea typeface="华光中雅_CNKI" panose="02000500000000000000" pitchFamily="2" charset="-122"/>
              </a:rPr>
              <a:t>一个代表性的长期平均总成本曲线</a:t>
            </a:r>
          </a:p>
        </p:txBody>
      </p:sp>
      <p:sp>
        <p:nvSpPr>
          <p:cNvPr id="129028" name="Arc 4"/>
          <p:cNvSpPr/>
          <p:nvPr>
            <p:custDataLst>
              <p:tags r:id="rId1"/>
            </p:custDataLst>
          </p:nvPr>
        </p:nvSpPr>
        <p:spPr bwMode="auto">
          <a:xfrm flipH="1" flipV="1">
            <a:off x="4189413" y="2478088"/>
            <a:ext cx="1222375" cy="833437"/>
          </a:xfrm>
          <a:custGeom>
            <a:avLst/>
            <a:gdLst>
              <a:gd name="T0" fmla="*/ 0 w 40309"/>
              <a:gd name="T1" fmla="*/ 2147483647 h 21600"/>
              <a:gd name="T2" fmla="*/ 2147483647 w 40309"/>
              <a:gd name="T3" fmla="*/ 2147483647 h 21600"/>
              <a:gd name="T4" fmla="*/ 2147483647 w 40309"/>
              <a:gd name="T5" fmla="*/ 2147483647 h 21600"/>
              <a:gd name="T6" fmla="*/ 0 60000 65536"/>
              <a:gd name="T7" fmla="*/ 0 60000 65536"/>
              <a:gd name="T8" fmla="*/ 0 60000 65536"/>
              <a:gd name="T9" fmla="*/ 0 w 40309"/>
              <a:gd name="T10" fmla="*/ 0 h 21600"/>
              <a:gd name="T11" fmla="*/ 40309 w 40309"/>
              <a:gd name="T12" fmla="*/ 21600 h 21600"/>
            </a:gdLst>
            <a:ahLst/>
            <a:cxnLst>
              <a:cxn ang="T6">
                <a:pos x="T0" y="T1"/>
              </a:cxn>
              <a:cxn ang="T7">
                <a:pos x="T2" y="T3"/>
              </a:cxn>
              <a:cxn ang="T8">
                <a:pos x="T4" y="T5"/>
              </a:cxn>
            </a:cxnLst>
            <a:rect l="T9" t="T10" r="T11" b="T12"/>
            <a:pathLst>
              <a:path w="40309" h="21600" fill="none" extrusionOk="0">
                <a:moveTo>
                  <a:pt x="0" y="13881"/>
                </a:moveTo>
                <a:cubicBezTo>
                  <a:pt x="3199" y="5520"/>
                  <a:pt x="11222" y="-1"/>
                  <a:pt x="20174" y="0"/>
                </a:cubicBezTo>
                <a:cubicBezTo>
                  <a:pt x="29085" y="0"/>
                  <a:pt x="37082" y="5472"/>
                  <a:pt x="40308" y="13780"/>
                </a:cubicBezTo>
              </a:path>
              <a:path w="40309" h="21600" stroke="0" extrusionOk="0">
                <a:moveTo>
                  <a:pt x="0" y="13881"/>
                </a:moveTo>
                <a:cubicBezTo>
                  <a:pt x="3199" y="5520"/>
                  <a:pt x="11222" y="-1"/>
                  <a:pt x="20174" y="0"/>
                </a:cubicBezTo>
                <a:cubicBezTo>
                  <a:pt x="29085" y="0"/>
                  <a:pt x="37082" y="5472"/>
                  <a:pt x="40308" y="13780"/>
                </a:cubicBezTo>
                <a:lnTo>
                  <a:pt x="20174" y="21600"/>
                </a:lnTo>
                <a:close/>
              </a:path>
            </a:pathLst>
          </a:custGeom>
          <a:noFill/>
          <a:ln w="28575">
            <a:solidFill>
              <a:schemeClr val="tx1"/>
            </a:solidFill>
            <a:round/>
          </a:ln>
        </p:spPr>
        <p:txBody>
          <a:bodyPr wrap="none" anchor="ctr"/>
          <a:lstStyle/>
          <a:p>
            <a:endParaRPr lang="en-US">
              <a:latin typeface="Arial" panose="020B0604020202020204"/>
              <a:cs typeface="Arial" panose="020B0604020202020204"/>
            </a:endParaRPr>
          </a:p>
        </p:txBody>
      </p:sp>
      <p:grpSp>
        <p:nvGrpSpPr>
          <p:cNvPr id="2" name="Group 49"/>
          <p:cNvGrpSpPr/>
          <p:nvPr/>
        </p:nvGrpSpPr>
        <p:grpSpPr bwMode="auto">
          <a:xfrm>
            <a:off x="3530600" y="1360488"/>
            <a:ext cx="5267325" cy="4006850"/>
            <a:chOff x="2224" y="857"/>
            <a:chExt cx="3318" cy="2524"/>
          </a:xfrm>
        </p:grpSpPr>
        <p:grpSp>
          <p:nvGrpSpPr>
            <p:cNvPr id="3" name="Group 13"/>
            <p:cNvGrpSpPr/>
            <p:nvPr/>
          </p:nvGrpSpPr>
          <p:grpSpPr bwMode="auto">
            <a:xfrm>
              <a:off x="2525" y="1137"/>
              <a:ext cx="2715" cy="2095"/>
              <a:chOff x="1489" y="785"/>
              <a:chExt cx="3650" cy="2492"/>
            </a:xfrm>
          </p:grpSpPr>
          <p:sp>
            <p:nvSpPr>
              <p:cNvPr id="45083" name="Line 14"/>
              <p:cNvSpPr>
                <a:spLocks noChangeShapeType="1"/>
              </p:cNvSpPr>
              <p:nvPr>
                <p:custDataLst>
                  <p:tags r:id="rId19"/>
                </p:custDataLst>
              </p:nvPr>
            </p:nvSpPr>
            <p:spPr bwMode="auto">
              <a:xfrm>
                <a:off x="1489" y="785"/>
                <a:ext cx="0" cy="2491"/>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sp>
            <p:nvSpPr>
              <p:cNvPr id="45084" name="Line 15"/>
              <p:cNvSpPr>
                <a:spLocks noChangeShapeType="1"/>
              </p:cNvSpPr>
              <p:nvPr>
                <p:custDataLst>
                  <p:tags r:id="rId20"/>
                </p:custDataLst>
              </p:nvPr>
            </p:nvSpPr>
            <p:spPr bwMode="auto">
              <a:xfrm>
                <a:off x="1489" y="3277"/>
                <a:ext cx="3650" cy="0"/>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grpSp>
        <p:sp>
          <p:nvSpPr>
            <p:cNvPr id="45081" name="Text Box 16"/>
            <p:cNvSpPr txBox="1">
              <a:spLocks noChangeArrowheads="1"/>
            </p:cNvSpPr>
            <p:nvPr>
              <p:custDataLst>
                <p:tags r:id="rId17"/>
              </p:custDataLst>
            </p:nvPr>
          </p:nvSpPr>
          <p:spPr bwMode="auto">
            <a:xfrm>
              <a:off x="5210" y="3083"/>
              <a:ext cx="332" cy="298"/>
            </a:xfrm>
            <a:prstGeom prst="rect">
              <a:avLst/>
            </a:prstGeom>
            <a:noFill/>
            <a:ln w="9525">
              <a:noFill/>
              <a:miter lim="800000"/>
            </a:ln>
          </p:spPr>
          <p:txBody>
            <a:bodyPr>
              <a:spAutoFit/>
            </a:bodyPr>
            <a:lstStyle/>
            <a:p>
              <a:pPr>
                <a:spcBef>
                  <a:spcPct val="50000"/>
                </a:spcBef>
              </a:pPr>
              <a:r>
                <a:rPr lang="en-US" sz="2500" b="1" i="1">
                  <a:latin typeface="Arial" panose="020B0604020202020204"/>
                  <a:cs typeface="Arial" panose="020B0604020202020204"/>
                </a:rPr>
                <a:t>Q</a:t>
              </a:r>
            </a:p>
          </p:txBody>
        </p:sp>
        <p:sp>
          <p:nvSpPr>
            <p:cNvPr id="45082" name="Text Box 17"/>
            <p:cNvSpPr txBox="1">
              <a:spLocks noChangeArrowheads="1"/>
            </p:cNvSpPr>
            <p:nvPr>
              <p:custDataLst>
                <p:tags r:id="rId18"/>
              </p:custDataLst>
            </p:nvPr>
          </p:nvSpPr>
          <p:spPr bwMode="auto">
            <a:xfrm>
              <a:off x="2224" y="857"/>
              <a:ext cx="568" cy="298"/>
            </a:xfrm>
            <a:prstGeom prst="rect">
              <a:avLst/>
            </a:prstGeom>
            <a:noFill/>
            <a:ln w="9525">
              <a:noFill/>
              <a:miter lim="800000"/>
            </a:ln>
          </p:spPr>
          <p:txBody>
            <a:bodyPr>
              <a:spAutoFit/>
            </a:bodyPr>
            <a:lstStyle/>
            <a:p>
              <a:pPr algn="r">
                <a:spcBef>
                  <a:spcPct val="50000"/>
                </a:spcBef>
              </a:pPr>
              <a:r>
                <a:rPr lang="en-US" sz="2500" i="1">
                  <a:latin typeface="Arial" panose="020B0604020202020204"/>
                  <a:cs typeface="Arial" panose="020B0604020202020204"/>
                </a:rPr>
                <a:t>ATC</a:t>
              </a:r>
            </a:p>
          </p:txBody>
        </p:sp>
      </p:grpSp>
      <p:sp>
        <p:nvSpPr>
          <p:cNvPr id="129052" name="Text Box 28"/>
          <p:cNvSpPr txBox="1">
            <a:spLocks noChangeArrowheads="1"/>
          </p:cNvSpPr>
          <p:nvPr>
            <p:custDataLst>
              <p:tags r:id="rId2"/>
            </p:custDataLst>
          </p:nvPr>
        </p:nvSpPr>
        <p:spPr bwMode="auto">
          <a:xfrm>
            <a:off x="490855" y="1556385"/>
            <a:ext cx="2797175" cy="4325938"/>
          </a:xfrm>
          <a:prstGeom prst="rect">
            <a:avLst/>
          </a:prstGeom>
          <a:noFill/>
          <a:ln w="9525">
            <a:noFill/>
            <a:miter lim="800000"/>
          </a:ln>
        </p:spPr>
        <p:txBody>
          <a:bodyPr/>
          <a:lstStyle/>
          <a:p>
            <a:pPr>
              <a:lnSpc>
                <a:spcPct val="105000"/>
              </a:lnSpc>
              <a:spcBef>
                <a:spcPct val="45000"/>
              </a:spcBef>
            </a:pPr>
            <a:r>
              <a:rPr lang="en-US" sz="2500">
                <a:latin typeface="微软雅黑" panose="020B0503020204020204" pitchFamily="34" charset="-122"/>
                <a:ea typeface="微软雅黑" panose="020B0503020204020204" pitchFamily="34" charset="-122"/>
                <a:cs typeface="Arial" panose="020B0604020202020204" pitchFamily="34" charset="0"/>
              </a:rPr>
              <a:t>现实世界中，存在许多不同规模的</a:t>
            </a:r>
            <a:r>
              <a:rPr lang="zh-CN" altLang="en-US" sz="2500">
                <a:latin typeface="微软雅黑" panose="020B0503020204020204" pitchFamily="34" charset="-122"/>
                <a:ea typeface="微软雅黑" panose="020B0503020204020204" pitchFamily="34" charset="-122"/>
                <a:cs typeface="Arial" panose="020B0604020202020204" pitchFamily="34" charset="0"/>
              </a:rPr>
              <a:t>工厂</a:t>
            </a:r>
            <a:r>
              <a:rPr lang="en-US" sz="2500">
                <a:latin typeface="微软雅黑" panose="020B0503020204020204" pitchFamily="34" charset="-122"/>
                <a:ea typeface="微软雅黑" panose="020B0503020204020204" pitchFamily="34" charset="-122"/>
                <a:cs typeface="Arial" panose="020B0604020202020204" pitchFamily="34" charset="0"/>
              </a:rPr>
              <a:t>，每种规模的工厂都有它自己的短期平均总成本曲线</a:t>
            </a:r>
          </a:p>
          <a:p>
            <a:pPr>
              <a:lnSpc>
                <a:spcPct val="105000"/>
              </a:lnSpc>
              <a:spcBef>
                <a:spcPct val="45000"/>
              </a:spcBef>
            </a:pPr>
            <a:r>
              <a:rPr lang="en-US" sz="2500">
                <a:latin typeface="微软雅黑" panose="020B0503020204020204" pitchFamily="34" charset="-122"/>
                <a:ea typeface="微软雅黑" panose="020B0503020204020204" pitchFamily="34" charset="-122"/>
                <a:cs typeface="Arial" panose="020B0604020202020204" pitchFamily="34" charset="0"/>
              </a:rPr>
              <a:t>因此一个典型的长期平均总成本</a:t>
            </a:r>
            <a:r>
              <a:rPr lang="zh-CN" altLang="en-US" sz="2500">
                <a:latin typeface="微软雅黑" panose="020B0503020204020204" pitchFamily="34" charset="-122"/>
                <a:ea typeface="微软雅黑" panose="020B0503020204020204" pitchFamily="34" charset="-122"/>
                <a:cs typeface="Arial" panose="020B0604020202020204" pitchFamily="34" charset="0"/>
              </a:rPr>
              <a:t>曲</a:t>
            </a:r>
            <a:r>
              <a:rPr lang="en-US" sz="2500">
                <a:latin typeface="微软雅黑" panose="020B0503020204020204" pitchFamily="34" charset="-122"/>
                <a:ea typeface="微软雅黑" panose="020B0503020204020204" pitchFamily="34" charset="-122"/>
                <a:cs typeface="Arial" panose="020B0604020202020204" pitchFamily="34" charset="0"/>
              </a:rPr>
              <a:t>线就</a:t>
            </a:r>
            <a:r>
              <a:rPr lang="zh-CN" altLang="en-US" sz="2500">
                <a:latin typeface="微软雅黑" panose="020B0503020204020204" pitchFamily="34" charset="-122"/>
                <a:ea typeface="微软雅黑" panose="020B0503020204020204" pitchFamily="34" charset="-122"/>
                <a:cs typeface="Arial" panose="020B0604020202020204" pitchFamily="34" charset="0"/>
              </a:rPr>
              <a:t>如右图所示</a:t>
            </a:r>
            <a:r>
              <a:rPr lang="en-US" sz="2500">
                <a:latin typeface="微软雅黑" panose="020B0503020204020204" pitchFamily="34" charset="-122"/>
                <a:ea typeface="微软雅黑" panose="020B0503020204020204" pitchFamily="34" charset="-122"/>
                <a:cs typeface="Arial" panose="020B0604020202020204" pitchFamily="34" charset="0"/>
              </a:rPr>
              <a:t>:</a:t>
            </a:r>
          </a:p>
        </p:txBody>
      </p:sp>
      <p:sp>
        <p:nvSpPr>
          <p:cNvPr id="129059" name="Arc 35"/>
          <p:cNvSpPr/>
          <p:nvPr>
            <p:custDataLst>
              <p:tags r:id="rId3"/>
            </p:custDataLst>
          </p:nvPr>
        </p:nvSpPr>
        <p:spPr bwMode="auto">
          <a:xfrm flipH="1" flipV="1">
            <a:off x="4341813" y="2730500"/>
            <a:ext cx="1222375" cy="833438"/>
          </a:xfrm>
          <a:custGeom>
            <a:avLst/>
            <a:gdLst>
              <a:gd name="T0" fmla="*/ 0 w 40309"/>
              <a:gd name="T1" fmla="*/ 2147483647 h 21600"/>
              <a:gd name="T2" fmla="*/ 2147483647 w 40309"/>
              <a:gd name="T3" fmla="*/ 2147483647 h 21600"/>
              <a:gd name="T4" fmla="*/ 2147483647 w 40309"/>
              <a:gd name="T5" fmla="*/ 2147483647 h 21600"/>
              <a:gd name="T6" fmla="*/ 0 60000 65536"/>
              <a:gd name="T7" fmla="*/ 0 60000 65536"/>
              <a:gd name="T8" fmla="*/ 0 60000 65536"/>
              <a:gd name="T9" fmla="*/ 0 w 40309"/>
              <a:gd name="T10" fmla="*/ 0 h 21600"/>
              <a:gd name="T11" fmla="*/ 40309 w 40309"/>
              <a:gd name="T12" fmla="*/ 21600 h 21600"/>
            </a:gdLst>
            <a:ahLst/>
            <a:cxnLst>
              <a:cxn ang="T6">
                <a:pos x="T0" y="T1"/>
              </a:cxn>
              <a:cxn ang="T7">
                <a:pos x="T2" y="T3"/>
              </a:cxn>
              <a:cxn ang="T8">
                <a:pos x="T4" y="T5"/>
              </a:cxn>
            </a:cxnLst>
            <a:rect l="T9" t="T10" r="T11" b="T12"/>
            <a:pathLst>
              <a:path w="40309" h="21600" fill="none" extrusionOk="0">
                <a:moveTo>
                  <a:pt x="0" y="13881"/>
                </a:moveTo>
                <a:cubicBezTo>
                  <a:pt x="3199" y="5520"/>
                  <a:pt x="11222" y="-1"/>
                  <a:pt x="20174" y="0"/>
                </a:cubicBezTo>
                <a:cubicBezTo>
                  <a:pt x="29085" y="0"/>
                  <a:pt x="37082" y="5472"/>
                  <a:pt x="40308" y="13780"/>
                </a:cubicBezTo>
              </a:path>
              <a:path w="40309" h="21600" stroke="0" extrusionOk="0">
                <a:moveTo>
                  <a:pt x="0" y="13881"/>
                </a:moveTo>
                <a:cubicBezTo>
                  <a:pt x="3199" y="5520"/>
                  <a:pt x="11222" y="-1"/>
                  <a:pt x="20174" y="0"/>
                </a:cubicBezTo>
                <a:cubicBezTo>
                  <a:pt x="29085" y="0"/>
                  <a:pt x="37082" y="5472"/>
                  <a:pt x="40308" y="13780"/>
                </a:cubicBezTo>
                <a:lnTo>
                  <a:pt x="20174" y="21600"/>
                </a:lnTo>
                <a:close/>
              </a:path>
            </a:pathLst>
          </a:custGeom>
          <a:noFill/>
          <a:ln w="28575">
            <a:solidFill>
              <a:schemeClr val="tx1"/>
            </a:solidFill>
            <a:round/>
          </a:ln>
        </p:spPr>
        <p:txBody>
          <a:bodyPr wrap="none" anchor="ctr"/>
          <a:lstStyle/>
          <a:p>
            <a:endParaRPr lang="en-US">
              <a:latin typeface="Arial" panose="020B0604020202020204"/>
              <a:cs typeface="Arial" panose="020B0604020202020204"/>
            </a:endParaRPr>
          </a:p>
        </p:txBody>
      </p:sp>
      <p:sp>
        <p:nvSpPr>
          <p:cNvPr id="129060" name="Arc 36"/>
          <p:cNvSpPr/>
          <p:nvPr>
            <p:custDataLst>
              <p:tags r:id="rId4"/>
            </p:custDataLst>
          </p:nvPr>
        </p:nvSpPr>
        <p:spPr bwMode="auto">
          <a:xfrm flipH="1" flipV="1">
            <a:off x="4587875" y="2943225"/>
            <a:ext cx="1222375" cy="833438"/>
          </a:xfrm>
          <a:custGeom>
            <a:avLst/>
            <a:gdLst>
              <a:gd name="T0" fmla="*/ 0 w 40309"/>
              <a:gd name="T1" fmla="*/ 2147483647 h 21600"/>
              <a:gd name="T2" fmla="*/ 2147483647 w 40309"/>
              <a:gd name="T3" fmla="*/ 2147483647 h 21600"/>
              <a:gd name="T4" fmla="*/ 2147483647 w 40309"/>
              <a:gd name="T5" fmla="*/ 2147483647 h 21600"/>
              <a:gd name="T6" fmla="*/ 0 60000 65536"/>
              <a:gd name="T7" fmla="*/ 0 60000 65536"/>
              <a:gd name="T8" fmla="*/ 0 60000 65536"/>
              <a:gd name="T9" fmla="*/ 0 w 40309"/>
              <a:gd name="T10" fmla="*/ 0 h 21600"/>
              <a:gd name="T11" fmla="*/ 40309 w 40309"/>
              <a:gd name="T12" fmla="*/ 21600 h 21600"/>
            </a:gdLst>
            <a:ahLst/>
            <a:cxnLst>
              <a:cxn ang="T6">
                <a:pos x="T0" y="T1"/>
              </a:cxn>
              <a:cxn ang="T7">
                <a:pos x="T2" y="T3"/>
              </a:cxn>
              <a:cxn ang="T8">
                <a:pos x="T4" y="T5"/>
              </a:cxn>
            </a:cxnLst>
            <a:rect l="T9" t="T10" r="T11" b="T12"/>
            <a:pathLst>
              <a:path w="40309" h="21600" fill="none" extrusionOk="0">
                <a:moveTo>
                  <a:pt x="0" y="13881"/>
                </a:moveTo>
                <a:cubicBezTo>
                  <a:pt x="3199" y="5520"/>
                  <a:pt x="11222" y="-1"/>
                  <a:pt x="20174" y="0"/>
                </a:cubicBezTo>
                <a:cubicBezTo>
                  <a:pt x="29085" y="0"/>
                  <a:pt x="37082" y="5472"/>
                  <a:pt x="40308" y="13780"/>
                </a:cubicBezTo>
              </a:path>
              <a:path w="40309" h="21600" stroke="0" extrusionOk="0">
                <a:moveTo>
                  <a:pt x="0" y="13881"/>
                </a:moveTo>
                <a:cubicBezTo>
                  <a:pt x="3199" y="5520"/>
                  <a:pt x="11222" y="-1"/>
                  <a:pt x="20174" y="0"/>
                </a:cubicBezTo>
                <a:cubicBezTo>
                  <a:pt x="29085" y="0"/>
                  <a:pt x="37082" y="5472"/>
                  <a:pt x="40308" y="13780"/>
                </a:cubicBezTo>
                <a:lnTo>
                  <a:pt x="20174" y="21600"/>
                </a:lnTo>
                <a:close/>
              </a:path>
            </a:pathLst>
          </a:custGeom>
          <a:noFill/>
          <a:ln w="28575">
            <a:solidFill>
              <a:schemeClr val="tx1"/>
            </a:solidFill>
            <a:round/>
          </a:ln>
        </p:spPr>
        <p:txBody>
          <a:bodyPr wrap="none" anchor="ctr"/>
          <a:lstStyle/>
          <a:p>
            <a:endParaRPr lang="en-US">
              <a:latin typeface="Arial" panose="020B0604020202020204"/>
              <a:cs typeface="Arial" panose="020B0604020202020204"/>
            </a:endParaRPr>
          </a:p>
        </p:txBody>
      </p:sp>
      <p:sp>
        <p:nvSpPr>
          <p:cNvPr id="129061" name="Arc 37"/>
          <p:cNvSpPr/>
          <p:nvPr>
            <p:custDataLst>
              <p:tags r:id="rId5"/>
            </p:custDataLst>
          </p:nvPr>
        </p:nvSpPr>
        <p:spPr bwMode="auto">
          <a:xfrm flipH="1" flipV="1">
            <a:off x="4819650" y="3041650"/>
            <a:ext cx="1222375" cy="833438"/>
          </a:xfrm>
          <a:custGeom>
            <a:avLst/>
            <a:gdLst>
              <a:gd name="T0" fmla="*/ 0 w 40309"/>
              <a:gd name="T1" fmla="*/ 2147483647 h 21600"/>
              <a:gd name="T2" fmla="*/ 2147483647 w 40309"/>
              <a:gd name="T3" fmla="*/ 2147483647 h 21600"/>
              <a:gd name="T4" fmla="*/ 2147483647 w 40309"/>
              <a:gd name="T5" fmla="*/ 2147483647 h 21600"/>
              <a:gd name="T6" fmla="*/ 0 60000 65536"/>
              <a:gd name="T7" fmla="*/ 0 60000 65536"/>
              <a:gd name="T8" fmla="*/ 0 60000 65536"/>
              <a:gd name="T9" fmla="*/ 0 w 40309"/>
              <a:gd name="T10" fmla="*/ 0 h 21600"/>
              <a:gd name="T11" fmla="*/ 40309 w 40309"/>
              <a:gd name="T12" fmla="*/ 21600 h 21600"/>
            </a:gdLst>
            <a:ahLst/>
            <a:cxnLst>
              <a:cxn ang="T6">
                <a:pos x="T0" y="T1"/>
              </a:cxn>
              <a:cxn ang="T7">
                <a:pos x="T2" y="T3"/>
              </a:cxn>
              <a:cxn ang="T8">
                <a:pos x="T4" y="T5"/>
              </a:cxn>
            </a:cxnLst>
            <a:rect l="T9" t="T10" r="T11" b="T12"/>
            <a:pathLst>
              <a:path w="40309" h="21600" fill="none" extrusionOk="0">
                <a:moveTo>
                  <a:pt x="0" y="13881"/>
                </a:moveTo>
                <a:cubicBezTo>
                  <a:pt x="3199" y="5520"/>
                  <a:pt x="11222" y="-1"/>
                  <a:pt x="20174" y="0"/>
                </a:cubicBezTo>
                <a:cubicBezTo>
                  <a:pt x="29085" y="0"/>
                  <a:pt x="37082" y="5472"/>
                  <a:pt x="40308" y="13780"/>
                </a:cubicBezTo>
              </a:path>
              <a:path w="40309" h="21600" stroke="0" extrusionOk="0">
                <a:moveTo>
                  <a:pt x="0" y="13881"/>
                </a:moveTo>
                <a:cubicBezTo>
                  <a:pt x="3199" y="5520"/>
                  <a:pt x="11222" y="-1"/>
                  <a:pt x="20174" y="0"/>
                </a:cubicBezTo>
                <a:cubicBezTo>
                  <a:pt x="29085" y="0"/>
                  <a:pt x="37082" y="5472"/>
                  <a:pt x="40308" y="13780"/>
                </a:cubicBezTo>
                <a:lnTo>
                  <a:pt x="20174" y="21600"/>
                </a:lnTo>
                <a:close/>
              </a:path>
            </a:pathLst>
          </a:custGeom>
          <a:noFill/>
          <a:ln w="28575">
            <a:solidFill>
              <a:schemeClr val="tx1"/>
            </a:solidFill>
            <a:round/>
          </a:ln>
        </p:spPr>
        <p:txBody>
          <a:bodyPr wrap="none" anchor="ctr"/>
          <a:lstStyle/>
          <a:p>
            <a:endParaRPr lang="en-US">
              <a:latin typeface="Arial" panose="020B0604020202020204"/>
              <a:cs typeface="Arial" panose="020B0604020202020204"/>
            </a:endParaRPr>
          </a:p>
        </p:txBody>
      </p:sp>
      <p:sp>
        <p:nvSpPr>
          <p:cNvPr id="129062" name="Arc 38"/>
          <p:cNvSpPr/>
          <p:nvPr>
            <p:custDataLst>
              <p:tags r:id="rId6"/>
            </p:custDataLst>
          </p:nvPr>
        </p:nvSpPr>
        <p:spPr bwMode="auto">
          <a:xfrm flipH="1" flipV="1">
            <a:off x="5153025" y="3079750"/>
            <a:ext cx="1222375" cy="833438"/>
          </a:xfrm>
          <a:custGeom>
            <a:avLst/>
            <a:gdLst>
              <a:gd name="T0" fmla="*/ 0 w 40309"/>
              <a:gd name="T1" fmla="*/ 2147483647 h 21600"/>
              <a:gd name="T2" fmla="*/ 2147483647 w 40309"/>
              <a:gd name="T3" fmla="*/ 2147483647 h 21600"/>
              <a:gd name="T4" fmla="*/ 2147483647 w 40309"/>
              <a:gd name="T5" fmla="*/ 2147483647 h 21600"/>
              <a:gd name="T6" fmla="*/ 0 60000 65536"/>
              <a:gd name="T7" fmla="*/ 0 60000 65536"/>
              <a:gd name="T8" fmla="*/ 0 60000 65536"/>
              <a:gd name="T9" fmla="*/ 0 w 40309"/>
              <a:gd name="T10" fmla="*/ 0 h 21600"/>
              <a:gd name="T11" fmla="*/ 40309 w 40309"/>
              <a:gd name="T12" fmla="*/ 21600 h 21600"/>
            </a:gdLst>
            <a:ahLst/>
            <a:cxnLst>
              <a:cxn ang="T6">
                <a:pos x="T0" y="T1"/>
              </a:cxn>
              <a:cxn ang="T7">
                <a:pos x="T2" y="T3"/>
              </a:cxn>
              <a:cxn ang="T8">
                <a:pos x="T4" y="T5"/>
              </a:cxn>
            </a:cxnLst>
            <a:rect l="T9" t="T10" r="T11" b="T12"/>
            <a:pathLst>
              <a:path w="40309" h="21600" fill="none" extrusionOk="0">
                <a:moveTo>
                  <a:pt x="0" y="13881"/>
                </a:moveTo>
                <a:cubicBezTo>
                  <a:pt x="3199" y="5520"/>
                  <a:pt x="11222" y="-1"/>
                  <a:pt x="20174" y="0"/>
                </a:cubicBezTo>
                <a:cubicBezTo>
                  <a:pt x="29085" y="0"/>
                  <a:pt x="37082" y="5472"/>
                  <a:pt x="40308" y="13780"/>
                </a:cubicBezTo>
              </a:path>
              <a:path w="40309" h="21600" stroke="0" extrusionOk="0">
                <a:moveTo>
                  <a:pt x="0" y="13881"/>
                </a:moveTo>
                <a:cubicBezTo>
                  <a:pt x="3199" y="5520"/>
                  <a:pt x="11222" y="-1"/>
                  <a:pt x="20174" y="0"/>
                </a:cubicBezTo>
                <a:cubicBezTo>
                  <a:pt x="29085" y="0"/>
                  <a:pt x="37082" y="5472"/>
                  <a:pt x="40308" y="13780"/>
                </a:cubicBezTo>
                <a:lnTo>
                  <a:pt x="20174" y="21600"/>
                </a:lnTo>
                <a:close/>
              </a:path>
            </a:pathLst>
          </a:custGeom>
          <a:noFill/>
          <a:ln w="28575">
            <a:solidFill>
              <a:schemeClr val="tx1"/>
            </a:solidFill>
            <a:round/>
          </a:ln>
        </p:spPr>
        <p:txBody>
          <a:bodyPr wrap="none" anchor="ctr"/>
          <a:lstStyle/>
          <a:p>
            <a:endParaRPr lang="en-US">
              <a:latin typeface="Arial" panose="020B0604020202020204"/>
              <a:cs typeface="Arial" panose="020B0604020202020204"/>
            </a:endParaRPr>
          </a:p>
        </p:txBody>
      </p:sp>
      <p:sp>
        <p:nvSpPr>
          <p:cNvPr id="129063" name="Arc 39"/>
          <p:cNvSpPr/>
          <p:nvPr>
            <p:custDataLst>
              <p:tags r:id="rId7"/>
            </p:custDataLst>
          </p:nvPr>
        </p:nvSpPr>
        <p:spPr bwMode="auto">
          <a:xfrm flipH="1" flipV="1">
            <a:off x="5538788" y="3076575"/>
            <a:ext cx="1222375" cy="833438"/>
          </a:xfrm>
          <a:custGeom>
            <a:avLst/>
            <a:gdLst>
              <a:gd name="T0" fmla="*/ 0 w 40309"/>
              <a:gd name="T1" fmla="*/ 2147483647 h 21600"/>
              <a:gd name="T2" fmla="*/ 2147483647 w 40309"/>
              <a:gd name="T3" fmla="*/ 2147483647 h 21600"/>
              <a:gd name="T4" fmla="*/ 2147483647 w 40309"/>
              <a:gd name="T5" fmla="*/ 2147483647 h 21600"/>
              <a:gd name="T6" fmla="*/ 0 60000 65536"/>
              <a:gd name="T7" fmla="*/ 0 60000 65536"/>
              <a:gd name="T8" fmla="*/ 0 60000 65536"/>
              <a:gd name="T9" fmla="*/ 0 w 40309"/>
              <a:gd name="T10" fmla="*/ 0 h 21600"/>
              <a:gd name="T11" fmla="*/ 40309 w 40309"/>
              <a:gd name="T12" fmla="*/ 21600 h 21600"/>
            </a:gdLst>
            <a:ahLst/>
            <a:cxnLst>
              <a:cxn ang="T6">
                <a:pos x="T0" y="T1"/>
              </a:cxn>
              <a:cxn ang="T7">
                <a:pos x="T2" y="T3"/>
              </a:cxn>
              <a:cxn ang="T8">
                <a:pos x="T4" y="T5"/>
              </a:cxn>
            </a:cxnLst>
            <a:rect l="T9" t="T10" r="T11" b="T12"/>
            <a:pathLst>
              <a:path w="40309" h="21600" fill="none" extrusionOk="0">
                <a:moveTo>
                  <a:pt x="0" y="13881"/>
                </a:moveTo>
                <a:cubicBezTo>
                  <a:pt x="3199" y="5520"/>
                  <a:pt x="11222" y="-1"/>
                  <a:pt x="20174" y="0"/>
                </a:cubicBezTo>
                <a:cubicBezTo>
                  <a:pt x="29085" y="0"/>
                  <a:pt x="37082" y="5472"/>
                  <a:pt x="40308" y="13780"/>
                </a:cubicBezTo>
              </a:path>
              <a:path w="40309" h="21600" stroke="0" extrusionOk="0">
                <a:moveTo>
                  <a:pt x="0" y="13881"/>
                </a:moveTo>
                <a:cubicBezTo>
                  <a:pt x="3199" y="5520"/>
                  <a:pt x="11222" y="-1"/>
                  <a:pt x="20174" y="0"/>
                </a:cubicBezTo>
                <a:cubicBezTo>
                  <a:pt x="29085" y="0"/>
                  <a:pt x="37082" y="5472"/>
                  <a:pt x="40308" y="13780"/>
                </a:cubicBezTo>
                <a:lnTo>
                  <a:pt x="20174" y="21600"/>
                </a:lnTo>
                <a:close/>
              </a:path>
            </a:pathLst>
          </a:custGeom>
          <a:noFill/>
          <a:ln w="28575">
            <a:solidFill>
              <a:schemeClr val="tx1"/>
            </a:solidFill>
            <a:round/>
          </a:ln>
        </p:spPr>
        <p:txBody>
          <a:bodyPr wrap="none" anchor="ctr"/>
          <a:lstStyle/>
          <a:p>
            <a:endParaRPr lang="en-US">
              <a:latin typeface="Arial" panose="020B0604020202020204"/>
              <a:cs typeface="Arial" panose="020B0604020202020204"/>
            </a:endParaRPr>
          </a:p>
        </p:txBody>
      </p:sp>
      <p:sp>
        <p:nvSpPr>
          <p:cNvPr id="129064" name="Arc 40"/>
          <p:cNvSpPr/>
          <p:nvPr>
            <p:custDataLst>
              <p:tags r:id="rId8"/>
            </p:custDataLst>
          </p:nvPr>
        </p:nvSpPr>
        <p:spPr bwMode="auto">
          <a:xfrm flipH="1" flipV="1">
            <a:off x="5924550" y="3078163"/>
            <a:ext cx="1222375" cy="833437"/>
          </a:xfrm>
          <a:custGeom>
            <a:avLst/>
            <a:gdLst>
              <a:gd name="T0" fmla="*/ 0 w 40309"/>
              <a:gd name="T1" fmla="*/ 2147483647 h 21600"/>
              <a:gd name="T2" fmla="*/ 2147483647 w 40309"/>
              <a:gd name="T3" fmla="*/ 2147483647 h 21600"/>
              <a:gd name="T4" fmla="*/ 2147483647 w 40309"/>
              <a:gd name="T5" fmla="*/ 2147483647 h 21600"/>
              <a:gd name="T6" fmla="*/ 0 60000 65536"/>
              <a:gd name="T7" fmla="*/ 0 60000 65536"/>
              <a:gd name="T8" fmla="*/ 0 60000 65536"/>
              <a:gd name="T9" fmla="*/ 0 w 40309"/>
              <a:gd name="T10" fmla="*/ 0 h 21600"/>
              <a:gd name="T11" fmla="*/ 40309 w 40309"/>
              <a:gd name="T12" fmla="*/ 21600 h 21600"/>
            </a:gdLst>
            <a:ahLst/>
            <a:cxnLst>
              <a:cxn ang="T6">
                <a:pos x="T0" y="T1"/>
              </a:cxn>
              <a:cxn ang="T7">
                <a:pos x="T2" y="T3"/>
              </a:cxn>
              <a:cxn ang="T8">
                <a:pos x="T4" y="T5"/>
              </a:cxn>
            </a:cxnLst>
            <a:rect l="T9" t="T10" r="T11" b="T12"/>
            <a:pathLst>
              <a:path w="40309" h="21600" fill="none" extrusionOk="0">
                <a:moveTo>
                  <a:pt x="0" y="13881"/>
                </a:moveTo>
                <a:cubicBezTo>
                  <a:pt x="3199" y="5520"/>
                  <a:pt x="11222" y="-1"/>
                  <a:pt x="20174" y="0"/>
                </a:cubicBezTo>
                <a:cubicBezTo>
                  <a:pt x="29085" y="0"/>
                  <a:pt x="37082" y="5472"/>
                  <a:pt x="40308" y="13780"/>
                </a:cubicBezTo>
              </a:path>
              <a:path w="40309" h="21600" stroke="0" extrusionOk="0">
                <a:moveTo>
                  <a:pt x="0" y="13881"/>
                </a:moveTo>
                <a:cubicBezTo>
                  <a:pt x="3199" y="5520"/>
                  <a:pt x="11222" y="-1"/>
                  <a:pt x="20174" y="0"/>
                </a:cubicBezTo>
                <a:cubicBezTo>
                  <a:pt x="29085" y="0"/>
                  <a:pt x="37082" y="5472"/>
                  <a:pt x="40308" y="13780"/>
                </a:cubicBezTo>
                <a:lnTo>
                  <a:pt x="20174" y="21600"/>
                </a:lnTo>
                <a:close/>
              </a:path>
            </a:pathLst>
          </a:custGeom>
          <a:noFill/>
          <a:ln w="28575">
            <a:solidFill>
              <a:schemeClr val="tx1"/>
            </a:solidFill>
            <a:round/>
          </a:ln>
        </p:spPr>
        <p:txBody>
          <a:bodyPr wrap="none" anchor="ctr"/>
          <a:lstStyle/>
          <a:p>
            <a:endParaRPr lang="en-US">
              <a:latin typeface="Arial" panose="020B0604020202020204"/>
              <a:cs typeface="Arial" panose="020B0604020202020204"/>
            </a:endParaRPr>
          </a:p>
        </p:txBody>
      </p:sp>
      <p:sp>
        <p:nvSpPr>
          <p:cNvPr id="129065" name="Arc 41"/>
          <p:cNvSpPr/>
          <p:nvPr>
            <p:custDataLst>
              <p:tags r:id="rId9"/>
            </p:custDataLst>
          </p:nvPr>
        </p:nvSpPr>
        <p:spPr bwMode="auto">
          <a:xfrm flipH="1" flipV="1">
            <a:off x="6299200" y="3076575"/>
            <a:ext cx="1222375" cy="833438"/>
          </a:xfrm>
          <a:custGeom>
            <a:avLst/>
            <a:gdLst>
              <a:gd name="T0" fmla="*/ 0 w 40309"/>
              <a:gd name="T1" fmla="*/ 2147483647 h 21600"/>
              <a:gd name="T2" fmla="*/ 2147483647 w 40309"/>
              <a:gd name="T3" fmla="*/ 2147483647 h 21600"/>
              <a:gd name="T4" fmla="*/ 2147483647 w 40309"/>
              <a:gd name="T5" fmla="*/ 2147483647 h 21600"/>
              <a:gd name="T6" fmla="*/ 0 60000 65536"/>
              <a:gd name="T7" fmla="*/ 0 60000 65536"/>
              <a:gd name="T8" fmla="*/ 0 60000 65536"/>
              <a:gd name="T9" fmla="*/ 0 w 40309"/>
              <a:gd name="T10" fmla="*/ 0 h 21600"/>
              <a:gd name="T11" fmla="*/ 40309 w 40309"/>
              <a:gd name="T12" fmla="*/ 21600 h 21600"/>
            </a:gdLst>
            <a:ahLst/>
            <a:cxnLst>
              <a:cxn ang="T6">
                <a:pos x="T0" y="T1"/>
              </a:cxn>
              <a:cxn ang="T7">
                <a:pos x="T2" y="T3"/>
              </a:cxn>
              <a:cxn ang="T8">
                <a:pos x="T4" y="T5"/>
              </a:cxn>
            </a:cxnLst>
            <a:rect l="T9" t="T10" r="T11" b="T12"/>
            <a:pathLst>
              <a:path w="40309" h="21600" fill="none" extrusionOk="0">
                <a:moveTo>
                  <a:pt x="0" y="13881"/>
                </a:moveTo>
                <a:cubicBezTo>
                  <a:pt x="3199" y="5520"/>
                  <a:pt x="11222" y="-1"/>
                  <a:pt x="20174" y="0"/>
                </a:cubicBezTo>
                <a:cubicBezTo>
                  <a:pt x="29085" y="0"/>
                  <a:pt x="37082" y="5472"/>
                  <a:pt x="40308" y="13780"/>
                </a:cubicBezTo>
              </a:path>
              <a:path w="40309" h="21600" stroke="0" extrusionOk="0">
                <a:moveTo>
                  <a:pt x="0" y="13881"/>
                </a:moveTo>
                <a:cubicBezTo>
                  <a:pt x="3199" y="5520"/>
                  <a:pt x="11222" y="-1"/>
                  <a:pt x="20174" y="0"/>
                </a:cubicBezTo>
                <a:cubicBezTo>
                  <a:pt x="29085" y="0"/>
                  <a:pt x="37082" y="5472"/>
                  <a:pt x="40308" y="13780"/>
                </a:cubicBezTo>
                <a:lnTo>
                  <a:pt x="20174" y="21600"/>
                </a:lnTo>
                <a:close/>
              </a:path>
            </a:pathLst>
          </a:custGeom>
          <a:noFill/>
          <a:ln w="28575">
            <a:solidFill>
              <a:schemeClr val="tx1"/>
            </a:solidFill>
            <a:round/>
          </a:ln>
        </p:spPr>
        <p:txBody>
          <a:bodyPr wrap="none" anchor="ctr"/>
          <a:lstStyle/>
          <a:p>
            <a:endParaRPr lang="en-US">
              <a:latin typeface="Arial" panose="020B0604020202020204"/>
              <a:cs typeface="Arial" panose="020B0604020202020204"/>
            </a:endParaRPr>
          </a:p>
        </p:txBody>
      </p:sp>
      <p:sp>
        <p:nvSpPr>
          <p:cNvPr id="129066" name="Arc 42"/>
          <p:cNvSpPr/>
          <p:nvPr>
            <p:custDataLst>
              <p:tags r:id="rId10"/>
            </p:custDataLst>
          </p:nvPr>
        </p:nvSpPr>
        <p:spPr bwMode="auto">
          <a:xfrm flipH="1" flipV="1">
            <a:off x="6618288" y="3028950"/>
            <a:ext cx="1222375" cy="833438"/>
          </a:xfrm>
          <a:custGeom>
            <a:avLst/>
            <a:gdLst>
              <a:gd name="T0" fmla="*/ 0 w 40309"/>
              <a:gd name="T1" fmla="*/ 2147483647 h 21600"/>
              <a:gd name="T2" fmla="*/ 2147483647 w 40309"/>
              <a:gd name="T3" fmla="*/ 2147483647 h 21600"/>
              <a:gd name="T4" fmla="*/ 2147483647 w 40309"/>
              <a:gd name="T5" fmla="*/ 2147483647 h 21600"/>
              <a:gd name="T6" fmla="*/ 0 60000 65536"/>
              <a:gd name="T7" fmla="*/ 0 60000 65536"/>
              <a:gd name="T8" fmla="*/ 0 60000 65536"/>
              <a:gd name="T9" fmla="*/ 0 w 40309"/>
              <a:gd name="T10" fmla="*/ 0 h 21600"/>
              <a:gd name="T11" fmla="*/ 40309 w 40309"/>
              <a:gd name="T12" fmla="*/ 21600 h 21600"/>
            </a:gdLst>
            <a:ahLst/>
            <a:cxnLst>
              <a:cxn ang="T6">
                <a:pos x="T0" y="T1"/>
              </a:cxn>
              <a:cxn ang="T7">
                <a:pos x="T2" y="T3"/>
              </a:cxn>
              <a:cxn ang="T8">
                <a:pos x="T4" y="T5"/>
              </a:cxn>
            </a:cxnLst>
            <a:rect l="T9" t="T10" r="T11" b="T12"/>
            <a:pathLst>
              <a:path w="40309" h="21600" fill="none" extrusionOk="0">
                <a:moveTo>
                  <a:pt x="0" y="13881"/>
                </a:moveTo>
                <a:cubicBezTo>
                  <a:pt x="3199" y="5520"/>
                  <a:pt x="11222" y="-1"/>
                  <a:pt x="20174" y="0"/>
                </a:cubicBezTo>
                <a:cubicBezTo>
                  <a:pt x="29085" y="0"/>
                  <a:pt x="37082" y="5472"/>
                  <a:pt x="40308" y="13780"/>
                </a:cubicBezTo>
              </a:path>
              <a:path w="40309" h="21600" stroke="0" extrusionOk="0">
                <a:moveTo>
                  <a:pt x="0" y="13881"/>
                </a:moveTo>
                <a:cubicBezTo>
                  <a:pt x="3199" y="5520"/>
                  <a:pt x="11222" y="-1"/>
                  <a:pt x="20174" y="0"/>
                </a:cubicBezTo>
                <a:cubicBezTo>
                  <a:pt x="29085" y="0"/>
                  <a:pt x="37082" y="5472"/>
                  <a:pt x="40308" y="13780"/>
                </a:cubicBezTo>
                <a:lnTo>
                  <a:pt x="20174" y="21600"/>
                </a:lnTo>
                <a:close/>
              </a:path>
            </a:pathLst>
          </a:custGeom>
          <a:noFill/>
          <a:ln w="28575">
            <a:solidFill>
              <a:schemeClr val="tx1"/>
            </a:solidFill>
            <a:round/>
          </a:ln>
        </p:spPr>
        <p:txBody>
          <a:bodyPr wrap="none" anchor="ctr"/>
          <a:lstStyle/>
          <a:p>
            <a:endParaRPr lang="en-US">
              <a:latin typeface="Arial" panose="020B0604020202020204"/>
              <a:cs typeface="Arial" panose="020B0604020202020204"/>
            </a:endParaRPr>
          </a:p>
        </p:txBody>
      </p:sp>
      <p:sp>
        <p:nvSpPr>
          <p:cNvPr id="129067" name="Arc 43"/>
          <p:cNvSpPr/>
          <p:nvPr>
            <p:custDataLst>
              <p:tags r:id="rId11"/>
            </p:custDataLst>
          </p:nvPr>
        </p:nvSpPr>
        <p:spPr bwMode="auto">
          <a:xfrm flipH="1" flipV="1">
            <a:off x="6915150" y="2847975"/>
            <a:ext cx="1222375" cy="833438"/>
          </a:xfrm>
          <a:custGeom>
            <a:avLst/>
            <a:gdLst>
              <a:gd name="T0" fmla="*/ 0 w 40309"/>
              <a:gd name="T1" fmla="*/ 2147483647 h 21600"/>
              <a:gd name="T2" fmla="*/ 2147483647 w 40309"/>
              <a:gd name="T3" fmla="*/ 2147483647 h 21600"/>
              <a:gd name="T4" fmla="*/ 2147483647 w 40309"/>
              <a:gd name="T5" fmla="*/ 2147483647 h 21600"/>
              <a:gd name="T6" fmla="*/ 0 60000 65536"/>
              <a:gd name="T7" fmla="*/ 0 60000 65536"/>
              <a:gd name="T8" fmla="*/ 0 60000 65536"/>
              <a:gd name="T9" fmla="*/ 0 w 40309"/>
              <a:gd name="T10" fmla="*/ 0 h 21600"/>
              <a:gd name="T11" fmla="*/ 40309 w 40309"/>
              <a:gd name="T12" fmla="*/ 21600 h 21600"/>
            </a:gdLst>
            <a:ahLst/>
            <a:cxnLst>
              <a:cxn ang="T6">
                <a:pos x="T0" y="T1"/>
              </a:cxn>
              <a:cxn ang="T7">
                <a:pos x="T2" y="T3"/>
              </a:cxn>
              <a:cxn ang="T8">
                <a:pos x="T4" y="T5"/>
              </a:cxn>
            </a:cxnLst>
            <a:rect l="T9" t="T10" r="T11" b="T12"/>
            <a:pathLst>
              <a:path w="40309" h="21600" fill="none" extrusionOk="0">
                <a:moveTo>
                  <a:pt x="0" y="13881"/>
                </a:moveTo>
                <a:cubicBezTo>
                  <a:pt x="3199" y="5520"/>
                  <a:pt x="11222" y="-1"/>
                  <a:pt x="20174" y="0"/>
                </a:cubicBezTo>
                <a:cubicBezTo>
                  <a:pt x="29085" y="0"/>
                  <a:pt x="37082" y="5472"/>
                  <a:pt x="40308" y="13780"/>
                </a:cubicBezTo>
              </a:path>
              <a:path w="40309" h="21600" stroke="0" extrusionOk="0">
                <a:moveTo>
                  <a:pt x="0" y="13881"/>
                </a:moveTo>
                <a:cubicBezTo>
                  <a:pt x="3199" y="5520"/>
                  <a:pt x="11222" y="-1"/>
                  <a:pt x="20174" y="0"/>
                </a:cubicBezTo>
                <a:cubicBezTo>
                  <a:pt x="29085" y="0"/>
                  <a:pt x="37082" y="5472"/>
                  <a:pt x="40308" y="13780"/>
                </a:cubicBezTo>
                <a:lnTo>
                  <a:pt x="20174" y="21600"/>
                </a:lnTo>
                <a:close/>
              </a:path>
            </a:pathLst>
          </a:custGeom>
          <a:noFill/>
          <a:ln w="28575">
            <a:solidFill>
              <a:schemeClr val="tx1"/>
            </a:solidFill>
            <a:round/>
          </a:ln>
        </p:spPr>
        <p:txBody>
          <a:bodyPr wrap="none" anchor="ctr"/>
          <a:lstStyle/>
          <a:p>
            <a:endParaRPr lang="en-US">
              <a:latin typeface="Arial" panose="020B0604020202020204"/>
              <a:cs typeface="Arial" panose="020B0604020202020204"/>
            </a:endParaRPr>
          </a:p>
        </p:txBody>
      </p:sp>
      <p:sp>
        <p:nvSpPr>
          <p:cNvPr id="129068" name="Arc 44"/>
          <p:cNvSpPr/>
          <p:nvPr>
            <p:custDataLst>
              <p:tags r:id="rId12"/>
            </p:custDataLst>
          </p:nvPr>
        </p:nvSpPr>
        <p:spPr bwMode="auto">
          <a:xfrm flipH="1" flipV="1">
            <a:off x="7123113" y="2611438"/>
            <a:ext cx="1222375" cy="833437"/>
          </a:xfrm>
          <a:custGeom>
            <a:avLst/>
            <a:gdLst>
              <a:gd name="T0" fmla="*/ 0 w 40309"/>
              <a:gd name="T1" fmla="*/ 2147483647 h 21600"/>
              <a:gd name="T2" fmla="*/ 2147483647 w 40309"/>
              <a:gd name="T3" fmla="*/ 2147483647 h 21600"/>
              <a:gd name="T4" fmla="*/ 2147483647 w 40309"/>
              <a:gd name="T5" fmla="*/ 2147483647 h 21600"/>
              <a:gd name="T6" fmla="*/ 0 60000 65536"/>
              <a:gd name="T7" fmla="*/ 0 60000 65536"/>
              <a:gd name="T8" fmla="*/ 0 60000 65536"/>
              <a:gd name="T9" fmla="*/ 0 w 40309"/>
              <a:gd name="T10" fmla="*/ 0 h 21600"/>
              <a:gd name="T11" fmla="*/ 40309 w 40309"/>
              <a:gd name="T12" fmla="*/ 21600 h 21600"/>
            </a:gdLst>
            <a:ahLst/>
            <a:cxnLst>
              <a:cxn ang="T6">
                <a:pos x="T0" y="T1"/>
              </a:cxn>
              <a:cxn ang="T7">
                <a:pos x="T2" y="T3"/>
              </a:cxn>
              <a:cxn ang="T8">
                <a:pos x="T4" y="T5"/>
              </a:cxn>
            </a:cxnLst>
            <a:rect l="T9" t="T10" r="T11" b="T12"/>
            <a:pathLst>
              <a:path w="40309" h="21600" fill="none" extrusionOk="0">
                <a:moveTo>
                  <a:pt x="0" y="13881"/>
                </a:moveTo>
                <a:cubicBezTo>
                  <a:pt x="3199" y="5520"/>
                  <a:pt x="11222" y="-1"/>
                  <a:pt x="20174" y="0"/>
                </a:cubicBezTo>
                <a:cubicBezTo>
                  <a:pt x="29085" y="0"/>
                  <a:pt x="37082" y="5472"/>
                  <a:pt x="40308" y="13780"/>
                </a:cubicBezTo>
              </a:path>
              <a:path w="40309" h="21600" stroke="0" extrusionOk="0">
                <a:moveTo>
                  <a:pt x="0" y="13881"/>
                </a:moveTo>
                <a:cubicBezTo>
                  <a:pt x="3199" y="5520"/>
                  <a:pt x="11222" y="-1"/>
                  <a:pt x="20174" y="0"/>
                </a:cubicBezTo>
                <a:cubicBezTo>
                  <a:pt x="29085" y="0"/>
                  <a:pt x="37082" y="5472"/>
                  <a:pt x="40308" y="13780"/>
                </a:cubicBezTo>
                <a:lnTo>
                  <a:pt x="20174" y="21600"/>
                </a:lnTo>
                <a:close/>
              </a:path>
            </a:pathLst>
          </a:custGeom>
          <a:noFill/>
          <a:ln w="28575">
            <a:solidFill>
              <a:schemeClr val="tx1"/>
            </a:solidFill>
            <a:round/>
          </a:ln>
        </p:spPr>
        <p:txBody>
          <a:bodyPr wrap="none" anchor="ctr"/>
          <a:lstStyle/>
          <a:p>
            <a:endParaRPr lang="en-US">
              <a:latin typeface="Arial" panose="020B0604020202020204"/>
              <a:cs typeface="Arial" panose="020B0604020202020204"/>
            </a:endParaRPr>
          </a:p>
        </p:txBody>
      </p:sp>
      <p:grpSp>
        <p:nvGrpSpPr>
          <p:cNvPr id="4" name="Group 48"/>
          <p:cNvGrpSpPr/>
          <p:nvPr/>
        </p:nvGrpSpPr>
        <p:grpSpPr bwMode="auto">
          <a:xfrm>
            <a:off x="4189413" y="2176463"/>
            <a:ext cx="4610100" cy="1744662"/>
            <a:chOff x="2639" y="1371"/>
            <a:chExt cx="2904" cy="1099"/>
          </a:xfrm>
        </p:grpSpPr>
        <p:sp>
          <p:nvSpPr>
            <p:cNvPr id="45075" name="Text Box 29"/>
            <p:cNvSpPr txBox="1">
              <a:spLocks noChangeArrowheads="1"/>
            </p:cNvSpPr>
            <p:nvPr>
              <p:custDataLst>
                <p:tags r:id="rId13"/>
              </p:custDataLst>
            </p:nvPr>
          </p:nvSpPr>
          <p:spPr bwMode="auto">
            <a:xfrm>
              <a:off x="4733" y="1486"/>
              <a:ext cx="810" cy="298"/>
            </a:xfrm>
            <a:prstGeom prst="rect">
              <a:avLst/>
            </a:prstGeom>
            <a:noFill/>
            <a:ln w="9525">
              <a:noFill/>
              <a:miter lim="800000"/>
            </a:ln>
          </p:spPr>
          <p:txBody>
            <a:bodyPr>
              <a:spAutoFit/>
            </a:bodyPr>
            <a:lstStyle/>
            <a:p>
              <a:pPr>
                <a:spcBef>
                  <a:spcPct val="50000"/>
                </a:spcBef>
              </a:pPr>
              <a:r>
                <a:rPr lang="en-US" sz="2500" i="1">
                  <a:solidFill>
                    <a:srgbClr val="CC0000"/>
                  </a:solidFill>
                  <a:latin typeface="Arial" panose="020B0604020202020204"/>
                  <a:cs typeface="Arial" panose="020B0604020202020204"/>
                </a:rPr>
                <a:t>LRATC</a:t>
              </a:r>
              <a:endParaRPr lang="en-US" sz="2500" i="1" baseline="-25000">
                <a:solidFill>
                  <a:srgbClr val="CC0000"/>
                </a:solidFill>
                <a:latin typeface="Arial" panose="020B0604020202020204"/>
                <a:cs typeface="Arial" panose="020B0604020202020204"/>
              </a:endParaRPr>
            </a:p>
          </p:txBody>
        </p:sp>
        <p:grpSp>
          <p:nvGrpSpPr>
            <p:cNvPr id="15" name="Group 34"/>
            <p:cNvGrpSpPr/>
            <p:nvPr/>
          </p:nvGrpSpPr>
          <p:grpSpPr bwMode="auto">
            <a:xfrm>
              <a:off x="2639" y="1371"/>
              <a:ext cx="2654" cy="1099"/>
              <a:chOff x="2716" y="1497"/>
              <a:chExt cx="2654" cy="1099"/>
            </a:xfrm>
          </p:grpSpPr>
          <p:sp>
            <p:nvSpPr>
              <p:cNvPr id="45077" name="Arc 30"/>
              <p:cNvSpPr/>
              <p:nvPr>
                <p:custDataLst>
                  <p:tags r:id="rId14"/>
                </p:custDataLst>
              </p:nvPr>
            </p:nvSpPr>
            <p:spPr bwMode="auto">
              <a:xfrm flipH="1" flipV="1">
                <a:off x="2716" y="1497"/>
                <a:ext cx="948" cy="1099"/>
              </a:xfrm>
              <a:custGeom>
                <a:avLst/>
                <a:gdLst>
                  <a:gd name="T0" fmla="*/ 0 w 20154"/>
                  <a:gd name="T1" fmla="*/ 0 h 21600"/>
                  <a:gd name="T2" fmla="*/ 0 w 20154"/>
                  <a:gd name="T3" fmla="*/ 0 h 21600"/>
                  <a:gd name="T4" fmla="*/ 0 w 20154"/>
                  <a:gd name="T5" fmla="*/ 0 h 21600"/>
                  <a:gd name="T6" fmla="*/ 0 60000 65536"/>
                  <a:gd name="T7" fmla="*/ 0 60000 65536"/>
                  <a:gd name="T8" fmla="*/ 0 60000 65536"/>
                  <a:gd name="T9" fmla="*/ 0 w 20154"/>
                  <a:gd name="T10" fmla="*/ 0 h 21600"/>
                  <a:gd name="T11" fmla="*/ 20154 w 20154"/>
                  <a:gd name="T12" fmla="*/ 21600 h 21600"/>
                </a:gdLst>
                <a:ahLst/>
                <a:cxnLst>
                  <a:cxn ang="T6">
                    <a:pos x="T0" y="T1"/>
                  </a:cxn>
                  <a:cxn ang="T7">
                    <a:pos x="T2" y="T3"/>
                  </a:cxn>
                  <a:cxn ang="T8">
                    <a:pos x="T4" y="T5"/>
                  </a:cxn>
                </a:cxnLst>
                <a:rect l="T9" t="T10" r="T11" b="T12"/>
                <a:pathLst>
                  <a:path w="20154" h="21600" fill="none" extrusionOk="0">
                    <a:moveTo>
                      <a:pt x="0" y="0"/>
                    </a:moveTo>
                    <a:cubicBezTo>
                      <a:pt x="6" y="0"/>
                      <a:pt x="12" y="-1"/>
                      <a:pt x="19" y="0"/>
                    </a:cubicBezTo>
                    <a:cubicBezTo>
                      <a:pt x="8930" y="0"/>
                      <a:pt x="16927" y="5472"/>
                      <a:pt x="20153" y="13780"/>
                    </a:cubicBezTo>
                  </a:path>
                  <a:path w="20154" h="21600" stroke="0" extrusionOk="0">
                    <a:moveTo>
                      <a:pt x="0" y="0"/>
                    </a:moveTo>
                    <a:cubicBezTo>
                      <a:pt x="6" y="0"/>
                      <a:pt x="12" y="-1"/>
                      <a:pt x="19" y="0"/>
                    </a:cubicBezTo>
                    <a:cubicBezTo>
                      <a:pt x="8930" y="0"/>
                      <a:pt x="16927" y="5472"/>
                      <a:pt x="20153" y="13780"/>
                    </a:cubicBezTo>
                    <a:lnTo>
                      <a:pt x="19" y="21600"/>
                    </a:lnTo>
                    <a:close/>
                  </a:path>
                </a:pathLst>
              </a:custGeom>
              <a:noFill/>
              <a:ln w="38100">
                <a:solidFill>
                  <a:srgbClr val="CC0000"/>
                </a:solidFill>
                <a:round/>
              </a:ln>
            </p:spPr>
            <p:txBody>
              <a:bodyPr wrap="none" anchor="ctr"/>
              <a:lstStyle/>
              <a:p>
                <a:endParaRPr lang="en-US">
                  <a:latin typeface="Arial" panose="020B0604020202020204"/>
                  <a:cs typeface="Arial" panose="020B0604020202020204"/>
                </a:endParaRPr>
              </a:p>
            </p:txBody>
          </p:sp>
          <p:sp>
            <p:nvSpPr>
              <p:cNvPr id="45078" name="Arc 31"/>
              <p:cNvSpPr/>
              <p:nvPr>
                <p:custDataLst>
                  <p:tags r:id="rId15"/>
                </p:custDataLst>
              </p:nvPr>
            </p:nvSpPr>
            <p:spPr bwMode="auto">
              <a:xfrm flipH="1" flipV="1">
                <a:off x="4416" y="1497"/>
                <a:ext cx="954" cy="1099"/>
              </a:xfrm>
              <a:custGeom>
                <a:avLst/>
                <a:gdLst>
                  <a:gd name="T0" fmla="*/ 0 w 20283"/>
                  <a:gd name="T1" fmla="*/ 0 h 21600"/>
                  <a:gd name="T2" fmla="*/ 0 w 20283"/>
                  <a:gd name="T3" fmla="*/ 0 h 21600"/>
                  <a:gd name="T4" fmla="*/ 0 w 20283"/>
                  <a:gd name="T5" fmla="*/ 0 h 21600"/>
                  <a:gd name="T6" fmla="*/ 0 60000 65536"/>
                  <a:gd name="T7" fmla="*/ 0 60000 65536"/>
                  <a:gd name="T8" fmla="*/ 0 60000 65536"/>
                  <a:gd name="T9" fmla="*/ 0 w 20283"/>
                  <a:gd name="T10" fmla="*/ 0 h 21600"/>
                  <a:gd name="T11" fmla="*/ 20283 w 20283"/>
                  <a:gd name="T12" fmla="*/ 21600 h 21600"/>
                </a:gdLst>
                <a:ahLst/>
                <a:cxnLst>
                  <a:cxn ang="T6">
                    <a:pos x="T0" y="T1"/>
                  </a:cxn>
                  <a:cxn ang="T7">
                    <a:pos x="T2" y="T3"/>
                  </a:cxn>
                  <a:cxn ang="T8">
                    <a:pos x="T4" y="T5"/>
                  </a:cxn>
                </a:cxnLst>
                <a:rect l="T9" t="T10" r="T11" b="T12"/>
                <a:pathLst>
                  <a:path w="20283" h="21600" fill="none" extrusionOk="0">
                    <a:moveTo>
                      <a:pt x="0" y="13881"/>
                    </a:moveTo>
                    <a:cubicBezTo>
                      <a:pt x="3199" y="5520"/>
                      <a:pt x="11222" y="-1"/>
                      <a:pt x="20174" y="0"/>
                    </a:cubicBezTo>
                    <a:cubicBezTo>
                      <a:pt x="20210" y="0"/>
                      <a:pt x="20246" y="0"/>
                      <a:pt x="20282" y="0"/>
                    </a:cubicBezTo>
                  </a:path>
                  <a:path w="20283" h="21600" stroke="0" extrusionOk="0">
                    <a:moveTo>
                      <a:pt x="0" y="13881"/>
                    </a:moveTo>
                    <a:cubicBezTo>
                      <a:pt x="3199" y="5520"/>
                      <a:pt x="11222" y="-1"/>
                      <a:pt x="20174" y="0"/>
                    </a:cubicBezTo>
                    <a:cubicBezTo>
                      <a:pt x="20210" y="0"/>
                      <a:pt x="20246" y="0"/>
                      <a:pt x="20282" y="0"/>
                    </a:cubicBezTo>
                    <a:lnTo>
                      <a:pt x="20174" y="21600"/>
                    </a:lnTo>
                    <a:close/>
                  </a:path>
                </a:pathLst>
              </a:custGeom>
              <a:noFill/>
              <a:ln w="38100">
                <a:solidFill>
                  <a:srgbClr val="CC0000"/>
                </a:solidFill>
                <a:round/>
              </a:ln>
            </p:spPr>
            <p:txBody>
              <a:bodyPr wrap="none" anchor="ctr"/>
              <a:lstStyle/>
              <a:p>
                <a:endParaRPr lang="en-US">
                  <a:latin typeface="Arial" panose="020B0604020202020204"/>
                  <a:cs typeface="Arial" panose="020B0604020202020204"/>
                </a:endParaRPr>
              </a:p>
            </p:txBody>
          </p:sp>
          <p:sp>
            <p:nvSpPr>
              <p:cNvPr id="45079" name="Line 33"/>
              <p:cNvSpPr>
                <a:spLocks noChangeShapeType="1"/>
              </p:cNvSpPr>
              <p:nvPr>
                <p:custDataLst>
                  <p:tags r:id="rId16"/>
                </p:custDataLst>
              </p:nvPr>
            </p:nvSpPr>
            <p:spPr bwMode="auto">
              <a:xfrm>
                <a:off x="3663" y="2596"/>
                <a:ext cx="756" cy="0"/>
              </a:xfrm>
              <a:prstGeom prst="line">
                <a:avLst/>
              </a:prstGeom>
              <a:noFill/>
              <a:ln w="38100">
                <a:solidFill>
                  <a:srgbClr val="CC0000"/>
                </a:solidFill>
                <a:round/>
              </a:ln>
            </p:spPr>
            <p:txBody>
              <a:bodyPr/>
              <a:lstStyle/>
              <a:p>
                <a:endParaRPr lang="en-US">
                  <a:latin typeface="Arial" panose="020B0604020202020204"/>
                  <a:cs typeface="Arial" panose="020B0604020202020204"/>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9028"/>
                                        </p:tgtEl>
                                        <p:attrNameLst>
                                          <p:attrName>style.visibility</p:attrName>
                                        </p:attrNameLst>
                                      </p:cBhvr>
                                      <p:to>
                                        <p:strVal val="visible"/>
                                      </p:to>
                                    </p:set>
                                    <p:animEffect transition="in" filter="fade">
                                      <p:cBhvr>
                                        <p:cTn id="7" dur="500"/>
                                        <p:tgtEl>
                                          <p:spTgt spid="1290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9059"/>
                                        </p:tgtEl>
                                        <p:attrNameLst>
                                          <p:attrName>style.visibility</p:attrName>
                                        </p:attrNameLst>
                                      </p:cBhvr>
                                      <p:to>
                                        <p:strVal val="visible"/>
                                      </p:to>
                                    </p:set>
                                    <p:animEffect transition="in" filter="fade">
                                      <p:cBhvr>
                                        <p:cTn id="11" dur="500"/>
                                        <p:tgtEl>
                                          <p:spTgt spid="12905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29060"/>
                                        </p:tgtEl>
                                        <p:attrNameLst>
                                          <p:attrName>style.visibility</p:attrName>
                                        </p:attrNameLst>
                                      </p:cBhvr>
                                      <p:to>
                                        <p:strVal val="visible"/>
                                      </p:to>
                                    </p:set>
                                    <p:animEffect transition="in" filter="fade">
                                      <p:cBhvr>
                                        <p:cTn id="15" dur="500"/>
                                        <p:tgtEl>
                                          <p:spTgt spid="12906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9061"/>
                                        </p:tgtEl>
                                        <p:attrNameLst>
                                          <p:attrName>style.visibility</p:attrName>
                                        </p:attrNameLst>
                                      </p:cBhvr>
                                      <p:to>
                                        <p:strVal val="visible"/>
                                      </p:to>
                                    </p:set>
                                    <p:animEffect transition="in" filter="fade">
                                      <p:cBhvr>
                                        <p:cTn id="19" dur="500"/>
                                        <p:tgtEl>
                                          <p:spTgt spid="129061"/>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9062"/>
                                        </p:tgtEl>
                                        <p:attrNameLst>
                                          <p:attrName>style.visibility</p:attrName>
                                        </p:attrNameLst>
                                      </p:cBhvr>
                                      <p:to>
                                        <p:strVal val="visible"/>
                                      </p:to>
                                    </p:set>
                                    <p:animEffect transition="in" filter="fade">
                                      <p:cBhvr>
                                        <p:cTn id="23" dur="500"/>
                                        <p:tgtEl>
                                          <p:spTgt spid="12906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29063"/>
                                        </p:tgtEl>
                                        <p:attrNameLst>
                                          <p:attrName>style.visibility</p:attrName>
                                        </p:attrNameLst>
                                      </p:cBhvr>
                                      <p:to>
                                        <p:strVal val="visible"/>
                                      </p:to>
                                    </p:set>
                                    <p:animEffect transition="in" filter="fade">
                                      <p:cBhvr>
                                        <p:cTn id="27" dur="500"/>
                                        <p:tgtEl>
                                          <p:spTgt spid="129063"/>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29064"/>
                                        </p:tgtEl>
                                        <p:attrNameLst>
                                          <p:attrName>style.visibility</p:attrName>
                                        </p:attrNameLst>
                                      </p:cBhvr>
                                      <p:to>
                                        <p:strVal val="visible"/>
                                      </p:to>
                                    </p:set>
                                    <p:animEffect transition="in" filter="fade">
                                      <p:cBhvr>
                                        <p:cTn id="31" dur="500"/>
                                        <p:tgtEl>
                                          <p:spTgt spid="129064"/>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9065"/>
                                        </p:tgtEl>
                                        <p:attrNameLst>
                                          <p:attrName>style.visibility</p:attrName>
                                        </p:attrNameLst>
                                      </p:cBhvr>
                                      <p:to>
                                        <p:strVal val="visible"/>
                                      </p:to>
                                    </p:set>
                                    <p:animEffect transition="in" filter="fade">
                                      <p:cBhvr>
                                        <p:cTn id="35" dur="500"/>
                                        <p:tgtEl>
                                          <p:spTgt spid="129065"/>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29066"/>
                                        </p:tgtEl>
                                        <p:attrNameLst>
                                          <p:attrName>style.visibility</p:attrName>
                                        </p:attrNameLst>
                                      </p:cBhvr>
                                      <p:to>
                                        <p:strVal val="visible"/>
                                      </p:to>
                                    </p:set>
                                    <p:animEffect transition="in" filter="fade">
                                      <p:cBhvr>
                                        <p:cTn id="39" dur="500"/>
                                        <p:tgtEl>
                                          <p:spTgt spid="129066"/>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29067"/>
                                        </p:tgtEl>
                                        <p:attrNameLst>
                                          <p:attrName>style.visibility</p:attrName>
                                        </p:attrNameLst>
                                      </p:cBhvr>
                                      <p:to>
                                        <p:strVal val="visible"/>
                                      </p:to>
                                    </p:set>
                                    <p:animEffect transition="in" filter="fade">
                                      <p:cBhvr>
                                        <p:cTn id="43" dur="500"/>
                                        <p:tgtEl>
                                          <p:spTgt spid="12906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29068"/>
                                        </p:tgtEl>
                                        <p:attrNameLst>
                                          <p:attrName>style.visibility</p:attrName>
                                        </p:attrNameLst>
                                      </p:cBhvr>
                                      <p:to>
                                        <p:strVal val="visible"/>
                                      </p:to>
                                    </p:set>
                                    <p:animEffect transition="in" filter="fade">
                                      <p:cBhvr>
                                        <p:cTn id="47" dur="500"/>
                                        <p:tgtEl>
                                          <p:spTgt spid="12906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29052">
                                            <p:txEl>
                                              <p:pRg st="0" end="0"/>
                                            </p:txEl>
                                          </p:spTgt>
                                        </p:tgtEl>
                                        <p:attrNameLst>
                                          <p:attrName>style.visibility</p:attrName>
                                        </p:attrNameLst>
                                      </p:cBhvr>
                                      <p:to>
                                        <p:strVal val="visible"/>
                                      </p:to>
                                    </p:set>
                                    <p:animEffect transition="in" filter="wipe(left)">
                                      <p:cBhvr>
                                        <p:cTn id="52" dur="500"/>
                                        <p:tgtEl>
                                          <p:spTgt spid="129052">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9052">
                                            <p:txEl>
                                              <p:pRg st="1" end="1"/>
                                            </p:txEl>
                                          </p:spTgt>
                                        </p:tgtEl>
                                        <p:attrNameLst>
                                          <p:attrName>style.visibility</p:attrName>
                                        </p:attrNameLst>
                                      </p:cBhvr>
                                      <p:to>
                                        <p:strVal val="visible"/>
                                      </p:to>
                                    </p:set>
                                    <p:animEffect transition="in" filter="wipe(left)">
                                      <p:cBhvr>
                                        <p:cTn id="57" dur="500"/>
                                        <p:tgtEl>
                                          <p:spTgt spid="129052">
                                            <p:txEl>
                                              <p:pRg st="1" end="1"/>
                                            </p:txEl>
                                          </p:spTgt>
                                        </p:tgtEl>
                                      </p:cBhvr>
                                    </p:animEffect>
                                  </p:childTnLst>
                                </p:cTn>
                              </p:par>
                            </p:childTnLst>
                          </p:cTn>
                        </p:par>
                        <p:par>
                          <p:cTn id="58" fill="hold">
                            <p:stCondLst>
                              <p:cond delay="500"/>
                            </p:stCondLst>
                            <p:childTnLst>
                              <p:par>
                                <p:cTn id="59" presetID="18" presetClass="entr" presetSubtype="3" fill="hold" nodeType="after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strips(upRight)">
                                      <p:cBhvr>
                                        <p:cTn id="6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8" grpId="0" bldLvl="0" animBg="1"/>
      <p:bldP spid="129052" grpId="0" build="p"/>
      <p:bldP spid="129059" grpId="0" bldLvl="0" animBg="1"/>
      <p:bldP spid="129060" grpId="0" bldLvl="0" animBg="1"/>
      <p:bldP spid="129061" grpId="0" bldLvl="0" animBg="1"/>
      <p:bldP spid="129062" grpId="0" bldLvl="0" animBg="1"/>
      <p:bldP spid="129063" grpId="0" bldLvl="0" animBg="1"/>
      <p:bldP spid="129064" grpId="0" bldLvl="0" animBg="1"/>
      <p:bldP spid="129065" grpId="0" bldLvl="0" animBg="1"/>
      <p:bldP spid="129066" grpId="0" bldLvl="0" animBg="1"/>
      <p:bldP spid="129067" grpId="0" bldLvl="0" animBg="1"/>
      <p:bldP spid="129068"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5"/>
          <p:cNvSpPr txBox="1"/>
          <p:nvPr/>
        </p:nvSpPr>
        <p:spPr>
          <a:xfrm>
            <a:off x="414137" y="641967"/>
            <a:ext cx="6685280" cy="583565"/>
          </a:xfrm>
          <a:prstGeom prst="rect">
            <a:avLst/>
          </a:prstGeom>
          <a:noFill/>
        </p:spPr>
        <p:txBody>
          <a:bodyPr wrap="none" rtlCol="0">
            <a:spAutoFit/>
          </a:bodyPr>
          <a:lstStyle/>
          <a:p>
            <a:pPr algn="l"/>
            <a:r>
              <a:rPr sz="3200">
                <a:solidFill>
                  <a:srgbClr val="002060"/>
                </a:solidFill>
              </a:rPr>
              <a:t>生产规模变动时平均总成本如何变动</a:t>
            </a:r>
          </a:p>
        </p:txBody>
      </p:sp>
      <p:sp>
        <p:nvSpPr>
          <p:cNvPr id="130058" name="Text Box 10"/>
          <p:cNvSpPr txBox="1">
            <a:spLocks noChangeArrowheads="1"/>
          </p:cNvSpPr>
          <p:nvPr>
            <p:custDataLst>
              <p:tags r:id="rId1"/>
            </p:custDataLst>
          </p:nvPr>
        </p:nvSpPr>
        <p:spPr bwMode="auto">
          <a:xfrm>
            <a:off x="419100" y="1287780"/>
            <a:ext cx="3021330" cy="4658995"/>
          </a:xfrm>
          <a:prstGeom prst="rect">
            <a:avLst/>
          </a:prstGeom>
          <a:noFill/>
          <a:ln w="9525">
            <a:noFill/>
            <a:miter lim="800000"/>
          </a:ln>
        </p:spPr>
        <p:txBody>
          <a:bodyPr/>
          <a:lstStyle/>
          <a:p>
            <a:pPr>
              <a:lnSpc>
                <a:spcPct val="110000"/>
              </a:lnSpc>
              <a:spcBef>
                <a:spcPct val="65000"/>
              </a:spcBef>
            </a:pPr>
            <a:r>
              <a:rPr lang="en-US" sz="2800" dirty="0">
                <a:solidFill>
                  <a:srgbClr val="FF0000"/>
                </a:solidFill>
                <a:latin typeface="微软雅黑" panose="020B0503020204020204" pitchFamily="34" charset="-122"/>
                <a:ea typeface="微软雅黑" panose="020B0503020204020204" pitchFamily="34" charset="-122"/>
                <a:cs typeface="Arial" panose="020B0604020202020204"/>
              </a:rPr>
              <a:t>规模经济</a:t>
            </a:r>
            <a:r>
              <a:rPr lang="zh-CN" altLang="en-US" sz="2800" dirty="0">
                <a:solidFill>
                  <a:srgbClr val="FF0000"/>
                </a:solidFill>
                <a:latin typeface="微软雅黑" panose="020B0503020204020204" pitchFamily="34" charset="-122"/>
                <a:ea typeface="微软雅黑" panose="020B0503020204020204" pitchFamily="34" charset="-122"/>
                <a:cs typeface="Arial" panose="020B0604020202020204"/>
              </a:rPr>
              <a:t>：</a:t>
            </a:r>
            <a:r>
              <a:rPr lang="en-US" sz="2500" dirty="0">
                <a:latin typeface="微软雅黑" panose="020B0503020204020204" pitchFamily="34" charset="-122"/>
                <a:ea typeface="微软雅黑" panose="020B0503020204020204" pitchFamily="34" charset="-122"/>
                <a:cs typeface="Arial" panose="020B0604020202020204"/>
              </a:rPr>
              <a:t>长期平均总成本随产量增加而减少</a:t>
            </a:r>
          </a:p>
          <a:p>
            <a:pPr>
              <a:lnSpc>
                <a:spcPct val="110000"/>
              </a:lnSpc>
              <a:spcBef>
                <a:spcPct val="65000"/>
              </a:spcBef>
            </a:pPr>
            <a:r>
              <a:rPr lang="en-US" sz="2800" dirty="0">
                <a:solidFill>
                  <a:srgbClr val="FF0000"/>
                </a:solidFill>
                <a:latin typeface="微软雅黑" panose="020B0503020204020204" pitchFamily="34" charset="-122"/>
                <a:ea typeface="微软雅黑" panose="020B0503020204020204" pitchFamily="34" charset="-122"/>
                <a:cs typeface="Arial" panose="020B0604020202020204"/>
              </a:rPr>
              <a:t>规模收益不变</a:t>
            </a:r>
            <a:r>
              <a:rPr lang="zh-CN" altLang="en-US" sz="2800" dirty="0">
                <a:solidFill>
                  <a:srgbClr val="FF0000"/>
                </a:solidFill>
                <a:latin typeface="微软雅黑" panose="020B0503020204020204" pitchFamily="34" charset="-122"/>
                <a:ea typeface="微软雅黑" panose="020B0503020204020204" pitchFamily="34" charset="-122"/>
                <a:cs typeface="Arial" panose="020B0604020202020204"/>
              </a:rPr>
              <a:t>：</a:t>
            </a:r>
            <a:r>
              <a:rPr lang="en-US" sz="2500" dirty="0">
                <a:latin typeface="微软雅黑" panose="020B0503020204020204" pitchFamily="34" charset="-122"/>
                <a:ea typeface="微软雅黑" panose="020B0503020204020204" pitchFamily="34" charset="-122"/>
                <a:cs typeface="Arial" panose="020B0604020202020204"/>
              </a:rPr>
              <a:t>长期平均总成本在</a:t>
            </a:r>
            <a:r>
              <a:rPr lang="zh-CN" altLang="en-US" sz="2500" dirty="0">
                <a:latin typeface="微软雅黑" panose="020B0503020204020204" pitchFamily="34" charset="-122"/>
                <a:ea typeface="微软雅黑" panose="020B0503020204020204" pitchFamily="34" charset="-122"/>
                <a:cs typeface="Arial" panose="020B0604020202020204"/>
              </a:rPr>
              <a:t>产</a:t>
            </a:r>
            <a:r>
              <a:rPr lang="en-US" sz="2500" dirty="0">
                <a:latin typeface="微软雅黑" panose="020B0503020204020204" pitchFamily="34" charset="-122"/>
                <a:ea typeface="微软雅黑" panose="020B0503020204020204" pitchFamily="34" charset="-122"/>
                <a:cs typeface="Arial" panose="020B0604020202020204"/>
              </a:rPr>
              <a:t>量变动时保持不变</a:t>
            </a:r>
          </a:p>
          <a:p>
            <a:pPr>
              <a:lnSpc>
                <a:spcPct val="110000"/>
              </a:lnSpc>
              <a:spcBef>
                <a:spcPct val="65000"/>
              </a:spcBef>
            </a:pPr>
            <a:r>
              <a:rPr lang="en-US" sz="2800" dirty="0">
                <a:solidFill>
                  <a:srgbClr val="FF0000"/>
                </a:solidFill>
                <a:latin typeface="微软雅黑" panose="020B0503020204020204" pitchFamily="34" charset="-122"/>
                <a:ea typeface="微软雅黑" panose="020B0503020204020204" pitchFamily="34" charset="-122"/>
                <a:cs typeface="Arial" panose="020B0604020202020204"/>
              </a:rPr>
              <a:t>规模不经济</a:t>
            </a:r>
            <a:r>
              <a:rPr lang="zh-CN" altLang="en-US" sz="2800" dirty="0">
                <a:solidFill>
                  <a:srgbClr val="FF0000"/>
                </a:solidFill>
                <a:latin typeface="微软雅黑" panose="020B0503020204020204" pitchFamily="34" charset="-122"/>
                <a:ea typeface="微软雅黑" panose="020B0503020204020204" pitchFamily="34" charset="-122"/>
                <a:cs typeface="Arial" panose="020B0604020202020204"/>
              </a:rPr>
              <a:t>：</a:t>
            </a:r>
            <a:r>
              <a:rPr lang="en-US" sz="2500" dirty="0">
                <a:latin typeface="微软雅黑" panose="020B0503020204020204" pitchFamily="34" charset="-122"/>
                <a:ea typeface="微软雅黑" panose="020B0503020204020204" pitchFamily="34" charset="-122"/>
                <a:cs typeface="Arial" panose="020B0604020202020204"/>
              </a:rPr>
              <a:t>长期平均总成本随产量增加而增加</a:t>
            </a:r>
          </a:p>
        </p:txBody>
      </p:sp>
      <p:grpSp>
        <p:nvGrpSpPr>
          <p:cNvPr id="2" name="Group 33"/>
          <p:cNvGrpSpPr/>
          <p:nvPr/>
        </p:nvGrpSpPr>
        <p:grpSpPr bwMode="auto">
          <a:xfrm>
            <a:off x="4189413" y="2176463"/>
            <a:ext cx="4610100" cy="1744662"/>
            <a:chOff x="2639" y="1371"/>
            <a:chExt cx="2904" cy="1099"/>
          </a:xfrm>
        </p:grpSpPr>
        <p:sp>
          <p:nvSpPr>
            <p:cNvPr id="46099" name="Text Box 34"/>
            <p:cNvSpPr txBox="1">
              <a:spLocks noChangeArrowheads="1"/>
            </p:cNvSpPr>
            <p:nvPr>
              <p:custDataLst>
                <p:tags r:id="rId12"/>
              </p:custDataLst>
            </p:nvPr>
          </p:nvSpPr>
          <p:spPr bwMode="auto">
            <a:xfrm>
              <a:off x="4733" y="1486"/>
              <a:ext cx="810" cy="298"/>
            </a:xfrm>
            <a:prstGeom prst="rect">
              <a:avLst/>
            </a:prstGeom>
            <a:noFill/>
            <a:ln w="9525">
              <a:noFill/>
              <a:miter lim="800000"/>
            </a:ln>
          </p:spPr>
          <p:txBody>
            <a:bodyPr>
              <a:spAutoFit/>
            </a:bodyPr>
            <a:lstStyle/>
            <a:p>
              <a:pPr>
                <a:spcBef>
                  <a:spcPct val="50000"/>
                </a:spcBef>
              </a:pPr>
              <a:r>
                <a:rPr lang="en-US" sz="2500" i="1">
                  <a:solidFill>
                    <a:srgbClr val="CC0000"/>
                  </a:solidFill>
                  <a:latin typeface="Arial" panose="020B0604020202020204"/>
                  <a:cs typeface="Arial" panose="020B0604020202020204"/>
                </a:rPr>
                <a:t>LRATC</a:t>
              </a:r>
              <a:endParaRPr lang="en-US" sz="2500" i="1" baseline="-25000">
                <a:solidFill>
                  <a:srgbClr val="CC0000"/>
                </a:solidFill>
                <a:latin typeface="Arial" panose="020B0604020202020204"/>
                <a:cs typeface="Arial" panose="020B0604020202020204"/>
              </a:endParaRPr>
            </a:p>
          </p:txBody>
        </p:sp>
        <p:grpSp>
          <p:nvGrpSpPr>
            <p:cNvPr id="3" name="Group 35"/>
            <p:cNvGrpSpPr/>
            <p:nvPr/>
          </p:nvGrpSpPr>
          <p:grpSpPr bwMode="auto">
            <a:xfrm>
              <a:off x="2639" y="1371"/>
              <a:ext cx="2654" cy="1099"/>
              <a:chOff x="2716" y="1497"/>
              <a:chExt cx="2654" cy="1099"/>
            </a:xfrm>
          </p:grpSpPr>
          <p:sp>
            <p:nvSpPr>
              <p:cNvPr id="46101" name="Arc 36"/>
              <p:cNvSpPr/>
              <p:nvPr>
                <p:custDataLst>
                  <p:tags r:id="rId13"/>
                </p:custDataLst>
              </p:nvPr>
            </p:nvSpPr>
            <p:spPr bwMode="auto">
              <a:xfrm flipH="1" flipV="1">
                <a:off x="2716" y="1497"/>
                <a:ext cx="948" cy="1099"/>
              </a:xfrm>
              <a:custGeom>
                <a:avLst/>
                <a:gdLst>
                  <a:gd name="T0" fmla="*/ 0 w 20154"/>
                  <a:gd name="T1" fmla="*/ 0 h 21600"/>
                  <a:gd name="T2" fmla="*/ 0 w 20154"/>
                  <a:gd name="T3" fmla="*/ 0 h 21600"/>
                  <a:gd name="T4" fmla="*/ 0 w 20154"/>
                  <a:gd name="T5" fmla="*/ 0 h 21600"/>
                  <a:gd name="T6" fmla="*/ 0 60000 65536"/>
                  <a:gd name="T7" fmla="*/ 0 60000 65536"/>
                  <a:gd name="T8" fmla="*/ 0 60000 65536"/>
                  <a:gd name="T9" fmla="*/ 0 w 20154"/>
                  <a:gd name="T10" fmla="*/ 0 h 21600"/>
                  <a:gd name="T11" fmla="*/ 20154 w 20154"/>
                  <a:gd name="T12" fmla="*/ 21600 h 21600"/>
                </a:gdLst>
                <a:ahLst/>
                <a:cxnLst>
                  <a:cxn ang="T6">
                    <a:pos x="T0" y="T1"/>
                  </a:cxn>
                  <a:cxn ang="T7">
                    <a:pos x="T2" y="T3"/>
                  </a:cxn>
                  <a:cxn ang="T8">
                    <a:pos x="T4" y="T5"/>
                  </a:cxn>
                </a:cxnLst>
                <a:rect l="T9" t="T10" r="T11" b="T12"/>
                <a:pathLst>
                  <a:path w="20154" h="21600" fill="none" extrusionOk="0">
                    <a:moveTo>
                      <a:pt x="0" y="0"/>
                    </a:moveTo>
                    <a:cubicBezTo>
                      <a:pt x="6" y="0"/>
                      <a:pt x="12" y="-1"/>
                      <a:pt x="19" y="0"/>
                    </a:cubicBezTo>
                    <a:cubicBezTo>
                      <a:pt x="8930" y="0"/>
                      <a:pt x="16927" y="5472"/>
                      <a:pt x="20153" y="13780"/>
                    </a:cubicBezTo>
                  </a:path>
                  <a:path w="20154" h="21600" stroke="0" extrusionOk="0">
                    <a:moveTo>
                      <a:pt x="0" y="0"/>
                    </a:moveTo>
                    <a:cubicBezTo>
                      <a:pt x="6" y="0"/>
                      <a:pt x="12" y="-1"/>
                      <a:pt x="19" y="0"/>
                    </a:cubicBezTo>
                    <a:cubicBezTo>
                      <a:pt x="8930" y="0"/>
                      <a:pt x="16927" y="5472"/>
                      <a:pt x="20153" y="13780"/>
                    </a:cubicBezTo>
                    <a:lnTo>
                      <a:pt x="19" y="21600"/>
                    </a:lnTo>
                    <a:close/>
                  </a:path>
                </a:pathLst>
              </a:custGeom>
              <a:noFill/>
              <a:ln w="38100">
                <a:solidFill>
                  <a:srgbClr val="CC0000"/>
                </a:solidFill>
                <a:round/>
              </a:ln>
            </p:spPr>
            <p:txBody>
              <a:bodyPr wrap="none" anchor="ctr"/>
              <a:lstStyle/>
              <a:p>
                <a:endParaRPr lang="en-US">
                  <a:latin typeface="Arial" panose="020B0604020202020204"/>
                  <a:cs typeface="Arial" panose="020B0604020202020204"/>
                </a:endParaRPr>
              </a:p>
            </p:txBody>
          </p:sp>
          <p:sp>
            <p:nvSpPr>
              <p:cNvPr id="46102" name="Arc 37"/>
              <p:cNvSpPr/>
              <p:nvPr>
                <p:custDataLst>
                  <p:tags r:id="rId14"/>
                </p:custDataLst>
              </p:nvPr>
            </p:nvSpPr>
            <p:spPr bwMode="auto">
              <a:xfrm flipH="1" flipV="1">
                <a:off x="4416" y="1497"/>
                <a:ext cx="954" cy="1099"/>
              </a:xfrm>
              <a:custGeom>
                <a:avLst/>
                <a:gdLst>
                  <a:gd name="T0" fmla="*/ 0 w 20283"/>
                  <a:gd name="T1" fmla="*/ 0 h 21600"/>
                  <a:gd name="T2" fmla="*/ 0 w 20283"/>
                  <a:gd name="T3" fmla="*/ 0 h 21600"/>
                  <a:gd name="T4" fmla="*/ 0 w 20283"/>
                  <a:gd name="T5" fmla="*/ 0 h 21600"/>
                  <a:gd name="T6" fmla="*/ 0 60000 65536"/>
                  <a:gd name="T7" fmla="*/ 0 60000 65536"/>
                  <a:gd name="T8" fmla="*/ 0 60000 65536"/>
                  <a:gd name="T9" fmla="*/ 0 w 20283"/>
                  <a:gd name="T10" fmla="*/ 0 h 21600"/>
                  <a:gd name="T11" fmla="*/ 20283 w 20283"/>
                  <a:gd name="T12" fmla="*/ 21600 h 21600"/>
                </a:gdLst>
                <a:ahLst/>
                <a:cxnLst>
                  <a:cxn ang="T6">
                    <a:pos x="T0" y="T1"/>
                  </a:cxn>
                  <a:cxn ang="T7">
                    <a:pos x="T2" y="T3"/>
                  </a:cxn>
                  <a:cxn ang="T8">
                    <a:pos x="T4" y="T5"/>
                  </a:cxn>
                </a:cxnLst>
                <a:rect l="T9" t="T10" r="T11" b="T12"/>
                <a:pathLst>
                  <a:path w="20283" h="21600" fill="none" extrusionOk="0">
                    <a:moveTo>
                      <a:pt x="0" y="13881"/>
                    </a:moveTo>
                    <a:cubicBezTo>
                      <a:pt x="3199" y="5520"/>
                      <a:pt x="11222" y="-1"/>
                      <a:pt x="20174" y="0"/>
                    </a:cubicBezTo>
                    <a:cubicBezTo>
                      <a:pt x="20210" y="0"/>
                      <a:pt x="20246" y="0"/>
                      <a:pt x="20282" y="0"/>
                    </a:cubicBezTo>
                  </a:path>
                  <a:path w="20283" h="21600" stroke="0" extrusionOk="0">
                    <a:moveTo>
                      <a:pt x="0" y="13881"/>
                    </a:moveTo>
                    <a:cubicBezTo>
                      <a:pt x="3199" y="5520"/>
                      <a:pt x="11222" y="-1"/>
                      <a:pt x="20174" y="0"/>
                    </a:cubicBezTo>
                    <a:cubicBezTo>
                      <a:pt x="20210" y="0"/>
                      <a:pt x="20246" y="0"/>
                      <a:pt x="20282" y="0"/>
                    </a:cubicBezTo>
                    <a:lnTo>
                      <a:pt x="20174" y="21600"/>
                    </a:lnTo>
                    <a:close/>
                  </a:path>
                </a:pathLst>
              </a:custGeom>
              <a:noFill/>
              <a:ln w="38100">
                <a:solidFill>
                  <a:srgbClr val="CC0000"/>
                </a:solidFill>
                <a:round/>
              </a:ln>
            </p:spPr>
            <p:txBody>
              <a:bodyPr wrap="none" anchor="ctr"/>
              <a:lstStyle/>
              <a:p>
                <a:endParaRPr lang="en-US">
                  <a:latin typeface="Arial" panose="020B0604020202020204"/>
                  <a:cs typeface="Arial" panose="020B0604020202020204"/>
                </a:endParaRPr>
              </a:p>
            </p:txBody>
          </p:sp>
          <p:sp>
            <p:nvSpPr>
              <p:cNvPr id="46103" name="Line 38"/>
              <p:cNvSpPr>
                <a:spLocks noChangeShapeType="1"/>
              </p:cNvSpPr>
              <p:nvPr>
                <p:custDataLst>
                  <p:tags r:id="rId15"/>
                </p:custDataLst>
              </p:nvPr>
            </p:nvSpPr>
            <p:spPr bwMode="auto">
              <a:xfrm>
                <a:off x="3663" y="2596"/>
                <a:ext cx="756" cy="0"/>
              </a:xfrm>
              <a:prstGeom prst="line">
                <a:avLst/>
              </a:prstGeom>
              <a:noFill/>
              <a:ln w="38100">
                <a:solidFill>
                  <a:srgbClr val="CC0000"/>
                </a:solidFill>
                <a:round/>
              </a:ln>
            </p:spPr>
            <p:txBody>
              <a:bodyPr/>
              <a:lstStyle/>
              <a:p>
                <a:endParaRPr lang="en-US">
                  <a:latin typeface="Arial" panose="020B0604020202020204"/>
                  <a:cs typeface="Arial" panose="020B0604020202020204"/>
                </a:endParaRPr>
              </a:p>
            </p:txBody>
          </p:sp>
        </p:grpSp>
      </p:grpSp>
      <p:sp>
        <p:nvSpPr>
          <p:cNvPr id="130087" name="Arc 39"/>
          <p:cNvSpPr/>
          <p:nvPr>
            <p:custDataLst>
              <p:tags r:id="rId2"/>
            </p:custDataLst>
          </p:nvPr>
        </p:nvSpPr>
        <p:spPr bwMode="auto">
          <a:xfrm flipH="1" flipV="1">
            <a:off x="4197350" y="2220913"/>
            <a:ext cx="1468438" cy="1736725"/>
          </a:xfrm>
          <a:custGeom>
            <a:avLst/>
            <a:gdLst>
              <a:gd name="T0" fmla="*/ 2147483647 w 19665"/>
              <a:gd name="T1" fmla="*/ 0 h 21502"/>
              <a:gd name="T2" fmla="*/ 2147483647 w 19665"/>
              <a:gd name="T3" fmla="*/ 2147483647 h 21502"/>
              <a:gd name="T4" fmla="*/ 0 w 19665"/>
              <a:gd name="T5" fmla="*/ 2147483647 h 21502"/>
              <a:gd name="T6" fmla="*/ 0 60000 65536"/>
              <a:gd name="T7" fmla="*/ 0 60000 65536"/>
              <a:gd name="T8" fmla="*/ 0 60000 65536"/>
              <a:gd name="T9" fmla="*/ 0 w 19665"/>
              <a:gd name="T10" fmla="*/ 0 h 21502"/>
              <a:gd name="T11" fmla="*/ 19665 w 19665"/>
              <a:gd name="T12" fmla="*/ 21502 h 21502"/>
            </a:gdLst>
            <a:ahLst/>
            <a:cxnLst>
              <a:cxn ang="T6">
                <a:pos x="T0" y="T1"/>
              </a:cxn>
              <a:cxn ang="T7">
                <a:pos x="T2" y="T3"/>
              </a:cxn>
              <a:cxn ang="T8">
                <a:pos x="T4" y="T5"/>
              </a:cxn>
            </a:cxnLst>
            <a:rect l="T9" t="T10" r="T11" b="T12"/>
            <a:pathLst>
              <a:path w="19665" h="21502" fill="none" extrusionOk="0">
                <a:moveTo>
                  <a:pt x="2053" y="-1"/>
                </a:moveTo>
                <a:cubicBezTo>
                  <a:pt x="9749" y="734"/>
                  <a:pt x="16466" y="5527"/>
                  <a:pt x="19664" y="12566"/>
                </a:cubicBezTo>
              </a:path>
              <a:path w="19665" h="21502" stroke="0" extrusionOk="0">
                <a:moveTo>
                  <a:pt x="2053" y="-1"/>
                </a:moveTo>
                <a:cubicBezTo>
                  <a:pt x="9749" y="734"/>
                  <a:pt x="16466" y="5527"/>
                  <a:pt x="19664" y="12566"/>
                </a:cubicBezTo>
                <a:lnTo>
                  <a:pt x="0" y="21502"/>
                </a:lnTo>
                <a:close/>
              </a:path>
            </a:pathLst>
          </a:custGeom>
          <a:noFill/>
          <a:ln w="38100">
            <a:solidFill>
              <a:srgbClr val="0000FF"/>
            </a:solidFill>
            <a:round/>
            <a:headEnd type="triangle" w="lg" len="med"/>
            <a:tailEnd type="none" w="lg" len="med"/>
          </a:ln>
        </p:spPr>
        <p:txBody>
          <a:bodyPr wrap="none" anchor="ctr"/>
          <a:lstStyle/>
          <a:p>
            <a:endParaRPr lang="en-US">
              <a:latin typeface="Arial" panose="020B0604020202020204"/>
              <a:cs typeface="Arial" panose="020B0604020202020204"/>
            </a:endParaRPr>
          </a:p>
        </p:txBody>
      </p:sp>
      <p:sp>
        <p:nvSpPr>
          <p:cNvPr id="130088" name="Arc 40"/>
          <p:cNvSpPr/>
          <p:nvPr>
            <p:custDataLst>
              <p:tags r:id="rId3"/>
            </p:custDataLst>
          </p:nvPr>
        </p:nvSpPr>
        <p:spPr bwMode="auto">
          <a:xfrm flipH="1" flipV="1">
            <a:off x="6937375" y="2214563"/>
            <a:ext cx="1509713" cy="1738312"/>
          </a:xfrm>
          <a:custGeom>
            <a:avLst/>
            <a:gdLst>
              <a:gd name="T0" fmla="*/ 0 w 20205"/>
              <a:gd name="T1" fmla="*/ 2147483647 h 21520"/>
              <a:gd name="T2" fmla="*/ 2147483647 w 20205"/>
              <a:gd name="T3" fmla="*/ 0 h 21520"/>
              <a:gd name="T4" fmla="*/ 2147483647 w 20205"/>
              <a:gd name="T5" fmla="*/ 2147483647 h 21520"/>
              <a:gd name="T6" fmla="*/ 0 60000 65536"/>
              <a:gd name="T7" fmla="*/ 0 60000 65536"/>
              <a:gd name="T8" fmla="*/ 0 60000 65536"/>
              <a:gd name="T9" fmla="*/ 0 w 20205"/>
              <a:gd name="T10" fmla="*/ 0 h 21520"/>
              <a:gd name="T11" fmla="*/ 20205 w 20205"/>
              <a:gd name="T12" fmla="*/ 21520 h 21520"/>
            </a:gdLst>
            <a:ahLst/>
            <a:cxnLst>
              <a:cxn ang="T6">
                <a:pos x="T0" y="T1"/>
              </a:cxn>
              <a:cxn ang="T7">
                <a:pos x="T2" y="T3"/>
              </a:cxn>
              <a:cxn ang="T8">
                <a:pos x="T4" y="T5"/>
              </a:cxn>
            </a:cxnLst>
            <a:rect l="T9" t="T10" r="T11" b="T12"/>
            <a:pathLst>
              <a:path w="20205" h="21520" fill="none" extrusionOk="0">
                <a:moveTo>
                  <a:pt x="0" y="13882"/>
                </a:moveTo>
                <a:cubicBezTo>
                  <a:pt x="2937" y="6113"/>
                  <a:pt x="10068" y="716"/>
                  <a:pt x="18343" y="0"/>
                </a:cubicBezTo>
              </a:path>
              <a:path w="20205" h="21520" stroke="0" extrusionOk="0">
                <a:moveTo>
                  <a:pt x="0" y="13882"/>
                </a:moveTo>
                <a:cubicBezTo>
                  <a:pt x="2937" y="6113"/>
                  <a:pt x="10068" y="716"/>
                  <a:pt x="18343" y="0"/>
                </a:cubicBezTo>
                <a:lnTo>
                  <a:pt x="20205" y="21520"/>
                </a:lnTo>
                <a:close/>
              </a:path>
            </a:pathLst>
          </a:custGeom>
          <a:noFill/>
          <a:ln w="38100">
            <a:solidFill>
              <a:srgbClr val="0000FF"/>
            </a:solidFill>
            <a:round/>
            <a:headEnd type="triangle" w="lg" len="med"/>
          </a:ln>
        </p:spPr>
        <p:txBody>
          <a:bodyPr wrap="none" anchor="ctr"/>
          <a:lstStyle/>
          <a:p>
            <a:endParaRPr lang="en-US">
              <a:latin typeface="Arial" panose="020B0604020202020204"/>
              <a:cs typeface="Arial" panose="020B0604020202020204"/>
            </a:endParaRPr>
          </a:p>
        </p:txBody>
      </p:sp>
      <p:sp>
        <p:nvSpPr>
          <p:cNvPr id="130089" name="Line 41"/>
          <p:cNvSpPr>
            <a:spLocks noChangeShapeType="1"/>
          </p:cNvSpPr>
          <p:nvPr>
            <p:custDataLst>
              <p:tags r:id="rId4"/>
            </p:custDataLst>
          </p:nvPr>
        </p:nvSpPr>
        <p:spPr bwMode="auto">
          <a:xfrm>
            <a:off x="5576888" y="3981450"/>
            <a:ext cx="1436687" cy="0"/>
          </a:xfrm>
          <a:prstGeom prst="line">
            <a:avLst/>
          </a:prstGeom>
          <a:noFill/>
          <a:ln w="38100">
            <a:solidFill>
              <a:srgbClr val="0000FF"/>
            </a:solidFill>
            <a:round/>
            <a:tailEnd type="triangle" w="lg" len="med"/>
          </a:ln>
        </p:spPr>
        <p:txBody>
          <a:bodyPr/>
          <a:lstStyle/>
          <a:p>
            <a:endParaRPr lang="en-US">
              <a:latin typeface="Arial" panose="020B0604020202020204"/>
              <a:cs typeface="Arial" panose="020B0604020202020204"/>
            </a:endParaRPr>
          </a:p>
        </p:txBody>
      </p:sp>
      <p:sp>
        <p:nvSpPr>
          <p:cNvPr id="130092" name="Line 44"/>
          <p:cNvSpPr>
            <a:spLocks noChangeShapeType="1"/>
          </p:cNvSpPr>
          <p:nvPr>
            <p:custDataLst>
              <p:tags r:id="rId5"/>
            </p:custDataLst>
          </p:nvPr>
        </p:nvSpPr>
        <p:spPr bwMode="auto">
          <a:xfrm>
            <a:off x="4057650" y="5184775"/>
            <a:ext cx="1427163" cy="0"/>
          </a:xfrm>
          <a:prstGeom prst="line">
            <a:avLst/>
          </a:prstGeom>
          <a:noFill/>
          <a:ln w="38100">
            <a:solidFill>
              <a:srgbClr val="0000FF"/>
            </a:solidFill>
            <a:round/>
            <a:tailEnd type="triangle" w="lg" len="med"/>
          </a:ln>
        </p:spPr>
        <p:txBody>
          <a:bodyPr/>
          <a:lstStyle/>
          <a:p>
            <a:endParaRPr lang="en-US">
              <a:latin typeface="Arial" panose="020B0604020202020204"/>
              <a:cs typeface="Arial" panose="020B0604020202020204"/>
            </a:endParaRPr>
          </a:p>
        </p:txBody>
      </p:sp>
      <p:sp>
        <p:nvSpPr>
          <p:cNvPr id="130093" name="Line 45"/>
          <p:cNvSpPr>
            <a:spLocks noChangeShapeType="1"/>
          </p:cNvSpPr>
          <p:nvPr>
            <p:custDataLst>
              <p:tags r:id="rId6"/>
            </p:custDataLst>
          </p:nvPr>
        </p:nvSpPr>
        <p:spPr bwMode="auto">
          <a:xfrm>
            <a:off x="5567363" y="5189538"/>
            <a:ext cx="1427162" cy="0"/>
          </a:xfrm>
          <a:prstGeom prst="line">
            <a:avLst/>
          </a:prstGeom>
          <a:noFill/>
          <a:ln w="38100">
            <a:solidFill>
              <a:srgbClr val="0000FF"/>
            </a:solidFill>
            <a:round/>
            <a:tailEnd type="triangle" w="lg" len="med"/>
          </a:ln>
        </p:spPr>
        <p:txBody>
          <a:bodyPr/>
          <a:lstStyle/>
          <a:p>
            <a:endParaRPr lang="en-US">
              <a:latin typeface="Arial" panose="020B0604020202020204"/>
              <a:cs typeface="Arial" panose="020B0604020202020204"/>
            </a:endParaRPr>
          </a:p>
        </p:txBody>
      </p:sp>
      <p:sp>
        <p:nvSpPr>
          <p:cNvPr id="130094" name="Line 46"/>
          <p:cNvSpPr>
            <a:spLocks noChangeShapeType="1"/>
          </p:cNvSpPr>
          <p:nvPr>
            <p:custDataLst>
              <p:tags r:id="rId7"/>
            </p:custDataLst>
          </p:nvPr>
        </p:nvSpPr>
        <p:spPr bwMode="auto">
          <a:xfrm>
            <a:off x="7058025" y="5184775"/>
            <a:ext cx="1298575" cy="0"/>
          </a:xfrm>
          <a:prstGeom prst="line">
            <a:avLst/>
          </a:prstGeom>
          <a:noFill/>
          <a:ln w="38100">
            <a:solidFill>
              <a:srgbClr val="0000FF"/>
            </a:solidFill>
            <a:round/>
            <a:tailEnd type="triangle" w="lg" len="med"/>
          </a:ln>
        </p:spPr>
        <p:txBody>
          <a:bodyPr/>
          <a:lstStyle/>
          <a:p>
            <a:endParaRPr lang="en-US">
              <a:latin typeface="Arial" panose="020B0604020202020204"/>
              <a:cs typeface="Arial" panose="020B0604020202020204"/>
            </a:endParaRPr>
          </a:p>
        </p:txBody>
      </p:sp>
      <p:grpSp>
        <p:nvGrpSpPr>
          <p:cNvPr id="6" name="Group 47"/>
          <p:cNvGrpSpPr/>
          <p:nvPr/>
        </p:nvGrpSpPr>
        <p:grpSpPr bwMode="auto">
          <a:xfrm>
            <a:off x="3530600" y="1360488"/>
            <a:ext cx="5267325" cy="4006850"/>
            <a:chOff x="2224" y="857"/>
            <a:chExt cx="3318" cy="2524"/>
          </a:xfrm>
        </p:grpSpPr>
        <p:grpSp>
          <p:nvGrpSpPr>
            <p:cNvPr id="10" name="Group 48"/>
            <p:cNvGrpSpPr/>
            <p:nvPr/>
          </p:nvGrpSpPr>
          <p:grpSpPr bwMode="auto">
            <a:xfrm>
              <a:off x="2525" y="1137"/>
              <a:ext cx="2715" cy="2095"/>
              <a:chOff x="1489" y="785"/>
              <a:chExt cx="3650" cy="2492"/>
            </a:xfrm>
          </p:grpSpPr>
          <p:sp>
            <p:nvSpPr>
              <p:cNvPr id="46097" name="Line 49"/>
              <p:cNvSpPr>
                <a:spLocks noChangeShapeType="1"/>
              </p:cNvSpPr>
              <p:nvPr>
                <p:custDataLst>
                  <p:tags r:id="rId10"/>
                </p:custDataLst>
              </p:nvPr>
            </p:nvSpPr>
            <p:spPr bwMode="auto">
              <a:xfrm>
                <a:off x="1489" y="785"/>
                <a:ext cx="0" cy="2491"/>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sp>
            <p:nvSpPr>
              <p:cNvPr id="46098" name="Line 50"/>
              <p:cNvSpPr>
                <a:spLocks noChangeShapeType="1"/>
              </p:cNvSpPr>
              <p:nvPr>
                <p:custDataLst>
                  <p:tags r:id="rId11"/>
                </p:custDataLst>
              </p:nvPr>
            </p:nvSpPr>
            <p:spPr bwMode="auto">
              <a:xfrm>
                <a:off x="1489" y="3277"/>
                <a:ext cx="3650" cy="0"/>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grpSp>
        <p:sp>
          <p:nvSpPr>
            <p:cNvPr id="46095" name="Text Box 51"/>
            <p:cNvSpPr txBox="1">
              <a:spLocks noChangeArrowheads="1"/>
            </p:cNvSpPr>
            <p:nvPr>
              <p:custDataLst>
                <p:tags r:id="rId8"/>
              </p:custDataLst>
            </p:nvPr>
          </p:nvSpPr>
          <p:spPr bwMode="auto">
            <a:xfrm>
              <a:off x="5210" y="3083"/>
              <a:ext cx="332" cy="298"/>
            </a:xfrm>
            <a:prstGeom prst="rect">
              <a:avLst/>
            </a:prstGeom>
            <a:noFill/>
            <a:ln w="9525">
              <a:noFill/>
              <a:miter lim="800000"/>
            </a:ln>
          </p:spPr>
          <p:txBody>
            <a:bodyPr>
              <a:spAutoFit/>
            </a:bodyPr>
            <a:lstStyle/>
            <a:p>
              <a:pPr>
                <a:spcBef>
                  <a:spcPct val="50000"/>
                </a:spcBef>
              </a:pPr>
              <a:r>
                <a:rPr lang="en-US" sz="2500" b="1" i="1">
                  <a:latin typeface="Arial" panose="020B0604020202020204"/>
                  <a:cs typeface="Arial" panose="020B0604020202020204"/>
                </a:rPr>
                <a:t>Q</a:t>
              </a:r>
            </a:p>
          </p:txBody>
        </p:sp>
        <p:sp>
          <p:nvSpPr>
            <p:cNvPr id="46096" name="Text Box 52"/>
            <p:cNvSpPr txBox="1">
              <a:spLocks noChangeArrowheads="1"/>
            </p:cNvSpPr>
            <p:nvPr>
              <p:custDataLst>
                <p:tags r:id="rId9"/>
              </p:custDataLst>
            </p:nvPr>
          </p:nvSpPr>
          <p:spPr bwMode="auto">
            <a:xfrm>
              <a:off x="2224" y="857"/>
              <a:ext cx="568" cy="298"/>
            </a:xfrm>
            <a:prstGeom prst="rect">
              <a:avLst/>
            </a:prstGeom>
            <a:noFill/>
            <a:ln w="9525">
              <a:noFill/>
              <a:miter lim="800000"/>
            </a:ln>
          </p:spPr>
          <p:txBody>
            <a:bodyPr>
              <a:spAutoFit/>
            </a:bodyPr>
            <a:lstStyle/>
            <a:p>
              <a:pPr algn="r">
                <a:spcBef>
                  <a:spcPct val="50000"/>
                </a:spcBef>
              </a:pPr>
              <a:r>
                <a:rPr lang="en-US" sz="2500" i="1">
                  <a:latin typeface="Arial" panose="020B0604020202020204"/>
                  <a:cs typeface="Arial" panose="020B0604020202020204"/>
                </a:rPr>
                <a:t>ATC</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0092"/>
                                        </p:tgtEl>
                                        <p:attrNameLst>
                                          <p:attrName>style.visibility</p:attrName>
                                        </p:attrNameLst>
                                      </p:cBhvr>
                                      <p:to>
                                        <p:strVal val="visible"/>
                                      </p:to>
                                    </p:set>
                                    <p:animEffect transition="in" filter="wipe(left)">
                                      <p:cBhvr>
                                        <p:cTn id="7" dur="500"/>
                                        <p:tgtEl>
                                          <p:spTgt spid="130092"/>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30087"/>
                                        </p:tgtEl>
                                        <p:attrNameLst>
                                          <p:attrName>style.visibility</p:attrName>
                                        </p:attrNameLst>
                                      </p:cBhvr>
                                      <p:to>
                                        <p:strVal val="visible"/>
                                      </p:to>
                                    </p:set>
                                    <p:animEffect transition="in" filter="strips(downRight)">
                                      <p:cBhvr>
                                        <p:cTn id="10" dur="500"/>
                                        <p:tgtEl>
                                          <p:spTgt spid="13008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30092"/>
                                        </p:tgtEl>
                                      </p:cBhvr>
                                    </p:animEffect>
                                    <p:set>
                                      <p:cBhvr>
                                        <p:cTn id="15" dur="1" fill="hold">
                                          <p:stCondLst>
                                            <p:cond delay="499"/>
                                          </p:stCondLst>
                                        </p:cTn>
                                        <p:tgtEl>
                                          <p:spTgt spid="130092"/>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30087"/>
                                        </p:tgtEl>
                                      </p:cBhvr>
                                    </p:animEffect>
                                    <p:set>
                                      <p:cBhvr>
                                        <p:cTn id="18" dur="1" fill="hold">
                                          <p:stCondLst>
                                            <p:cond delay="499"/>
                                          </p:stCondLst>
                                        </p:cTn>
                                        <p:tgtEl>
                                          <p:spTgt spid="13008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30058">
                                            <p:txEl>
                                              <p:pRg st="0" end="0"/>
                                            </p:txEl>
                                          </p:spTgt>
                                        </p:tgtEl>
                                        <p:attrNameLst>
                                          <p:attrName>style.visibility</p:attrName>
                                        </p:attrNameLst>
                                      </p:cBhvr>
                                      <p:to>
                                        <p:strVal val="visible"/>
                                      </p:to>
                                    </p:set>
                                    <p:animEffect transition="in" filter="wipe(left)">
                                      <p:cBhvr>
                                        <p:cTn id="23" dur="500"/>
                                        <p:tgtEl>
                                          <p:spTgt spid="130058">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30058">
                                            <p:txEl>
                                              <p:pRg st="1" end="1"/>
                                            </p:txEl>
                                          </p:spTgt>
                                        </p:tgtEl>
                                        <p:attrNameLst>
                                          <p:attrName>style.visibility</p:attrName>
                                        </p:attrNameLst>
                                      </p:cBhvr>
                                      <p:to>
                                        <p:strVal val="visible"/>
                                      </p:to>
                                    </p:set>
                                    <p:animEffect transition="in" filter="wipe(left)">
                                      <p:cBhvr>
                                        <p:cTn id="28" dur="500"/>
                                        <p:tgtEl>
                                          <p:spTgt spid="130058">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30058">
                                            <p:txEl>
                                              <p:pRg st="2" end="2"/>
                                            </p:txEl>
                                          </p:spTgt>
                                        </p:tgtEl>
                                        <p:attrNameLst>
                                          <p:attrName>style.visibility</p:attrName>
                                        </p:attrNameLst>
                                      </p:cBhvr>
                                      <p:to>
                                        <p:strVal val="visible"/>
                                      </p:to>
                                    </p:set>
                                    <p:animEffect transition="in" filter="wipe(left)">
                                      <p:cBhvr>
                                        <p:cTn id="33" dur="500"/>
                                        <p:tgtEl>
                                          <p:spTgt spid="130058">
                                            <p:txEl>
                                              <p:pRg st="2" end="2"/>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30093"/>
                                        </p:tgtEl>
                                        <p:attrNameLst>
                                          <p:attrName>style.visibility</p:attrName>
                                        </p:attrNameLst>
                                      </p:cBhvr>
                                      <p:to>
                                        <p:strVal val="visible"/>
                                      </p:to>
                                    </p:set>
                                    <p:animEffect transition="in" filter="wipe(left)">
                                      <p:cBhvr>
                                        <p:cTn id="36" dur="500"/>
                                        <p:tgtEl>
                                          <p:spTgt spid="130093"/>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30089"/>
                                        </p:tgtEl>
                                        <p:attrNameLst>
                                          <p:attrName>style.visibility</p:attrName>
                                        </p:attrNameLst>
                                      </p:cBhvr>
                                      <p:to>
                                        <p:strVal val="visible"/>
                                      </p:to>
                                    </p:set>
                                    <p:animEffect transition="in" filter="wipe(left)">
                                      <p:cBhvr>
                                        <p:cTn id="39" dur="500"/>
                                        <p:tgtEl>
                                          <p:spTgt spid="13008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1" nodeType="clickEffect">
                                  <p:stCondLst>
                                    <p:cond delay="0"/>
                                  </p:stCondLst>
                                  <p:childTnLst>
                                    <p:animEffect transition="out" filter="fade">
                                      <p:cBhvr>
                                        <p:cTn id="43" dur="500"/>
                                        <p:tgtEl>
                                          <p:spTgt spid="130093"/>
                                        </p:tgtEl>
                                      </p:cBhvr>
                                    </p:animEffect>
                                    <p:set>
                                      <p:cBhvr>
                                        <p:cTn id="44" dur="1" fill="hold">
                                          <p:stCondLst>
                                            <p:cond delay="499"/>
                                          </p:stCondLst>
                                        </p:cTn>
                                        <p:tgtEl>
                                          <p:spTgt spid="130093"/>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130089"/>
                                        </p:tgtEl>
                                      </p:cBhvr>
                                    </p:animEffect>
                                    <p:set>
                                      <p:cBhvr>
                                        <p:cTn id="47" dur="1" fill="hold">
                                          <p:stCondLst>
                                            <p:cond delay="499"/>
                                          </p:stCondLst>
                                        </p:cTn>
                                        <p:tgtEl>
                                          <p:spTgt spid="130089"/>
                                        </p:tgtEl>
                                        <p:attrNameLst>
                                          <p:attrName>style.visibility</p:attrName>
                                        </p:attrNameLst>
                                      </p:cBhvr>
                                      <p:to>
                                        <p:strVal val="hidden"/>
                                      </p:to>
                                    </p:set>
                                  </p:childTnLst>
                                </p:cTn>
                              </p:par>
                              <p:par>
                                <p:cTn id="48" presetID="22" presetClass="entr" presetSubtype="8" fill="hold" grpId="0" nodeType="withEffect">
                                  <p:stCondLst>
                                    <p:cond delay="0"/>
                                  </p:stCondLst>
                                  <p:childTnLst>
                                    <p:set>
                                      <p:cBhvr>
                                        <p:cTn id="49" dur="1" fill="hold">
                                          <p:stCondLst>
                                            <p:cond delay="0"/>
                                          </p:stCondLst>
                                        </p:cTn>
                                        <p:tgtEl>
                                          <p:spTgt spid="130094"/>
                                        </p:tgtEl>
                                        <p:attrNameLst>
                                          <p:attrName>style.visibility</p:attrName>
                                        </p:attrNameLst>
                                      </p:cBhvr>
                                      <p:to>
                                        <p:strVal val="visible"/>
                                      </p:to>
                                    </p:set>
                                    <p:animEffect transition="in" filter="wipe(left)">
                                      <p:cBhvr>
                                        <p:cTn id="50" dur="500"/>
                                        <p:tgtEl>
                                          <p:spTgt spid="130094"/>
                                        </p:tgtEl>
                                      </p:cBhvr>
                                    </p:animEffect>
                                  </p:childTnLst>
                                </p:cTn>
                              </p:par>
                              <p:par>
                                <p:cTn id="51" presetID="18" presetClass="entr" presetSubtype="3" fill="hold" grpId="0" nodeType="withEffect">
                                  <p:stCondLst>
                                    <p:cond delay="0"/>
                                  </p:stCondLst>
                                  <p:childTnLst>
                                    <p:set>
                                      <p:cBhvr>
                                        <p:cTn id="52" dur="1" fill="hold">
                                          <p:stCondLst>
                                            <p:cond delay="0"/>
                                          </p:stCondLst>
                                        </p:cTn>
                                        <p:tgtEl>
                                          <p:spTgt spid="130088"/>
                                        </p:tgtEl>
                                        <p:attrNameLst>
                                          <p:attrName>style.visibility</p:attrName>
                                        </p:attrNameLst>
                                      </p:cBhvr>
                                      <p:to>
                                        <p:strVal val="visible"/>
                                      </p:to>
                                    </p:set>
                                    <p:animEffect transition="in" filter="strips(upRight)">
                                      <p:cBhvr>
                                        <p:cTn id="53" dur="500"/>
                                        <p:tgtEl>
                                          <p:spTgt spid="130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8" grpId="0" build="p"/>
      <p:bldP spid="130087" grpId="0" bldLvl="0" animBg="1"/>
      <p:bldP spid="130087" grpId="1" bldLvl="0" animBg="1"/>
      <p:bldP spid="130088" grpId="0" bldLvl="0" animBg="1"/>
      <p:bldP spid="130089" grpId="0" bldLvl="0" animBg="1"/>
      <p:bldP spid="130089" grpId="1" bldLvl="0" animBg="1"/>
      <p:bldP spid="130092" grpId="0" bldLvl="0" animBg="1"/>
      <p:bldP spid="130092" grpId="1" bldLvl="0" animBg="1"/>
      <p:bldP spid="130093" grpId="0" bldLvl="0" animBg="1"/>
      <p:bldP spid="130093" grpId="1" bldLvl="0" animBg="1"/>
      <p:bldP spid="130094"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92696"/>
            <a:ext cx="4968552" cy="468027"/>
          </a:xfrm>
        </p:spPr>
        <p:txBody>
          <a:bodyPr>
            <a:noAutofit/>
          </a:bodyPr>
          <a:lstStyle/>
          <a:p>
            <a:r>
              <a:rPr lang="zh-CN" altLang="en-US" sz="3200">
                <a:latin typeface="华光中雅_CNKI" panose="02000500000000000000" pitchFamily="2" charset="-122"/>
                <a:ea typeface="华光中雅_CNKI" panose="02000500000000000000" pitchFamily="2" charset="-122"/>
              </a:rPr>
              <a:t>显性成本与隐性成本</a:t>
            </a:r>
          </a:p>
        </p:txBody>
      </p:sp>
      <p:sp>
        <p:nvSpPr>
          <p:cNvPr id="3" name="文本框 2"/>
          <p:cNvSpPr txBox="1"/>
          <p:nvPr/>
        </p:nvSpPr>
        <p:spPr>
          <a:xfrm>
            <a:off x="755650" y="1484630"/>
            <a:ext cx="7124065" cy="4276725"/>
          </a:xfrm>
          <a:prstGeom prst="rect">
            <a:avLst/>
          </a:prstGeom>
          <a:noFill/>
        </p:spPr>
        <p:txBody>
          <a:bodyPr wrap="square" rtlCol="0" anchor="t">
            <a:spAutoFit/>
          </a:bodyPr>
          <a:lstStyle/>
          <a:p>
            <a:r>
              <a:rPr lang="en-US" altLang="zh-CN" sz="2800" dirty="0">
                <a:solidFill>
                  <a:srgbClr val="FF0000"/>
                </a:solidFill>
                <a:latin typeface="微软雅黑" panose="020B0503020204020204" pitchFamily="34" charset="-122"/>
                <a:ea typeface="微软雅黑" panose="020B0503020204020204" pitchFamily="34" charset="-122"/>
              </a:rPr>
              <a:t>显性成本</a:t>
            </a:r>
            <a:r>
              <a:rPr lang="en-US" altLang="zh-CN" sz="2400" dirty="0">
                <a:solidFill>
                  <a:srgbClr val="002060"/>
                </a:solidFill>
                <a:latin typeface="微软雅黑" panose="020B0503020204020204" pitchFamily="34" charset="-122"/>
                <a:ea typeface="微软雅黑" panose="020B0503020204020204" pitchFamily="34" charset="-122"/>
              </a:rPr>
              <a:t>:需要企业支出货币的投入成本</a:t>
            </a:r>
          </a:p>
          <a:p>
            <a:r>
              <a:rPr lang="en-US" altLang="zh-CN" sz="2400" dirty="0">
                <a:solidFill>
                  <a:srgbClr val="002060"/>
                </a:solidFill>
                <a:latin typeface="微软雅黑" panose="020B0503020204020204" pitchFamily="34" charset="-122"/>
                <a:ea typeface="微软雅黑" panose="020B0503020204020204" pitchFamily="34" charset="-122"/>
              </a:rPr>
              <a:t>例如</a:t>
            </a:r>
            <a:r>
              <a:rPr lang="en-US" altLang="zh-CN" sz="2400">
                <a:solidFill>
                  <a:srgbClr val="002060"/>
                </a:solidFill>
                <a:latin typeface="微软雅黑" panose="020B0503020204020204" pitchFamily="34" charset="-122"/>
                <a:ea typeface="微软雅黑" panose="020B0503020204020204" pitchFamily="34" charset="-122"/>
              </a:rPr>
              <a:t>:</a:t>
            </a:r>
            <a:r>
              <a:rPr lang="en-US" altLang="zh-CN" sz="2400" smtClean="0">
                <a:solidFill>
                  <a:srgbClr val="002060"/>
                </a:solidFill>
                <a:latin typeface="微软雅黑" panose="020B0503020204020204" pitchFamily="34" charset="-122"/>
                <a:ea typeface="微软雅黑" panose="020B0503020204020204" pitchFamily="34" charset="-122"/>
              </a:rPr>
              <a:t>支付给工人的工资</a:t>
            </a:r>
            <a:r>
              <a:rPr lang="zh-CN" altLang="en-US" sz="2400" smtClean="0">
                <a:solidFill>
                  <a:srgbClr val="002060"/>
                </a:solidFill>
                <a:latin typeface="微软雅黑" panose="020B0503020204020204" pitchFamily="34" charset="-122"/>
                <a:ea typeface="微软雅黑" panose="020B0503020204020204" pitchFamily="34" charset="-122"/>
              </a:rPr>
              <a:t>、购买原材料的支出</a:t>
            </a:r>
            <a:endParaRPr lang="en-US" altLang="zh-CN" sz="2400" dirty="0">
              <a:solidFill>
                <a:srgbClr val="002060"/>
              </a:solidFill>
              <a:latin typeface="微软雅黑" panose="020B0503020204020204" pitchFamily="34" charset="-122"/>
              <a:ea typeface="微软雅黑" panose="020B0503020204020204" pitchFamily="34" charset="-122"/>
            </a:endParaRPr>
          </a:p>
          <a:p>
            <a:endParaRPr lang="en-US" altLang="zh-CN" sz="2400" dirty="0">
              <a:solidFill>
                <a:srgbClr val="002060"/>
              </a:solidFill>
              <a:latin typeface="微软雅黑" panose="020B0503020204020204" pitchFamily="34" charset="-122"/>
              <a:ea typeface="微软雅黑" panose="020B0503020204020204" pitchFamily="34" charset="-122"/>
            </a:endParaRPr>
          </a:p>
          <a:p>
            <a:r>
              <a:rPr lang="en-US" altLang="zh-CN" sz="2800" dirty="0">
                <a:solidFill>
                  <a:srgbClr val="FF0000"/>
                </a:solidFill>
                <a:latin typeface="微软雅黑" panose="020B0503020204020204" pitchFamily="34" charset="-122"/>
                <a:ea typeface="微软雅黑" panose="020B0503020204020204" pitchFamily="34" charset="-122"/>
              </a:rPr>
              <a:t>隐性成本</a:t>
            </a:r>
            <a:r>
              <a:rPr lang="en-US" altLang="zh-CN" sz="2400" dirty="0">
                <a:solidFill>
                  <a:srgbClr val="002060"/>
                </a:solidFill>
                <a:latin typeface="微软雅黑" panose="020B0503020204020204" pitchFamily="34" charset="-122"/>
                <a:ea typeface="微软雅黑" panose="020B0503020204020204" pitchFamily="34" charset="-122"/>
              </a:rPr>
              <a:t>:不需要企业支付货币的投入成本</a:t>
            </a:r>
          </a:p>
          <a:p>
            <a:r>
              <a:rPr lang="en-US" altLang="zh-CN" sz="2400" dirty="0">
                <a:solidFill>
                  <a:srgbClr val="002060"/>
                </a:solidFill>
                <a:latin typeface="微软雅黑" panose="020B0503020204020204" pitchFamily="34" charset="-122"/>
                <a:ea typeface="微软雅黑" panose="020B0503020204020204" pitchFamily="34" charset="-122"/>
              </a:rPr>
              <a:t>例如:企业所有者时间的机会成本</a:t>
            </a:r>
          </a:p>
          <a:p>
            <a:endParaRPr lang="en-US" altLang="zh-CN" sz="2400"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记住经济学的</a:t>
            </a:r>
            <a:r>
              <a:rPr lang="zh-CN" altLang="en-US" sz="2400" dirty="0">
                <a:solidFill>
                  <a:srgbClr val="002060"/>
                </a:solidFill>
                <a:latin typeface="微软雅黑" panose="020B0503020204020204" pitchFamily="34" charset="-122"/>
                <a:ea typeface="微软雅黑" panose="020B0503020204020204" pitchFamily="34" charset="-122"/>
              </a:rPr>
              <a:t>十大原理之一：</a:t>
            </a:r>
          </a:p>
          <a:p>
            <a:r>
              <a:rPr lang="en-US" altLang="zh-CN" sz="2400" smtClean="0">
                <a:solidFill>
                  <a:schemeClr val="accent4"/>
                </a:solidFill>
                <a:latin typeface="微软雅黑" panose="020B0503020204020204" pitchFamily="34" charset="-122"/>
                <a:ea typeface="微软雅黑" panose="020B0503020204020204" pitchFamily="34" charset="-122"/>
              </a:rPr>
              <a:t>某种东西的成本是你为了得到</a:t>
            </a:r>
            <a:r>
              <a:rPr lang="zh-CN" altLang="en-US" sz="2400" smtClean="0">
                <a:solidFill>
                  <a:schemeClr val="accent4"/>
                </a:solidFill>
                <a:latin typeface="微软雅黑" panose="020B0503020204020204" pitchFamily="34" charset="-122"/>
                <a:ea typeface="微软雅黑" panose="020B0503020204020204" pitchFamily="34" charset="-122"/>
              </a:rPr>
              <a:t>它</a:t>
            </a:r>
            <a:r>
              <a:rPr lang="en-US" altLang="zh-CN" sz="2400" smtClean="0">
                <a:solidFill>
                  <a:schemeClr val="accent4"/>
                </a:solidFill>
                <a:latin typeface="微软雅黑" panose="020B0503020204020204" pitchFamily="34" charset="-122"/>
                <a:ea typeface="微软雅黑" panose="020B0503020204020204" pitchFamily="34" charset="-122"/>
              </a:rPr>
              <a:t>所放弃的东西</a:t>
            </a:r>
            <a:endParaRPr lang="en-US" altLang="zh-CN" sz="2400" dirty="0">
              <a:solidFill>
                <a:schemeClr val="accent4"/>
              </a:solidFill>
              <a:latin typeface="微软雅黑" panose="020B0503020204020204" pitchFamily="34" charset="-122"/>
              <a:ea typeface="微软雅黑" panose="020B0503020204020204" pitchFamily="34" charset="-122"/>
            </a:endParaRPr>
          </a:p>
          <a:p>
            <a:endParaRPr lang="en-US" altLang="zh-CN" sz="2400" dirty="0">
              <a:solidFill>
                <a:srgbClr val="002060"/>
              </a:solidFill>
              <a:latin typeface="微软雅黑" panose="020B0503020204020204" pitchFamily="34" charset="-122"/>
              <a:ea typeface="微软雅黑" panose="020B0503020204020204" pitchFamily="34" charset="-122"/>
            </a:endParaRPr>
          </a:p>
          <a:p>
            <a:r>
              <a:rPr lang="en-US" altLang="zh-CN" sz="2400" smtClean="0">
                <a:solidFill>
                  <a:srgbClr val="002060"/>
                </a:solidFill>
                <a:latin typeface="微软雅黑" panose="020B0503020204020204" pitchFamily="34" charset="-122"/>
                <a:ea typeface="微软雅黑" panose="020B0503020204020204" pitchFamily="34" charset="-122"/>
              </a:rPr>
              <a:t>无论显性成本还是隐性成本，</a:t>
            </a:r>
            <a:r>
              <a:rPr lang="zh-CN" altLang="en-US" sz="2400" smtClean="0">
                <a:solidFill>
                  <a:srgbClr val="002060"/>
                </a:solidFill>
                <a:latin typeface="微软雅黑" panose="020B0503020204020204" pitchFamily="34" charset="-122"/>
                <a:ea typeface="微软雅黑" panose="020B0503020204020204" pitchFamily="34" charset="-122"/>
              </a:rPr>
              <a:t>都是机会成本，</a:t>
            </a:r>
            <a:r>
              <a:rPr lang="en-US" altLang="zh-CN" sz="2400" smtClean="0">
                <a:solidFill>
                  <a:srgbClr val="002060"/>
                </a:solidFill>
                <a:latin typeface="微软雅黑" panose="020B0503020204020204" pitchFamily="34" charset="-122"/>
                <a:ea typeface="微软雅黑" panose="020B0503020204020204" pitchFamily="34" charset="-122"/>
              </a:rPr>
              <a:t>两者对于企业决策都是重要的</a:t>
            </a:r>
            <a:endParaRPr lang="en-US" altLang="zh-CN" sz="24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wipe(down)">
                                      <p:cBhvr>
                                        <p:cTn id="23" dur="500"/>
                                        <p:tgtEl>
                                          <p:spTgt spid="3">
                                            <p:txEl>
                                              <p:pRg st="6" end="6"/>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wipe(down)">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wipe(down)">
                                      <p:cBhvr>
                                        <p:cTn id="3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4" cstate="print"/>
          <a:stretch>
            <a:fillRect/>
          </a:stretch>
        </p:blipFill>
        <p:spPr>
          <a:xfrm>
            <a:off x="433281" y="6286520"/>
            <a:ext cx="1495513" cy="288536"/>
          </a:xfrm>
          <a:prstGeom prst="rect">
            <a:avLst/>
          </a:prstGeom>
        </p:spPr>
      </p:pic>
      <p:sp>
        <p:nvSpPr>
          <p:cNvPr id="6" name="TextBox 5"/>
          <p:cNvSpPr txBox="1"/>
          <p:nvPr/>
        </p:nvSpPr>
        <p:spPr>
          <a:xfrm>
            <a:off x="414137" y="641967"/>
            <a:ext cx="6685280" cy="583565"/>
          </a:xfrm>
          <a:prstGeom prst="rect">
            <a:avLst/>
          </a:prstGeom>
          <a:noFill/>
        </p:spPr>
        <p:txBody>
          <a:bodyPr wrap="none" rtlCol="0">
            <a:spAutoFit/>
          </a:bodyPr>
          <a:lstStyle/>
          <a:p>
            <a:pPr algn="l"/>
            <a:r>
              <a:rPr sz="3200">
                <a:solidFill>
                  <a:srgbClr val="002060"/>
                </a:solidFill>
                <a:latin typeface="华光中雅_CNKI" panose="02000500000000000000" pitchFamily="2" charset="-122"/>
                <a:ea typeface="华光中雅_CNKI" panose="02000500000000000000" pitchFamily="2" charset="-122"/>
              </a:rPr>
              <a:t>生产规模变动时平均总成本如何变动</a:t>
            </a:r>
          </a:p>
        </p:txBody>
      </p:sp>
      <p:sp>
        <p:nvSpPr>
          <p:cNvPr id="7" name="Rectangle 22"/>
          <p:cNvSpPr>
            <a:spLocks noGrp="1" noChangeArrowheads="1"/>
          </p:cNvSpPr>
          <p:nvPr>
            <p:custDataLst>
              <p:tags r:id="rId1"/>
            </p:custDataLst>
          </p:nvPr>
        </p:nvSpPr>
        <p:spPr>
          <a:xfrm>
            <a:off x="323214" y="1700530"/>
            <a:ext cx="8641273" cy="3778885"/>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5000"/>
              </a:lnSpc>
              <a:spcBef>
                <a:spcPts val="1200"/>
              </a:spcBef>
              <a:spcAft>
                <a:spcPts val="0"/>
              </a:spcAft>
              <a:buClr>
                <a:srgbClr val="A3C167"/>
              </a:buClr>
              <a:buSzTx/>
              <a:buFont typeface="Wingdings" panose="05000000000000000000" pitchFamily="2" charset="2"/>
              <a:buChar char="§"/>
              <a:defRPr sz="2800" kern="1200">
                <a:solidFill>
                  <a:schemeClr val="tx1"/>
                </a:solidFill>
                <a:latin typeface="Arial" panose="020B0604020202020204"/>
                <a:ea typeface="+mn-ea"/>
                <a:cs typeface="Arial" panose="020B0604020202020204"/>
              </a:defRPr>
            </a:lvl1pPr>
            <a:lvl2pPr marL="742950" marR="0" indent="-285750" algn="l" defTabSz="914400" rtl="0" eaLnBrk="1" fontAlgn="auto" latinLnBrk="0" hangingPunct="1">
              <a:lnSpc>
                <a:spcPct val="105000"/>
              </a:lnSpc>
              <a:spcBef>
                <a:spcPts val="300"/>
              </a:spcBef>
              <a:spcAft>
                <a:spcPts val="0"/>
              </a:spcAft>
              <a:buClr>
                <a:srgbClr val="CC9900"/>
              </a:buClr>
              <a:buSzTx/>
              <a:buFont typeface="Wingdings" panose="05000000000000000000" pitchFamily="2" charset="2"/>
              <a:buChar char="§"/>
              <a:defRPr sz="2700" kern="1200">
                <a:solidFill>
                  <a:schemeClr val="tx1"/>
                </a:solidFill>
                <a:latin typeface="Arial" panose="020B0604020202020204"/>
                <a:ea typeface="+mn-ea"/>
                <a:cs typeface="Arial" panose="020B0604020202020204"/>
              </a:defRPr>
            </a:lvl2pPr>
            <a:lvl3pPr marL="1143000" marR="0" indent="-228600" algn="l" defTabSz="914400" rtl="0" eaLnBrk="1" fontAlgn="auto" latinLnBrk="0" hangingPunct="1">
              <a:lnSpc>
                <a:spcPct val="105000"/>
              </a:lnSpc>
              <a:spcBef>
                <a:spcPts val="300"/>
              </a:spcBef>
              <a:spcAft>
                <a:spcPts val="0"/>
              </a:spcAft>
              <a:buClr>
                <a:srgbClr val="B3A2C7"/>
              </a:buClr>
              <a:buSzTx/>
              <a:buFont typeface="Wingdings" panose="05000000000000000000" pitchFamily="2" charset="2"/>
              <a:buChar char="§"/>
              <a:defRPr sz="2400" kern="1200">
                <a:solidFill>
                  <a:schemeClr val="tx1"/>
                </a:solidFill>
                <a:latin typeface="Arial" panose="020B0604020202020204"/>
                <a:ea typeface="+mn-ea"/>
                <a:cs typeface="Arial" panose="020B0604020202020204"/>
              </a:defRPr>
            </a:lvl3pPr>
            <a:lvl4pPr marL="16002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4pPr>
            <a:lvl5pPr marL="20574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dirty="0" smtClean="0">
                <a:latin typeface="微软雅黑" panose="020B0503020204020204" pitchFamily="34" charset="-122"/>
                <a:ea typeface="微软雅黑" panose="020B0503020204020204" pitchFamily="34" charset="-122"/>
              </a:rPr>
              <a:t>规模经济的产生是因为产量</a:t>
            </a:r>
            <a:r>
              <a:rPr lang="zh-CN" altLang="en-US" dirty="0" smtClean="0">
                <a:latin typeface="微软雅黑" panose="020B0503020204020204" pitchFamily="34" charset="-122"/>
                <a:ea typeface="微软雅黑" panose="020B0503020204020204" pitchFamily="34" charset="-122"/>
              </a:rPr>
              <a:t>增加时</a:t>
            </a:r>
            <a:r>
              <a:rPr lang="en-US" dirty="0" smtClean="0">
                <a:latin typeface="微软雅黑" panose="020B0503020204020204" pitchFamily="34" charset="-122"/>
                <a:ea typeface="微软雅黑" panose="020B0503020204020204" pitchFamily="34" charset="-122"/>
              </a:rPr>
              <a:t>允许</a:t>
            </a:r>
            <a:r>
              <a:rPr lang="zh-CN" altLang="en-US" dirty="0" smtClean="0">
                <a:latin typeface="微软雅黑" panose="020B0503020204020204" pitchFamily="34" charset="-122"/>
                <a:ea typeface="微软雅黑" panose="020B0503020204020204" pitchFamily="34" charset="-122"/>
              </a:rPr>
              <a:t>更大的分工</a:t>
            </a:r>
            <a:r>
              <a:rPr lang="en-US" dirty="0" smtClean="0">
                <a:latin typeface="微软雅黑" panose="020B0503020204020204" pitchFamily="34" charset="-122"/>
                <a:ea typeface="微软雅黑" panose="020B0503020204020204" pitchFamily="34" charset="-122"/>
              </a:rPr>
              <a:t>: 专业化可以使工人更</a:t>
            </a:r>
            <a:r>
              <a:rPr lang="zh-CN" altLang="en-US" dirty="0" smtClean="0">
                <a:latin typeface="微软雅黑" panose="020B0503020204020204" pitchFamily="34" charset="-122"/>
                <a:ea typeface="微软雅黑" panose="020B0503020204020204" pitchFamily="34" charset="-122"/>
              </a:rPr>
              <a:t>有效率专注于</a:t>
            </a:r>
            <a:r>
              <a:rPr lang="en-US" dirty="0" smtClean="0">
                <a:latin typeface="微软雅黑" panose="020B0503020204020204" pitchFamily="34" charset="-122"/>
                <a:ea typeface="微软雅黑" panose="020B0503020204020204" pitchFamily="34" charset="-122"/>
              </a:rPr>
              <a:t>一项工作</a:t>
            </a:r>
          </a:p>
          <a:p>
            <a:pPr lvl="1" eaLnBrk="1" hangingPunct="1"/>
            <a:r>
              <a:rPr lang="en-US" dirty="0" smtClean="0">
                <a:latin typeface="微软雅黑" panose="020B0503020204020204" pitchFamily="34" charset="-122"/>
                <a:ea typeface="微软雅黑" panose="020B0503020204020204" pitchFamily="34" charset="-122"/>
              </a:rPr>
              <a:t>在产量</a:t>
            </a:r>
            <a:r>
              <a:rPr lang="zh-CN" altLang="en-US" dirty="0" smtClean="0">
                <a:latin typeface="微软雅黑" panose="020B0503020204020204" pitchFamily="34" charset="-122"/>
                <a:ea typeface="微软雅黑" panose="020B0503020204020204" pitchFamily="34" charset="-122"/>
              </a:rPr>
              <a:t>较</a:t>
            </a:r>
            <a:r>
              <a:rPr lang="en-US" dirty="0" smtClean="0">
                <a:latin typeface="微软雅黑" panose="020B0503020204020204" pitchFamily="34" charset="-122"/>
                <a:ea typeface="微软雅黑" panose="020B0503020204020204" pitchFamily="34" charset="-122"/>
              </a:rPr>
              <a:t>低时，规模经济更常见 </a:t>
            </a:r>
          </a:p>
          <a:p>
            <a:pPr eaLnBrk="1" hangingPunct="1"/>
            <a:r>
              <a:rPr lang="en-US" dirty="0" smtClean="0">
                <a:latin typeface="微软雅黑" panose="020B0503020204020204" pitchFamily="34" charset="-122"/>
                <a:ea typeface="微软雅黑" panose="020B0503020204020204" pitchFamily="34" charset="-122"/>
              </a:rPr>
              <a:t>规模不经济的</a:t>
            </a:r>
            <a:r>
              <a:rPr lang="zh-CN" altLang="en-US" dirty="0" smtClean="0">
                <a:latin typeface="微软雅黑" panose="020B0503020204020204" pitchFamily="34" charset="-122"/>
                <a:ea typeface="微软雅黑" panose="020B0503020204020204" pitchFamily="34" charset="-122"/>
              </a:rPr>
              <a:t>产</a:t>
            </a:r>
            <a:r>
              <a:rPr lang="en-US" dirty="0" smtClean="0">
                <a:latin typeface="微软雅黑" panose="020B0503020204020204" pitchFamily="34" charset="-122"/>
                <a:ea typeface="微软雅黑" panose="020B0503020204020204" pitchFamily="34" charset="-122"/>
              </a:rPr>
              <a:t>生是</a:t>
            </a:r>
            <a:r>
              <a:rPr lang="zh-CN" altLang="en-US" dirty="0" smtClean="0">
                <a:latin typeface="微软雅黑" panose="020B0503020204020204" pitchFamily="34" charset="-122"/>
                <a:ea typeface="微软雅黑" panose="020B0503020204020204" pitchFamily="34" charset="-122"/>
              </a:rPr>
              <a:t>由于</a:t>
            </a:r>
            <a:r>
              <a:rPr lang="en-US" dirty="0" smtClean="0">
                <a:latin typeface="微软雅黑" panose="020B0503020204020204" pitchFamily="34" charset="-122"/>
                <a:ea typeface="微软雅黑" panose="020B0503020204020204" pitchFamily="34" charset="-122"/>
              </a:rPr>
              <a:t>大型组织中固有的</a:t>
            </a:r>
            <a:r>
              <a:rPr lang="zh-CN" altLang="en-US" smtClean="0">
                <a:latin typeface="微软雅黑" panose="020B0503020204020204" pitchFamily="34" charset="-122"/>
                <a:ea typeface="微软雅黑" panose="020B0503020204020204" pitchFamily="34" charset="-122"/>
              </a:rPr>
              <a:t>协调</a:t>
            </a:r>
            <a:r>
              <a:rPr lang="en-US" smtClean="0">
                <a:latin typeface="微软雅黑" panose="020B0503020204020204" pitchFamily="34" charset="-122"/>
                <a:ea typeface="微软雅黑" panose="020B0503020204020204" pitchFamily="34" charset="-122"/>
              </a:rPr>
              <a:t>问题</a:t>
            </a:r>
            <a:r>
              <a:rPr lang="zh-CN" altLang="en-US" smtClean="0">
                <a:latin typeface="微软雅黑" panose="020B0503020204020204" pitchFamily="34" charset="-122"/>
                <a:ea typeface="微软雅黑" panose="020B0503020204020204" pitchFamily="34" charset="-122"/>
              </a:rPr>
              <a:t>，</a:t>
            </a:r>
            <a:r>
              <a:rPr lang="en-US" smtClean="0">
                <a:latin typeface="微软雅黑" panose="020B0503020204020204" pitchFamily="34" charset="-122"/>
                <a:ea typeface="微软雅黑" panose="020B0503020204020204" pitchFamily="34" charset="-122"/>
              </a:rPr>
              <a:t>例如</a:t>
            </a:r>
            <a:r>
              <a:rPr lang="en-US" dirty="0" smtClean="0">
                <a:latin typeface="微软雅黑" panose="020B0503020204020204" pitchFamily="34" charset="-122"/>
                <a:ea typeface="微软雅黑" panose="020B0503020204020204" pitchFamily="34" charset="-122"/>
              </a:rPr>
              <a:t>:管理团队越庞大，成本控制就越困难。</a:t>
            </a:r>
          </a:p>
          <a:p>
            <a:pPr lvl="1" eaLnBrk="1" hangingPunct="1"/>
            <a:r>
              <a:rPr lang="en-US" dirty="0" smtClean="0">
                <a:latin typeface="微软雅黑" panose="020B0503020204020204" pitchFamily="34" charset="-122"/>
                <a:ea typeface="微软雅黑" panose="020B0503020204020204" pitchFamily="34" charset="-122"/>
              </a:rPr>
              <a:t>当产量高时，规模不经济更常见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left)">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4"/>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4" cstate="print"/>
          <a:stretch>
            <a:fillRect/>
          </a:stretch>
        </p:blipFill>
        <p:spPr>
          <a:xfrm>
            <a:off x="433281" y="6286520"/>
            <a:ext cx="1495513" cy="288536"/>
          </a:xfrm>
          <a:prstGeom prst="rect">
            <a:avLst/>
          </a:prstGeom>
        </p:spPr>
      </p:pic>
      <p:sp>
        <p:nvSpPr>
          <p:cNvPr id="9" name="TextBox 5"/>
          <p:cNvSpPr txBox="1"/>
          <p:nvPr/>
        </p:nvSpPr>
        <p:spPr>
          <a:xfrm>
            <a:off x="414137" y="641967"/>
            <a:ext cx="995680" cy="583565"/>
          </a:xfrm>
          <a:prstGeom prst="rect">
            <a:avLst/>
          </a:prstGeom>
          <a:noFill/>
        </p:spPr>
        <p:txBody>
          <a:bodyPr wrap="none" rtlCol="0">
            <a:spAutoFit/>
          </a:bodyPr>
          <a:lstStyle/>
          <a:p>
            <a:r>
              <a:rPr lang="zh-CN" altLang="en-US" sz="3200" smtClean="0">
                <a:solidFill>
                  <a:srgbClr val="002060"/>
                </a:solidFill>
                <a:latin typeface="华光中雅_CNKI" panose="02000500000000000000" pitchFamily="2" charset="-122"/>
                <a:ea typeface="华光中雅_CNKI" panose="02000500000000000000" pitchFamily="2" charset="-122"/>
              </a:rPr>
              <a:t>结论</a:t>
            </a:r>
          </a:p>
        </p:txBody>
      </p:sp>
      <p:sp>
        <p:nvSpPr>
          <p:cNvPr id="48133" name="Rectangle 3"/>
          <p:cNvSpPr>
            <a:spLocks noGrp="1" noChangeArrowheads="1"/>
          </p:cNvSpPr>
          <p:nvPr>
            <p:custDataLst>
              <p:tags r:id="rId1"/>
            </p:custDataLst>
          </p:nvPr>
        </p:nvSpPr>
        <p:spPr>
          <a:xfrm>
            <a:off x="395605" y="1484630"/>
            <a:ext cx="8229600" cy="3067050"/>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5000"/>
              </a:lnSpc>
              <a:spcBef>
                <a:spcPts val="1200"/>
              </a:spcBef>
              <a:spcAft>
                <a:spcPts val="0"/>
              </a:spcAft>
              <a:buClr>
                <a:srgbClr val="A3C167"/>
              </a:buClr>
              <a:buSzTx/>
              <a:buFont typeface="Wingdings" panose="05000000000000000000" pitchFamily="2" charset="2"/>
              <a:buChar char="§"/>
              <a:defRPr sz="2800" kern="1200">
                <a:solidFill>
                  <a:schemeClr val="tx1"/>
                </a:solidFill>
                <a:latin typeface="Arial" panose="020B0604020202020204"/>
                <a:ea typeface="+mn-ea"/>
                <a:cs typeface="Arial" panose="020B0604020202020204"/>
              </a:defRPr>
            </a:lvl1pPr>
            <a:lvl2pPr marL="742950" marR="0" indent="-285750" algn="l" defTabSz="914400" rtl="0" eaLnBrk="1" fontAlgn="auto" latinLnBrk="0" hangingPunct="1">
              <a:lnSpc>
                <a:spcPct val="105000"/>
              </a:lnSpc>
              <a:spcBef>
                <a:spcPts val="300"/>
              </a:spcBef>
              <a:spcAft>
                <a:spcPts val="0"/>
              </a:spcAft>
              <a:buClr>
                <a:srgbClr val="CC9900"/>
              </a:buClr>
              <a:buSzTx/>
              <a:buFont typeface="Wingdings" panose="05000000000000000000" pitchFamily="2" charset="2"/>
              <a:buChar char="§"/>
              <a:defRPr sz="2700" kern="1200">
                <a:solidFill>
                  <a:schemeClr val="tx1"/>
                </a:solidFill>
                <a:latin typeface="Arial" panose="020B0604020202020204"/>
                <a:ea typeface="+mn-ea"/>
                <a:cs typeface="Arial" panose="020B0604020202020204"/>
              </a:defRPr>
            </a:lvl2pPr>
            <a:lvl3pPr marL="1143000" marR="0" indent="-228600" algn="l" defTabSz="914400" rtl="0" eaLnBrk="1" fontAlgn="auto" latinLnBrk="0" hangingPunct="1">
              <a:lnSpc>
                <a:spcPct val="105000"/>
              </a:lnSpc>
              <a:spcBef>
                <a:spcPts val="300"/>
              </a:spcBef>
              <a:spcAft>
                <a:spcPts val="0"/>
              </a:spcAft>
              <a:buClr>
                <a:srgbClr val="B3A2C7"/>
              </a:buClr>
              <a:buSzTx/>
              <a:buFont typeface="Wingdings" panose="05000000000000000000" pitchFamily="2" charset="2"/>
              <a:buChar char="§"/>
              <a:defRPr sz="2400" kern="1200">
                <a:solidFill>
                  <a:schemeClr val="tx1"/>
                </a:solidFill>
                <a:latin typeface="Arial" panose="020B0604020202020204"/>
                <a:ea typeface="+mn-ea"/>
                <a:cs typeface="Arial" panose="020B0604020202020204"/>
              </a:defRPr>
            </a:lvl3pPr>
            <a:lvl4pPr marL="16002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4pPr>
            <a:lvl5pPr marL="20574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dirty="0" smtClean="0">
                <a:latin typeface="微软雅黑" panose="020B0503020204020204" pitchFamily="34" charset="-122"/>
                <a:ea typeface="微软雅黑" panose="020B0503020204020204" pitchFamily="34" charset="-122"/>
              </a:rPr>
              <a:t>成本对于许多商业决策而言是异常重要的，包括生产</a:t>
            </a:r>
            <a:r>
              <a:rPr lang="zh-CN" altLang="en-US" smtClean="0">
                <a:latin typeface="微软雅黑" panose="020B0503020204020204" pitchFamily="34" charset="-122"/>
                <a:ea typeface="微软雅黑" panose="020B0503020204020204" pitchFamily="34" charset="-122"/>
              </a:rPr>
              <a:t>、</a:t>
            </a:r>
            <a:r>
              <a:rPr lang="en-US" smtClean="0">
                <a:latin typeface="微软雅黑" panose="020B0503020204020204" pitchFamily="34" charset="-122"/>
                <a:ea typeface="微软雅黑" panose="020B0503020204020204" pitchFamily="34" charset="-122"/>
              </a:rPr>
              <a:t>定价以及雇佣</a:t>
            </a:r>
            <a:r>
              <a:rPr lang="zh-CN" altLang="en-US" smtClean="0">
                <a:latin typeface="微软雅黑" panose="020B0503020204020204" pitchFamily="34" charset="-122"/>
                <a:ea typeface="微软雅黑" panose="020B0503020204020204" pitchFamily="34" charset="-122"/>
              </a:rPr>
              <a:t>工人数量</a:t>
            </a:r>
            <a:endParaRPr lang="en-US" dirty="0" smtClean="0">
              <a:latin typeface="微软雅黑" panose="020B0503020204020204" pitchFamily="34" charset="-122"/>
              <a:ea typeface="微软雅黑" panose="020B0503020204020204" pitchFamily="34" charset="-122"/>
            </a:endParaRPr>
          </a:p>
          <a:p>
            <a:pPr eaLnBrk="1" hangingPunct="1"/>
            <a:r>
              <a:rPr lang="en-US" dirty="0" smtClean="0">
                <a:latin typeface="微软雅黑" panose="020B0503020204020204" pitchFamily="34" charset="-122"/>
                <a:ea typeface="微软雅黑" panose="020B0503020204020204" pitchFamily="34" charset="-122"/>
              </a:rPr>
              <a:t>本章介绍了许多关于成本的概念</a:t>
            </a:r>
          </a:p>
          <a:p>
            <a:pPr eaLnBrk="1" hangingPunct="1"/>
            <a:r>
              <a:rPr lang="en-US" dirty="0" smtClean="0">
                <a:latin typeface="微软雅黑" panose="020B0503020204020204" pitchFamily="34" charset="-122"/>
                <a:ea typeface="微软雅黑" panose="020B0503020204020204" pitchFamily="34" charset="-122"/>
              </a:rPr>
              <a:t>接下来的章节中我们将展示企业如何利用这些概念</a:t>
            </a:r>
            <a:r>
              <a:rPr lang="zh-CN" altLang="en-US" dirty="0" smtClean="0">
                <a:latin typeface="微软雅黑" panose="020B0503020204020204" pitchFamily="34" charset="-122"/>
                <a:ea typeface="微软雅黑" panose="020B0503020204020204" pitchFamily="34" charset="-122"/>
              </a:rPr>
              <a:t>，</a:t>
            </a:r>
            <a:r>
              <a:rPr lang="en-US" dirty="0" smtClean="0">
                <a:latin typeface="微软雅黑" panose="020B0503020204020204" pitchFamily="34" charset="-122"/>
                <a:ea typeface="微软雅黑" panose="020B0503020204020204" pitchFamily="34" charset="-122"/>
              </a:rPr>
              <a:t>在不</a:t>
            </a:r>
            <a:r>
              <a:rPr lang="zh-CN" altLang="en-US" dirty="0" smtClean="0">
                <a:latin typeface="微软雅黑" panose="020B0503020204020204" pitchFamily="34" charset="-122"/>
                <a:ea typeface="微软雅黑" panose="020B0503020204020204" pitchFamily="34" charset="-122"/>
              </a:rPr>
              <a:t>同</a:t>
            </a:r>
            <a:r>
              <a:rPr lang="en-US" dirty="0" smtClean="0">
                <a:latin typeface="微软雅黑" panose="020B0503020204020204" pitchFamily="34" charset="-122"/>
                <a:ea typeface="微软雅黑" panose="020B0503020204020204" pitchFamily="34" charset="-122"/>
              </a:rPr>
              <a:t>的市场结构中实现利润最大化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133">
                                            <p:txEl>
                                              <p:pRg st="0" end="0"/>
                                            </p:txEl>
                                          </p:spTgt>
                                        </p:tgtEl>
                                        <p:attrNameLst>
                                          <p:attrName>style.visibility</p:attrName>
                                        </p:attrNameLst>
                                      </p:cBhvr>
                                      <p:to>
                                        <p:strVal val="visible"/>
                                      </p:to>
                                    </p:set>
                                    <p:animEffect transition="in" filter="wipe(left)">
                                      <p:cBhvr>
                                        <p:cTn id="7" dur="500"/>
                                        <p:tgtEl>
                                          <p:spTgt spid="481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133">
                                            <p:txEl>
                                              <p:pRg st="1" end="1"/>
                                            </p:txEl>
                                          </p:spTgt>
                                        </p:tgtEl>
                                        <p:attrNameLst>
                                          <p:attrName>style.visibility</p:attrName>
                                        </p:attrNameLst>
                                      </p:cBhvr>
                                      <p:to>
                                        <p:strVal val="visible"/>
                                      </p:to>
                                    </p:set>
                                    <p:animEffect transition="in" filter="wipe(left)">
                                      <p:cBhvr>
                                        <p:cTn id="12" dur="500"/>
                                        <p:tgtEl>
                                          <p:spTgt spid="481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133">
                                            <p:txEl>
                                              <p:pRg st="2" end="2"/>
                                            </p:txEl>
                                          </p:spTgt>
                                        </p:tgtEl>
                                        <p:attrNameLst>
                                          <p:attrName>style.visibility</p:attrName>
                                        </p:attrNameLst>
                                      </p:cBhvr>
                                      <p:to>
                                        <p:strVal val="visible"/>
                                      </p:to>
                                    </p:set>
                                    <p:animEffect transition="in" filter="wipe(left)">
                                      <p:cBhvr>
                                        <p:cTn id="17" dur="500"/>
                                        <p:tgtEl>
                                          <p:spTgt spid="4813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build="p" bldLvl="4"/>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4" cstate="print"/>
          <a:stretch>
            <a:fillRect/>
          </a:stretch>
        </p:blipFill>
        <p:spPr>
          <a:xfrm>
            <a:off x="433281" y="6286520"/>
            <a:ext cx="1495513" cy="288536"/>
          </a:xfrm>
          <a:prstGeom prst="rect">
            <a:avLst/>
          </a:prstGeom>
        </p:spPr>
      </p:pic>
      <p:sp>
        <p:nvSpPr>
          <p:cNvPr id="7" name="TextBox 5"/>
          <p:cNvSpPr txBox="1"/>
          <p:nvPr/>
        </p:nvSpPr>
        <p:spPr>
          <a:xfrm>
            <a:off x="414137" y="641967"/>
            <a:ext cx="995680" cy="583565"/>
          </a:xfrm>
          <a:prstGeom prst="rect">
            <a:avLst/>
          </a:prstGeom>
          <a:noFill/>
        </p:spPr>
        <p:txBody>
          <a:bodyPr wrap="none" rtlCol="0">
            <a:spAutoFit/>
          </a:bodyPr>
          <a:lstStyle/>
          <a:p>
            <a:r>
              <a:rPr lang="zh-CN" altLang="en-US" sz="3200" smtClean="0">
                <a:solidFill>
                  <a:srgbClr val="002060"/>
                </a:solidFill>
                <a:latin typeface="华光中雅_CNKI" panose="02000500000000000000" pitchFamily="2" charset="-122"/>
                <a:ea typeface="华光中雅_CNKI" panose="02000500000000000000" pitchFamily="2" charset="-122"/>
              </a:rPr>
              <a:t>总结</a:t>
            </a:r>
          </a:p>
        </p:txBody>
      </p:sp>
      <p:sp>
        <p:nvSpPr>
          <p:cNvPr id="3" name="Content Placeholder 2"/>
          <p:cNvSpPr>
            <a:spLocks noGrp="1"/>
          </p:cNvSpPr>
          <p:nvPr>
            <p:ph idx="1"/>
            <p:custDataLst>
              <p:tags r:id="rId1"/>
            </p:custDataLst>
          </p:nvPr>
        </p:nvSpPr>
        <p:spPr>
          <a:xfrm>
            <a:off x="457200" y="1295400"/>
            <a:ext cx="8229600" cy="5181600"/>
          </a:xfrm>
        </p:spPr>
        <p:txBody>
          <a:bodyPr>
            <a:normAutofit/>
          </a:bodyPr>
          <a:lstStyle/>
          <a:p>
            <a:pPr indent="-342900" algn="l">
              <a:lnSpc>
                <a:spcPct val="105000"/>
              </a:lnSpc>
              <a:spcBef>
                <a:spcPts val="1200"/>
              </a:spcBef>
              <a:spcAft>
                <a:spcPts val="0"/>
              </a:spcAft>
              <a:buClr>
                <a:srgbClr val="A3C167"/>
              </a:buClr>
              <a:buSzTx/>
              <a:buFont typeface="Wingdings" panose="05000000000000000000" pitchFamily="2" charset="2"/>
              <a:buChar char="§"/>
            </a:pPr>
            <a:r>
              <a:rPr lang="en-US" sz="2800" dirty="0" smtClean="0">
                <a:solidFill>
                  <a:schemeClr val="tx1"/>
                </a:solidFill>
                <a:latin typeface="微软雅黑" panose="020B0503020204020204" pitchFamily="34" charset="-122"/>
                <a:ea typeface="微软雅黑" panose="020B0503020204020204" pitchFamily="34" charset="-122"/>
                <a:cs typeface="Arial" panose="020B0604020202020204"/>
              </a:rPr>
              <a:t>隐性成本不涉及现金支出。然而对企业决策而言却如同显性成本一样重要</a:t>
            </a:r>
          </a:p>
          <a:p>
            <a:pPr indent="-342900" algn="l">
              <a:lnSpc>
                <a:spcPct val="105000"/>
              </a:lnSpc>
              <a:spcBef>
                <a:spcPts val="1200"/>
              </a:spcBef>
              <a:spcAft>
                <a:spcPts val="0"/>
              </a:spcAft>
              <a:buClr>
                <a:srgbClr val="A3C167"/>
              </a:buClr>
              <a:buSzTx/>
              <a:buFont typeface="Wingdings" panose="05000000000000000000" pitchFamily="2" charset="2"/>
              <a:buChar char="§"/>
            </a:pPr>
            <a:r>
              <a:rPr lang="en-US" sz="2800" dirty="0" smtClean="0">
                <a:solidFill>
                  <a:schemeClr val="tx1"/>
                </a:solidFill>
                <a:latin typeface="微软雅黑" panose="020B0503020204020204" pitchFamily="34" charset="-122"/>
                <a:ea typeface="微软雅黑" panose="020B0503020204020204" pitchFamily="34" charset="-122"/>
                <a:cs typeface="Arial" panose="020B0604020202020204"/>
              </a:rPr>
              <a:t>会计利润等于收益减去显性成本。经济利润等于收益减去总成本(隐性成本+显性成本)</a:t>
            </a:r>
          </a:p>
          <a:p>
            <a:pPr indent="-342900" algn="l">
              <a:lnSpc>
                <a:spcPct val="105000"/>
              </a:lnSpc>
              <a:spcBef>
                <a:spcPts val="1200"/>
              </a:spcBef>
              <a:spcAft>
                <a:spcPts val="0"/>
              </a:spcAft>
              <a:buClr>
                <a:srgbClr val="A3C167"/>
              </a:buClr>
              <a:buSzTx/>
              <a:buFont typeface="Wingdings" panose="05000000000000000000" pitchFamily="2" charset="2"/>
              <a:buChar char="§"/>
            </a:pPr>
            <a:r>
              <a:rPr lang="en-US" sz="2800" smtClean="0">
                <a:solidFill>
                  <a:schemeClr val="tx1"/>
                </a:solidFill>
                <a:latin typeface="微软雅黑" panose="020B0503020204020204" pitchFamily="34" charset="-122"/>
                <a:ea typeface="微软雅黑" panose="020B0503020204020204" pitchFamily="34" charset="-122"/>
                <a:cs typeface="Arial" panose="020B0604020202020204"/>
              </a:rPr>
              <a:t>生产函数表示一种物品的投入量与该物品产量之间的关系</a:t>
            </a:r>
            <a:r>
              <a:rPr lang="zh-CN" altLang="en-US" sz="2800" smtClean="0">
                <a:solidFill>
                  <a:schemeClr val="tx1"/>
                </a:solidFill>
                <a:latin typeface="微软雅黑" panose="020B0503020204020204" pitchFamily="34" charset="-122"/>
                <a:ea typeface="微软雅黑" panose="020B0503020204020204" pitchFamily="34" charset="-122"/>
                <a:cs typeface="Arial" panose="020B0604020202020204"/>
              </a:rPr>
              <a:t>。</a:t>
            </a:r>
            <a:endParaRPr lang="en-US" sz="2800" dirty="0" smtClean="0">
              <a:solidFill>
                <a:schemeClr val="tx1"/>
              </a:solidFill>
              <a:latin typeface="微软雅黑" panose="020B0503020204020204" pitchFamily="34" charset="-122"/>
              <a:ea typeface="微软雅黑" panose="020B0503020204020204" pitchFamily="34" charset="-122"/>
              <a:cs typeface="Arial" panose="020B0604020202020204"/>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3" cstate="print"/>
          <a:stretch>
            <a:fillRect/>
          </a:stretch>
        </p:blipFill>
        <p:spPr>
          <a:xfrm>
            <a:off x="433281" y="6286520"/>
            <a:ext cx="1495513" cy="288536"/>
          </a:xfrm>
          <a:prstGeom prst="rect">
            <a:avLst/>
          </a:prstGeom>
        </p:spPr>
      </p:pic>
      <p:sp>
        <p:nvSpPr>
          <p:cNvPr id="6" name="TextBox 5"/>
          <p:cNvSpPr txBox="1"/>
          <p:nvPr/>
        </p:nvSpPr>
        <p:spPr>
          <a:xfrm>
            <a:off x="414137" y="641967"/>
            <a:ext cx="995680" cy="583565"/>
          </a:xfrm>
          <a:prstGeom prst="rect">
            <a:avLst/>
          </a:prstGeom>
          <a:noFill/>
        </p:spPr>
        <p:txBody>
          <a:bodyPr wrap="none" rtlCol="0">
            <a:spAutoFit/>
          </a:bodyPr>
          <a:lstStyle/>
          <a:p>
            <a:r>
              <a:rPr lang="zh-CN" altLang="en-US" sz="3200" dirty="0">
                <a:solidFill>
                  <a:srgbClr val="002060"/>
                </a:solidFill>
                <a:latin typeface="华光中雅_CNKI" panose="02000500000000000000" pitchFamily="2" charset="-122"/>
                <a:ea typeface="华光中雅_CNKI" panose="02000500000000000000" pitchFamily="2" charset="-122"/>
              </a:rPr>
              <a:t>总结</a:t>
            </a:r>
          </a:p>
        </p:txBody>
      </p:sp>
      <p:sp>
        <p:nvSpPr>
          <p:cNvPr id="36" name="Content Placeholder 2"/>
          <p:cNvSpPr>
            <a:spLocks noGrp="1"/>
          </p:cNvSpPr>
          <p:nvPr>
            <p:ph idx="1"/>
            <p:custDataLst>
              <p:tags r:id="rId1"/>
            </p:custDataLst>
          </p:nvPr>
        </p:nvSpPr>
        <p:spPr>
          <a:xfrm>
            <a:off x="457200" y="1628775"/>
            <a:ext cx="8229600" cy="3904615"/>
          </a:xfrm>
        </p:spPr>
        <p:txBody>
          <a:bodyPr>
            <a:normAutofit/>
          </a:bodyPr>
          <a:lstStyle/>
          <a:p>
            <a:pPr indent="-342900" algn="l">
              <a:lnSpc>
                <a:spcPct val="105000"/>
              </a:lnSpc>
              <a:spcBef>
                <a:spcPts val="1200"/>
              </a:spcBef>
              <a:spcAft>
                <a:spcPts val="0"/>
              </a:spcAft>
              <a:buClr>
                <a:srgbClr val="A3C167"/>
              </a:buClr>
              <a:buSzTx/>
              <a:buFont typeface="Wingdings" panose="05000000000000000000" pitchFamily="2" charset="2"/>
              <a:buChar char="§"/>
            </a:pPr>
            <a:r>
              <a:rPr lang="en-US" sz="2800" dirty="0" smtClean="0">
                <a:solidFill>
                  <a:schemeClr val="tx1"/>
                </a:solidFill>
                <a:latin typeface="Arial" panose="020B0604020202020204"/>
                <a:ea typeface="+mn-ea"/>
                <a:cs typeface="Arial" panose="020B0604020202020204"/>
              </a:rPr>
              <a:t>劳动的边际产量为其他投入量不变时，劳动增加一单位，产量所增加的量。其他投入的边际产量的定义与之类似 </a:t>
            </a:r>
          </a:p>
          <a:p>
            <a:pPr indent="-342900" algn="l">
              <a:lnSpc>
                <a:spcPct val="105000"/>
              </a:lnSpc>
              <a:spcBef>
                <a:spcPts val="1200"/>
              </a:spcBef>
              <a:spcAft>
                <a:spcPts val="0"/>
              </a:spcAft>
              <a:buClr>
                <a:srgbClr val="A3C167"/>
              </a:buClr>
              <a:buSzTx/>
              <a:buFont typeface="Wingdings" panose="05000000000000000000" pitchFamily="2" charset="2"/>
              <a:buChar char="§"/>
            </a:pPr>
            <a:r>
              <a:rPr lang="en-US" sz="2800" dirty="0" smtClean="0">
                <a:solidFill>
                  <a:schemeClr val="tx1"/>
                </a:solidFill>
                <a:latin typeface="Arial" panose="020B0604020202020204"/>
                <a:ea typeface="+mn-ea"/>
                <a:cs typeface="Arial" panose="020B0604020202020204"/>
              </a:rPr>
              <a:t>边际产量通常随着投入增加而减少。因此，随着产量增加，生产函数变得越来越平坦，总成本曲线也变得更加陡峭  </a:t>
            </a:r>
          </a:p>
          <a:p>
            <a:pPr indent="-342900" algn="l">
              <a:lnSpc>
                <a:spcPct val="105000"/>
              </a:lnSpc>
              <a:spcBef>
                <a:spcPts val="1200"/>
              </a:spcBef>
              <a:spcAft>
                <a:spcPts val="0"/>
              </a:spcAft>
              <a:buClr>
                <a:srgbClr val="A3C167"/>
              </a:buClr>
              <a:buSzTx/>
              <a:buFont typeface="Wingdings" panose="05000000000000000000" pitchFamily="2" charset="2"/>
              <a:buChar char="§"/>
            </a:pPr>
            <a:r>
              <a:rPr lang="en-US" sz="2800" dirty="0" smtClean="0">
                <a:solidFill>
                  <a:schemeClr val="tx1"/>
                </a:solidFill>
                <a:latin typeface="Arial" panose="020B0604020202020204"/>
                <a:ea typeface="+mn-ea"/>
                <a:cs typeface="Arial" panose="020B0604020202020204"/>
              </a:rPr>
              <a:t>可变成本随产量的不同而变化</a:t>
            </a:r>
            <a:r>
              <a:rPr lang="zh-CN" altLang="en-US" sz="2800" dirty="0" smtClean="0">
                <a:solidFill>
                  <a:schemeClr val="tx1"/>
                </a:solidFill>
                <a:latin typeface="Arial" panose="020B0604020202020204"/>
                <a:ea typeface="+mn-ea"/>
                <a:cs typeface="Arial" panose="020B0604020202020204"/>
              </a:rPr>
              <a:t>；</a:t>
            </a:r>
            <a:r>
              <a:rPr lang="en-US" sz="2800" dirty="0" smtClean="0">
                <a:solidFill>
                  <a:schemeClr val="tx1"/>
                </a:solidFill>
                <a:latin typeface="Arial" panose="020B0604020202020204"/>
                <a:ea typeface="+mn-ea"/>
                <a:cs typeface="Arial" panose="020B0604020202020204"/>
              </a:rPr>
              <a:t>固定成本则不变</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3" cstate="print"/>
          <a:stretch>
            <a:fillRect/>
          </a:stretch>
        </p:blipFill>
        <p:spPr>
          <a:xfrm>
            <a:off x="433281" y="6286520"/>
            <a:ext cx="1495513" cy="288536"/>
          </a:xfrm>
          <a:prstGeom prst="rect">
            <a:avLst/>
          </a:prstGeom>
        </p:spPr>
      </p:pic>
      <p:sp>
        <p:nvSpPr>
          <p:cNvPr id="6" name="TextBox 5"/>
          <p:cNvSpPr txBox="1"/>
          <p:nvPr/>
        </p:nvSpPr>
        <p:spPr>
          <a:xfrm>
            <a:off x="414137" y="641967"/>
            <a:ext cx="995680" cy="583565"/>
          </a:xfrm>
          <a:prstGeom prst="rect">
            <a:avLst/>
          </a:prstGeom>
          <a:noFill/>
        </p:spPr>
        <p:txBody>
          <a:bodyPr wrap="none" rtlCol="0">
            <a:spAutoFit/>
          </a:bodyPr>
          <a:lstStyle/>
          <a:p>
            <a:r>
              <a:rPr lang="zh-CN" altLang="en-US" sz="3200" dirty="0">
                <a:solidFill>
                  <a:srgbClr val="002060"/>
                </a:solidFill>
                <a:latin typeface="华光中雅_CNKI" panose="02000500000000000000" pitchFamily="2" charset="-122"/>
                <a:ea typeface="华光中雅_CNKI" panose="02000500000000000000" pitchFamily="2" charset="-122"/>
              </a:rPr>
              <a:t>总结</a:t>
            </a:r>
          </a:p>
        </p:txBody>
      </p:sp>
      <p:sp>
        <p:nvSpPr>
          <p:cNvPr id="36" name="Content Placeholder 2"/>
          <p:cNvSpPr>
            <a:spLocks noGrp="1"/>
          </p:cNvSpPr>
          <p:nvPr>
            <p:ph idx="1"/>
            <p:custDataLst>
              <p:tags r:id="rId1"/>
            </p:custDataLst>
          </p:nvPr>
        </p:nvSpPr>
        <p:spPr>
          <a:xfrm>
            <a:off x="467360" y="1484630"/>
            <a:ext cx="8229600" cy="4009390"/>
          </a:xfrm>
        </p:spPr>
        <p:txBody>
          <a:bodyPr>
            <a:normAutofit/>
          </a:bodyPr>
          <a:lstStyle/>
          <a:p>
            <a:pPr indent="-342900" algn="l">
              <a:lnSpc>
                <a:spcPct val="105000"/>
              </a:lnSpc>
              <a:spcBef>
                <a:spcPts val="1200"/>
              </a:spcBef>
              <a:spcAft>
                <a:spcPts val="0"/>
              </a:spcAft>
              <a:buClr>
                <a:srgbClr val="A3C167"/>
              </a:buClr>
              <a:buSzTx/>
              <a:buFont typeface="Wingdings" panose="05000000000000000000" pitchFamily="2" charset="2"/>
              <a:buChar char="§"/>
            </a:pPr>
            <a:r>
              <a:rPr lang="en-US" sz="2800" dirty="0" smtClean="0">
                <a:solidFill>
                  <a:schemeClr val="tx1"/>
                </a:solidFill>
                <a:latin typeface="微软雅黑" panose="020B0503020204020204" pitchFamily="34" charset="-122"/>
                <a:ea typeface="微软雅黑" panose="020B0503020204020204" pitchFamily="34" charset="-122"/>
                <a:cs typeface="Arial" panose="020B0604020202020204"/>
              </a:rPr>
              <a:t>边际成本等于产出增加一单位时，总成本所增加的量。边际成本曲线通常是向上倾斜的  </a:t>
            </a:r>
          </a:p>
          <a:p>
            <a:pPr indent="-342900" algn="l">
              <a:lnSpc>
                <a:spcPct val="105000"/>
              </a:lnSpc>
              <a:spcBef>
                <a:spcPts val="1200"/>
              </a:spcBef>
              <a:spcAft>
                <a:spcPts val="0"/>
              </a:spcAft>
              <a:buClr>
                <a:srgbClr val="A3C167"/>
              </a:buClr>
              <a:buSzTx/>
              <a:buFont typeface="Wingdings" panose="05000000000000000000" pitchFamily="2" charset="2"/>
              <a:buChar char="§"/>
            </a:pPr>
            <a:r>
              <a:rPr lang="en-US" sz="2800" dirty="0" smtClean="0">
                <a:solidFill>
                  <a:schemeClr val="tx1"/>
                </a:solidFill>
                <a:latin typeface="微软雅黑" panose="020B0503020204020204" pitchFamily="34" charset="-122"/>
                <a:ea typeface="微软雅黑" panose="020B0503020204020204" pitchFamily="34" charset="-122"/>
                <a:cs typeface="Arial" panose="020B0604020202020204"/>
              </a:rPr>
              <a:t>平均可变成本等于可变成本除以产量  </a:t>
            </a:r>
          </a:p>
          <a:p>
            <a:pPr indent="-342900" algn="l">
              <a:lnSpc>
                <a:spcPct val="105000"/>
              </a:lnSpc>
              <a:spcBef>
                <a:spcPts val="1200"/>
              </a:spcBef>
              <a:spcAft>
                <a:spcPts val="0"/>
              </a:spcAft>
              <a:buClr>
                <a:srgbClr val="A3C167"/>
              </a:buClr>
              <a:buSzTx/>
              <a:buFont typeface="Wingdings" panose="05000000000000000000" pitchFamily="2" charset="2"/>
              <a:buChar char="§"/>
            </a:pPr>
            <a:r>
              <a:rPr lang="en-US" sz="2800" dirty="0" smtClean="0">
                <a:solidFill>
                  <a:schemeClr val="tx1"/>
                </a:solidFill>
                <a:latin typeface="微软雅黑" panose="020B0503020204020204" pitchFamily="34" charset="-122"/>
                <a:ea typeface="微软雅黑" panose="020B0503020204020204" pitchFamily="34" charset="-122"/>
                <a:cs typeface="Arial" panose="020B0604020202020204"/>
              </a:rPr>
              <a:t>平均固定成本等于固定成本除以产量。平均固定成本总是随着产量增加而减少 </a:t>
            </a:r>
          </a:p>
          <a:p>
            <a:pPr indent="-342900" algn="l">
              <a:lnSpc>
                <a:spcPct val="105000"/>
              </a:lnSpc>
              <a:spcBef>
                <a:spcPts val="1200"/>
              </a:spcBef>
              <a:spcAft>
                <a:spcPts val="0"/>
              </a:spcAft>
              <a:buClr>
                <a:srgbClr val="A3C167"/>
              </a:buClr>
              <a:buSzTx/>
              <a:buFont typeface="Wingdings" panose="05000000000000000000" pitchFamily="2" charset="2"/>
              <a:buChar char="§"/>
            </a:pPr>
            <a:r>
              <a:rPr lang="en-US" sz="2800" dirty="0" smtClean="0">
                <a:solidFill>
                  <a:schemeClr val="tx1"/>
                </a:solidFill>
                <a:latin typeface="微软雅黑" panose="020B0503020204020204" pitchFamily="34" charset="-122"/>
                <a:ea typeface="微软雅黑" panose="020B0503020204020204" pitchFamily="34" charset="-122"/>
                <a:cs typeface="Arial" panose="020B0604020202020204"/>
              </a:rPr>
              <a:t>平均总成本(有时称作“单位成本”) 等于总成本除以产量。平均成本曲线通常为U</a:t>
            </a:r>
            <a:r>
              <a:rPr lang="zh-CN" altLang="en-US" sz="2800" dirty="0" smtClean="0">
                <a:solidFill>
                  <a:schemeClr val="tx1"/>
                </a:solidFill>
                <a:latin typeface="微软雅黑" panose="020B0503020204020204" pitchFamily="34" charset="-122"/>
                <a:ea typeface="微软雅黑" panose="020B0503020204020204" pitchFamily="34" charset="-122"/>
                <a:cs typeface="Arial" panose="020B0604020202020204"/>
              </a:rPr>
              <a:t>型</a:t>
            </a:r>
            <a:r>
              <a:rPr lang="en-US" sz="2800" dirty="0" smtClean="0">
                <a:solidFill>
                  <a:schemeClr val="tx1"/>
                </a:solidFill>
                <a:latin typeface="微软雅黑" panose="020B0503020204020204" pitchFamily="34" charset="-122"/>
                <a:ea typeface="微软雅黑" panose="020B0503020204020204" pitchFamily="34" charset="-122"/>
                <a:cs typeface="Arial" panose="020B0604020202020204"/>
              </a:rPr>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3" cstate="print"/>
          <a:stretch>
            <a:fillRect/>
          </a:stretch>
        </p:blipFill>
        <p:spPr>
          <a:xfrm>
            <a:off x="433281" y="6286520"/>
            <a:ext cx="1495513" cy="288536"/>
          </a:xfrm>
          <a:prstGeom prst="rect">
            <a:avLst/>
          </a:prstGeom>
        </p:spPr>
      </p:pic>
      <p:sp>
        <p:nvSpPr>
          <p:cNvPr id="6" name="TextBox 5"/>
          <p:cNvSpPr txBox="1"/>
          <p:nvPr/>
        </p:nvSpPr>
        <p:spPr>
          <a:xfrm>
            <a:off x="414137" y="641967"/>
            <a:ext cx="995680" cy="583565"/>
          </a:xfrm>
          <a:prstGeom prst="rect">
            <a:avLst/>
          </a:prstGeom>
          <a:noFill/>
        </p:spPr>
        <p:txBody>
          <a:bodyPr wrap="none" rtlCol="0">
            <a:spAutoFit/>
          </a:bodyPr>
          <a:lstStyle/>
          <a:p>
            <a:r>
              <a:rPr lang="zh-CN" altLang="en-US" sz="3200" dirty="0">
                <a:solidFill>
                  <a:srgbClr val="002060"/>
                </a:solidFill>
                <a:latin typeface="华光中雅_CNKI" panose="02000500000000000000" pitchFamily="2" charset="-122"/>
                <a:ea typeface="华光中雅_CNKI" panose="02000500000000000000" pitchFamily="2" charset="-122"/>
              </a:rPr>
              <a:t>总结</a:t>
            </a:r>
          </a:p>
        </p:txBody>
      </p:sp>
      <p:sp>
        <p:nvSpPr>
          <p:cNvPr id="36" name="Content Placeholder 2"/>
          <p:cNvSpPr>
            <a:spLocks noGrp="1"/>
          </p:cNvSpPr>
          <p:nvPr>
            <p:ph idx="1"/>
            <p:custDataLst>
              <p:tags r:id="rId1"/>
            </p:custDataLst>
          </p:nvPr>
        </p:nvSpPr>
        <p:spPr>
          <a:xfrm>
            <a:off x="457200" y="1295400"/>
            <a:ext cx="8229600" cy="5181600"/>
          </a:xfrm>
        </p:spPr>
        <p:txBody>
          <a:bodyPr>
            <a:normAutofit/>
          </a:bodyPr>
          <a:lstStyle/>
          <a:p>
            <a:pPr indent="-342900" algn="l">
              <a:lnSpc>
                <a:spcPct val="105000"/>
              </a:lnSpc>
              <a:spcBef>
                <a:spcPts val="1200"/>
              </a:spcBef>
              <a:spcAft>
                <a:spcPts val="0"/>
              </a:spcAft>
              <a:buClr>
                <a:srgbClr val="A3C167"/>
              </a:buClr>
              <a:buSzTx/>
              <a:buFont typeface="Wingdings" panose="05000000000000000000" pitchFamily="2" charset="2"/>
              <a:buChar char="§"/>
            </a:pPr>
            <a:r>
              <a:rPr lang="en-US" sz="2800" dirty="0" smtClean="0">
                <a:solidFill>
                  <a:schemeClr val="tx1"/>
                </a:solidFill>
                <a:latin typeface="Arial" panose="020B0604020202020204"/>
                <a:ea typeface="+mn-ea"/>
                <a:cs typeface="Arial" panose="020B0604020202020204"/>
              </a:rPr>
              <a:t>边际成本曲线总是与平均总成本曲线相交于平均总成本的最低点。  </a:t>
            </a:r>
            <a:br>
              <a:rPr lang="en-US" sz="2800" dirty="0" smtClean="0">
                <a:solidFill>
                  <a:schemeClr val="tx1"/>
                </a:solidFill>
                <a:latin typeface="Arial" panose="020B0604020202020204"/>
                <a:ea typeface="+mn-ea"/>
                <a:cs typeface="Arial" panose="020B0604020202020204"/>
              </a:rPr>
            </a:br>
            <a:r>
              <a:rPr lang="en-US" sz="2800" dirty="0" smtClean="0">
                <a:solidFill>
                  <a:schemeClr val="tx1"/>
                </a:solidFill>
                <a:latin typeface="Arial" panose="020B0604020202020204"/>
                <a:ea typeface="+mn-ea"/>
                <a:cs typeface="Arial" panose="020B0604020202020204"/>
              </a:rPr>
              <a:t>    当MC &lt; ATC, ATC 随产量增加而下降</a:t>
            </a:r>
            <a:br>
              <a:rPr lang="en-US" sz="2800" dirty="0" smtClean="0">
                <a:solidFill>
                  <a:schemeClr val="tx1"/>
                </a:solidFill>
                <a:latin typeface="Arial" panose="020B0604020202020204"/>
                <a:ea typeface="+mn-ea"/>
                <a:cs typeface="Arial" panose="020B0604020202020204"/>
              </a:rPr>
            </a:br>
            <a:r>
              <a:rPr lang="en-US" sz="2800" dirty="0" smtClean="0">
                <a:solidFill>
                  <a:schemeClr val="tx1"/>
                </a:solidFill>
                <a:latin typeface="Arial" panose="020B0604020202020204"/>
                <a:ea typeface="+mn-ea"/>
                <a:cs typeface="Arial" panose="020B0604020202020204"/>
              </a:rPr>
              <a:t>    当 MC &gt; ATC, ATC</a:t>
            </a:r>
            <a:r>
              <a:rPr lang="en-US" sz="2800" dirty="0" smtClean="0">
                <a:solidFill>
                  <a:schemeClr val="tx1"/>
                </a:solidFill>
                <a:latin typeface="Arial" panose="020B0604020202020204"/>
                <a:ea typeface="+mn-ea"/>
                <a:cs typeface="Arial" panose="020B0604020202020204"/>
                <a:sym typeface="+mn-ea"/>
              </a:rPr>
              <a:t>随产量增加而上升</a:t>
            </a:r>
            <a:endParaRPr lang="en-US" sz="2800" dirty="0" smtClean="0">
              <a:solidFill>
                <a:schemeClr val="tx1"/>
              </a:solidFill>
              <a:latin typeface="Arial" panose="020B0604020202020204"/>
              <a:ea typeface="+mn-ea"/>
              <a:cs typeface="Arial" panose="020B0604020202020204"/>
            </a:endParaRPr>
          </a:p>
          <a:p>
            <a:pPr indent="-342900" algn="l">
              <a:lnSpc>
                <a:spcPct val="105000"/>
              </a:lnSpc>
              <a:spcBef>
                <a:spcPts val="1200"/>
              </a:spcBef>
              <a:spcAft>
                <a:spcPts val="0"/>
              </a:spcAft>
              <a:buClr>
                <a:srgbClr val="A3C167"/>
              </a:buClr>
              <a:buSzTx/>
              <a:buFont typeface="Wingdings" panose="05000000000000000000" pitchFamily="2" charset="2"/>
              <a:buChar char="§"/>
            </a:pPr>
            <a:r>
              <a:rPr lang="en-US" sz="2800" dirty="0" smtClean="0">
                <a:solidFill>
                  <a:schemeClr val="tx1"/>
                </a:solidFill>
                <a:latin typeface="Arial" panose="020B0604020202020204"/>
                <a:ea typeface="+mn-ea"/>
                <a:cs typeface="Arial" panose="020B0604020202020204"/>
              </a:rPr>
              <a:t>长期内，所有成本都是可变的  </a:t>
            </a:r>
          </a:p>
          <a:p>
            <a:pPr indent="-342900" algn="l">
              <a:lnSpc>
                <a:spcPct val="105000"/>
              </a:lnSpc>
              <a:spcBef>
                <a:spcPts val="1200"/>
              </a:spcBef>
              <a:spcAft>
                <a:spcPts val="0"/>
              </a:spcAft>
              <a:buClr>
                <a:srgbClr val="A3C167"/>
              </a:buClr>
              <a:buSzTx/>
              <a:buFont typeface="Wingdings" panose="05000000000000000000" pitchFamily="2" charset="2"/>
              <a:buChar char="§"/>
            </a:pPr>
            <a:r>
              <a:rPr lang="en-US" sz="2800" dirty="0" smtClean="0">
                <a:solidFill>
                  <a:schemeClr val="tx1"/>
                </a:solidFill>
                <a:latin typeface="Arial" panose="020B0604020202020204"/>
                <a:ea typeface="+mn-ea"/>
                <a:cs typeface="Arial" panose="020B0604020202020204"/>
              </a:rPr>
              <a:t>规模经济</a:t>
            </a:r>
            <a:r>
              <a:rPr lang="zh-CN" altLang="en-US" sz="2800" dirty="0" smtClean="0">
                <a:solidFill>
                  <a:schemeClr val="tx1"/>
                </a:solidFill>
                <a:latin typeface="Arial" panose="020B0604020202020204"/>
                <a:ea typeface="+mn-ea"/>
                <a:cs typeface="Arial" panose="020B0604020202020204"/>
              </a:rPr>
              <a:t>：</a:t>
            </a:r>
            <a:r>
              <a:rPr lang="en-US" altLang="zh-CN" sz="2800" dirty="0" smtClean="0">
                <a:solidFill>
                  <a:schemeClr val="tx1"/>
                </a:solidFill>
                <a:latin typeface="Arial" panose="020B0604020202020204"/>
                <a:ea typeface="+mn-ea"/>
                <a:cs typeface="Arial" panose="020B0604020202020204"/>
              </a:rPr>
              <a:t>A</a:t>
            </a:r>
            <a:r>
              <a:rPr lang="en-US" sz="2800" dirty="0" smtClean="0">
                <a:solidFill>
                  <a:schemeClr val="tx1"/>
                </a:solidFill>
                <a:latin typeface="Arial" panose="020B0604020202020204"/>
                <a:ea typeface="+mn-ea"/>
                <a:cs typeface="Arial" panose="020B0604020202020204"/>
              </a:rPr>
              <a:t>TC 随产量增加而下降. </a:t>
            </a:r>
          </a:p>
          <a:p>
            <a:pPr algn="l">
              <a:lnSpc>
                <a:spcPct val="105000"/>
              </a:lnSpc>
              <a:spcBef>
                <a:spcPts val="1200"/>
              </a:spcBef>
              <a:spcAft>
                <a:spcPts val="0"/>
              </a:spcAft>
              <a:buClr>
                <a:srgbClr val="A3C167"/>
              </a:buClr>
              <a:buSzTx/>
              <a:buFont typeface="Wingdings" panose="05000000000000000000" pitchFamily="2" charset="2"/>
            </a:pPr>
            <a:r>
              <a:rPr lang="en-US" sz="2800" dirty="0" smtClean="0">
                <a:solidFill>
                  <a:schemeClr val="tx1"/>
                </a:solidFill>
                <a:latin typeface="Arial" panose="020B0604020202020204"/>
                <a:ea typeface="+mn-ea"/>
                <a:cs typeface="Arial" panose="020B0604020202020204"/>
              </a:rPr>
              <a:t>   规模不经济</a:t>
            </a:r>
            <a:r>
              <a:rPr lang="zh-CN" altLang="en-US" sz="2800" dirty="0" smtClean="0">
                <a:solidFill>
                  <a:schemeClr val="tx1"/>
                </a:solidFill>
                <a:latin typeface="Arial" panose="020B0604020202020204"/>
                <a:ea typeface="+mn-ea"/>
                <a:cs typeface="Arial" panose="020B0604020202020204"/>
              </a:rPr>
              <a:t>：</a:t>
            </a:r>
            <a:r>
              <a:rPr lang="en-US" sz="2800" dirty="0" smtClean="0">
                <a:solidFill>
                  <a:schemeClr val="tx1"/>
                </a:solidFill>
                <a:latin typeface="Arial" panose="020B0604020202020204"/>
                <a:ea typeface="+mn-ea"/>
                <a:cs typeface="Arial" panose="020B0604020202020204"/>
              </a:rPr>
              <a:t>ATC随产量增加而上升.  </a:t>
            </a:r>
          </a:p>
          <a:p>
            <a:pPr algn="l">
              <a:lnSpc>
                <a:spcPct val="105000"/>
              </a:lnSpc>
              <a:spcBef>
                <a:spcPts val="1200"/>
              </a:spcBef>
              <a:spcAft>
                <a:spcPts val="0"/>
              </a:spcAft>
              <a:buClr>
                <a:srgbClr val="A3C167"/>
              </a:buClr>
              <a:buSzTx/>
              <a:buFont typeface="Wingdings" panose="05000000000000000000" pitchFamily="2" charset="2"/>
            </a:pPr>
            <a:r>
              <a:rPr lang="en-US" sz="2800" dirty="0" smtClean="0">
                <a:solidFill>
                  <a:schemeClr val="tx1"/>
                </a:solidFill>
                <a:latin typeface="Arial" panose="020B0604020202020204"/>
                <a:ea typeface="+mn-ea"/>
                <a:cs typeface="Arial" panose="020B0604020202020204"/>
              </a:rPr>
              <a:t>   规模收益不变</a:t>
            </a:r>
            <a:r>
              <a:rPr lang="zh-CN" altLang="en-US" sz="2800" dirty="0" smtClean="0">
                <a:solidFill>
                  <a:schemeClr val="tx1"/>
                </a:solidFill>
                <a:latin typeface="Arial" panose="020B0604020202020204"/>
                <a:ea typeface="+mn-ea"/>
                <a:cs typeface="Arial" panose="020B0604020202020204"/>
              </a:rPr>
              <a:t>：</a:t>
            </a:r>
            <a:r>
              <a:rPr lang="en-US" sz="2800" dirty="0" smtClean="0">
                <a:solidFill>
                  <a:schemeClr val="tx1"/>
                </a:solidFill>
                <a:latin typeface="Arial" panose="020B0604020202020204"/>
                <a:ea typeface="+mn-ea"/>
                <a:cs typeface="Arial" panose="020B0604020202020204"/>
              </a:rPr>
              <a:t>ATC随产量增加而保持不变</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4137" y="641967"/>
            <a:ext cx="2827020" cy="583565"/>
          </a:xfrm>
          <a:prstGeom prst="rect">
            <a:avLst/>
          </a:prstGeom>
          <a:noFill/>
        </p:spPr>
        <p:txBody>
          <a:bodyPr wrap="none" rtlCol="0">
            <a:spAutoFit/>
          </a:bodyPr>
          <a:lstStyle/>
          <a:p>
            <a:pPr algn="l" eaLnBrk="1" hangingPunct="1"/>
            <a:r>
              <a:rPr lang="en-US" sz="3200" smtClean="0">
                <a:sym typeface="+mn-ea"/>
              </a:rPr>
              <a:t>例2的完整数据</a:t>
            </a:r>
            <a:endParaRPr lang="zh-CN" altLang="en-US" sz="3200" dirty="0">
              <a:solidFill>
                <a:srgbClr val="002060"/>
              </a:solidFill>
              <a:latin typeface="华光中雅_CNKI" panose="02000500000000000000" pitchFamily="2" charset="-122"/>
              <a:ea typeface="华光中雅_CNKI" panose="02000500000000000000" pitchFamily="2" charset="-122"/>
            </a:endParaRPr>
          </a:p>
        </p:txBody>
      </p:sp>
      <p:sp>
        <p:nvSpPr>
          <p:cNvPr id="53253" name="Rectangle 3"/>
          <p:cNvSpPr>
            <a:spLocks noChangeArrowheads="1"/>
          </p:cNvSpPr>
          <p:nvPr>
            <p:custDataLst>
              <p:tags r:id="rId1"/>
            </p:custDataLst>
          </p:nvPr>
        </p:nvSpPr>
        <p:spPr bwMode="auto">
          <a:xfrm>
            <a:off x="6127750" y="5880100"/>
            <a:ext cx="1174750" cy="512763"/>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102.50</a:t>
            </a:r>
          </a:p>
        </p:txBody>
      </p:sp>
      <p:sp>
        <p:nvSpPr>
          <p:cNvPr id="53254" name="Rectangle 4"/>
          <p:cNvSpPr>
            <a:spLocks noChangeArrowheads="1"/>
          </p:cNvSpPr>
          <p:nvPr>
            <p:custDataLst>
              <p:tags r:id="rId2"/>
            </p:custDataLst>
          </p:nvPr>
        </p:nvSpPr>
        <p:spPr bwMode="auto">
          <a:xfrm>
            <a:off x="4999038" y="5880100"/>
            <a:ext cx="1128712" cy="512763"/>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90</a:t>
            </a:r>
          </a:p>
        </p:txBody>
      </p:sp>
      <p:sp>
        <p:nvSpPr>
          <p:cNvPr id="53255" name="Rectangle 5"/>
          <p:cNvSpPr>
            <a:spLocks noChangeArrowheads="1"/>
          </p:cNvSpPr>
          <p:nvPr>
            <p:custDataLst>
              <p:tags r:id="rId3"/>
            </p:custDataLst>
          </p:nvPr>
        </p:nvSpPr>
        <p:spPr bwMode="auto">
          <a:xfrm>
            <a:off x="3811588" y="5880100"/>
            <a:ext cx="1187450" cy="512763"/>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12.50</a:t>
            </a:r>
          </a:p>
        </p:txBody>
      </p:sp>
      <p:sp>
        <p:nvSpPr>
          <p:cNvPr id="53256" name="Rectangle 6"/>
          <p:cNvSpPr>
            <a:spLocks noChangeArrowheads="1"/>
          </p:cNvSpPr>
          <p:nvPr>
            <p:custDataLst>
              <p:tags r:id="rId4"/>
            </p:custDataLst>
          </p:nvPr>
        </p:nvSpPr>
        <p:spPr bwMode="auto">
          <a:xfrm>
            <a:off x="2825750" y="5880100"/>
            <a:ext cx="985838" cy="512763"/>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820</a:t>
            </a:r>
          </a:p>
        </p:txBody>
      </p:sp>
      <p:sp>
        <p:nvSpPr>
          <p:cNvPr id="53257" name="Rectangle 7"/>
          <p:cNvSpPr>
            <a:spLocks noChangeArrowheads="1"/>
          </p:cNvSpPr>
          <p:nvPr>
            <p:custDataLst>
              <p:tags r:id="rId5"/>
            </p:custDataLst>
          </p:nvPr>
        </p:nvSpPr>
        <p:spPr bwMode="auto">
          <a:xfrm>
            <a:off x="2017713" y="5880100"/>
            <a:ext cx="808037" cy="512763"/>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720</a:t>
            </a:r>
          </a:p>
        </p:txBody>
      </p:sp>
      <p:sp>
        <p:nvSpPr>
          <p:cNvPr id="53258" name="Rectangle 8"/>
          <p:cNvSpPr>
            <a:spLocks noChangeArrowheads="1"/>
          </p:cNvSpPr>
          <p:nvPr>
            <p:custDataLst>
              <p:tags r:id="rId6"/>
            </p:custDataLst>
          </p:nvPr>
        </p:nvSpPr>
        <p:spPr bwMode="auto">
          <a:xfrm>
            <a:off x="1127125" y="5880100"/>
            <a:ext cx="890588" cy="512763"/>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100</a:t>
            </a:r>
          </a:p>
        </p:txBody>
      </p:sp>
      <p:sp>
        <p:nvSpPr>
          <p:cNvPr id="53259" name="Rectangle 9"/>
          <p:cNvSpPr>
            <a:spLocks noChangeArrowheads="1"/>
          </p:cNvSpPr>
          <p:nvPr>
            <p:custDataLst>
              <p:tags r:id="rId7"/>
            </p:custDataLst>
          </p:nvPr>
        </p:nvSpPr>
        <p:spPr bwMode="auto">
          <a:xfrm>
            <a:off x="539750" y="5880100"/>
            <a:ext cx="587375" cy="512763"/>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8</a:t>
            </a:r>
          </a:p>
        </p:txBody>
      </p:sp>
      <p:sp>
        <p:nvSpPr>
          <p:cNvPr id="53260" name="Rectangle 10"/>
          <p:cNvSpPr>
            <a:spLocks noChangeArrowheads="1"/>
          </p:cNvSpPr>
          <p:nvPr>
            <p:custDataLst>
              <p:tags r:id="rId8"/>
            </p:custDataLst>
          </p:nvPr>
        </p:nvSpPr>
        <p:spPr bwMode="auto">
          <a:xfrm>
            <a:off x="6127750" y="5367338"/>
            <a:ext cx="1174750" cy="512762"/>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88.57</a:t>
            </a:r>
          </a:p>
        </p:txBody>
      </p:sp>
      <p:sp>
        <p:nvSpPr>
          <p:cNvPr id="53261" name="Rectangle 11"/>
          <p:cNvSpPr>
            <a:spLocks noChangeArrowheads="1"/>
          </p:cNvSpPr>
          <p:nvPr>
            <p:custDataLst>
              <p:tags r:id="rId9"/>
            </p:custDataLst>
          </p:nvPr>
        </p:nvSpPr>
        <p:spPr bwMode="auto">
          <a:xfrm>
            <a:off x="4999038" y="5367338"/>
            <a:ext cx="1128712" cy="512762"/>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74.29</a:t>
            </a:r>
          </a:p>
        </p:txBody>
      </p:sp>
      <p:sp>
        <p:nvSpPr>
          <p:cNvPr id="53262" name="Rectangle 12"/>
          <p:cNvSpPr>
            <a:spLocks noChangeArrowheads="1"/>
          </p:cNvSpPr>
          <p:nvPr>
            <p:custDataLst>
              <p:tags r:id="rId10"/>
            </p:custDataLst>
          </p:nvPr>
        </p:nvSpPr>
        <p:spPr bwMode="auto">
          <a:xfrm>
            <a:off x="3811588" y="5367338"/>
            <a:ext cx="1187450" cy="512762"/>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14.29</a:t>
            </a:r>
          </a:p>
        </p:txBody>
      </p:sp>
      <p:sp>
        <p:nvSpPr>
          <p:cNvPr id="53263" name="Rectangle 13"/>
          <p:cNvSpPr>
            <a:spLocks noChangeArrowheads="1"/>
          </p:cNvSpPr>
          <p:nvPr>
            <p:custDataLst>
              <p:tags r:id="rId11"/>
            </p:custDataLst>
          </p:nvPr>
        </p:nvSpPr>
        <p:spPr bwMode="auto">
          <a:xfrm>
            <a:off x="2825750" y="5367338"/>
            <a:ext cx="985838" cy="512762"/>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620</a:t>
            </a:r>
          </a:p>
        </p:txBody>
      </p:sp>
      <p:sp>
        <p:nvSpPr>
          <p:cNvPr id="53264" name="Rectangle 14"/>
          <p:cNvSpPr>
            <a:spLocks noChangeArrowheads="1"/>
          </p:cNvSpPr>
          <p:nvPr>
            <p:custDataLst>
              <p:tags r:id="rId12"/>
            </p:custDataLst>
          </p:nvPr>
        </p:nvSpPr>
        <p:spPr bwMode="auto">
          <a:xfrm>
            <a:off x="2017713" y="5367338"/>
            <a:ext cx="808037" cy="512762"/>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520</a:t>
            </a:r>
          </a:p>
        </p:txBody>
      </p:sp>
      <p:sp>
        <p:nvSpPr>
          <p:cNvPr id="53265" name="Rectangle 15"/>
          <p:cNvSpPr>
            <a:spLocks noChangeArrowheads="1"/>
          </p:cNvSpPr>
          <p:nvPr>
            <p:custDataLst>
              <p:tags r:id="rId13"/>
            </p:custDataLst>
          </p:nvPr>
        </p:nvSpPr>
        <p:spPr bwMode="auto">
          <a:xfrm>
            <a:off x="1127125" y="5367338"/>
            <a:ext cx="890588" cy="512762"/>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100</a:t>
            </a:r>
          </a:p>
        </p:txBody>
      </p:sp>
      <p:sp>
        <p:nvSpPr>
          <p:cNvPr id="53266" name="Rectangle 16"/>
          <p:cNvSpPr>
            <a:spLocks noChangeArrowheads="1"/>
          </p:cNvSpPr>
          <p:nvPr>
            <p:custDataLst>
              <p:tags r:id="rId14"/>
            </p:custDataLst>
          </p:nvPr>
        </p:nvSpPr>
        <p:spPr bwMode="auto">
          <a:xfrm>
            <a:off x="539750" y="5367338"/>
            <a:ext cx="587375" cy="512762"/>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7</a:t>
            </a:r>
          </a:p>
        </p:txBody>
      </p:sp>
      <p:sp>
        <p:nvSpPr>
          <p:cNvPr id="53267" name="Rectangle 17"/>
          <p:cNvSpPr>
            <a:spLocks noChangeArrowheads="1"/>
          </p:cNvSpPr>
          <p:nvPr>
            <p:custDataLst>
              <p:tags r:id="rId15"/>
            </p:custDataLst>
          </p:nvPr>
        </p:nvSpPr>
        <p:spPr bwMode="auto">
          <a:xfrm>
            <a:off x="6127750" y="4856163"/>
            <a:ext cx="1174750" cy="511175"/>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80</a:t>
            </a:r>
          </a:p>
        </p:txBody>
      </p:sp>
      <p:sp>
        <p:nvSpPr>
          <p:cNvPr id="53268" name="Rectangle 18"/>
          <p:cNvSpPr>
            <a:spLocks noChangeArrowheads="1"/>
          </p:cNvSpPr>
          <p:nvPr>
            <p:custDataLst>
              <p:tags r:id="rId16"/>
            </p:custDataLst>
          </p:nvPr>
        </p:nvSpPr>
        <p:spPr bwMode="auto">
          <a:xfrm>
            <a:off x="4999038" y="4856163"/>
            <a:ext cx="1128712" cy="511175"/>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63.33</a:t>
            </a:r>
          </a:p>
        </p:txBody>
      </p:sp>
      <p:sp>
        <p:nvSpPr>
          <p:cNvPr id="53269" name="Rectangle 19"/>
          <p:cNvSpPr>
            <a:spLocks noChangeArrowheads="1"/>
          </p:cNvSpPr>
          <p:nvPr>
            <p:custDataLst>
              <p:tags r:id="rId17"/>
            </p:custDataLst>
          </p:nvPr>
        </p:nvSpPr>
        <p:spPr bwMode="auto">
          <a:xfrm>
            <a:off x="3811588" y="4856163"/>
            <a:ext cx="1187450" cy="511175"/>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16.67</a:t>
            </a:r>
          </a:p>
        </p:txBody>
      </p:sp>
      <p:sp>
        <p:nvSpPr>
          <p:cNvPr id="53270" name="Rectangle 20"/>
          <p:cNvSpPr>
            <a:spLocks noChangeArrowheads="1"/>
          </p:cNvSpPr>
          <p:nvPr>
            <p:custDataLst>
              <p:tags r:id="rId18"/>
            </p:custDataLst>
          </p:nvPr>
        </p:nvSpPr>
        <p:spPr bwMode="auto">
          <a:xfrm>
            <a:off x="2825750" y="4856163"/>
            <a:ext cx="985838" cy="511175"/>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480</a:t>
            </a:r>
          </a:p>
        </p:txBody>
      </p:sp>
      <p:sp>
        <p:nvSpPr>
          <p:cNvPr id="53271" name="Rectangle 21"/>
          <p:cNvSpPr>
            <a:spLocks noChangeArrowheads="1"/>
          </p:cNvSpPr>
          <p:nvPr>
            <p:custDataLst>
              <p:tags r:id="rId19"/>
            </p:custDataLst>
          </p:nvPr>
        </p:nvSpPr>
        <p:spPr bwMode="auto">
          <a:xfrm>
            <a:off x="2017713" y="4856163"/>
            <a:ext cx="808037" cy="511175"/>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380</a:t>
            </a:r>
          </a:p>
        </p:txBody>
      </p:sp>
      <p:sp>
        <p:nvSpPr>
          <p:cNvPr id="53272" name="Rectangle 22"/>
          <p:cNvSpPr>
            <a:spLocks noChangeArrowheads="1"/>
          </p:cNvSpPr>
          <p:nvPr>
            <p:custDataLst>
              <p:tags r:id="rId20"/>
            </p:custDataLst>
          </p:nvPr>
        </p:nvSpPr>
        <p:spPr bwMode="auto">
          <a:xfrm>
            <a:off x="1127125" y="4856163"/>
            <a:ext cx="890588" cy="511175"/>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100</a:t>
            </a:r>
          </a:p>
        </p:txBody>
      </p:sp>
      <p:sp>
        <p:nvSpPr>
          <p:cNvPr id="53273" name="Rectangle 23"/>
          <p:cNvSpPr>
            <a:spLocks noChangeArrowheads="1"/>
          </p:cNvSpPr>
          <p:nvPr>
            <p:custDataLst>
              <p:tags r:id="rId21"/>
            </p:custDataLst>
          </p:nvPr>
        </p:nvSpPr>
        <p:spPr bwMode="auto">
          <a:xfrm>
            <a:off x="539750" y="4856163"/>
            <a:ext cx="587375" cy="511175"/>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6</a:t>
            </a:r>
          </a:p>
        </p:txBody>
      </p:sp>
      <p:sp>
        <p:nvSpPr>
          <p:cNvPr id="53274" name="Rectangle 24"/>
          <p:cNvSpPr>
            <a:spLocks noChangeArrowheads="1"/>
          </p:cNvSpPr>
          <p:nvPr>
            <p:custDataLst>
              <p:tags r:id="rId22"/>
            </p:custDataLst>
          </p:nvPr>
        </p:nvSpPr>
        <p:spPr bwMode="auto">
          <a:xfrm>
            <a:off x="6127750" y="4343400"/>
            <a:ext cx="1174750" cy="512763"/>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76</a:t>
            </a:r>
          </a:p>
        </p:txBody>
      </p:sp>
      <p:sp>
        <p:nvSpPr>
          <p:cNvPr id="53275" name="Rectangle 25"/>
          <p:cNvSpPr>
            <a:spLocks noChangeArrowheads="1"/>
          </p:cNvSpPr>
          <p:nvPr>
            <p:custDataLst>
              <p:tags r:id="rId23"/>
            </p:custDataLst>
          </p:nvPr>
        </p:nvSpPr>
        <p:spPr bwMode="auto">
          <a:xfrm>
            <a:off x="4999038" y="4343400"/>
            <a:ext cx="1128712" cy="512763"/>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56.00</a:t>
            </a:r>
          </a:p>
        </p:txBody>
      </p:sp>
      <p:sp>
        <p:nvSpPr>
          <p:cNvPr id="53276" name="Rectangle 26"/>
          <p:cNvSpPr>
            <a:spLocks noChangeArrowheads="1"/>
          </p:cNvSpPr>
          <p:nvPr>
            <p:custDataLst>
              <p:tags r:id="rId24"/>
            </p:custDataLst>
          </p:nvPr>
        </p:nvSpPr>
        <p:spPr bwMode="auto">
          <a:xfrm>
            <a:off x="3811588" y="4343400"/>
            <a:ext cx="1187450" cy="512763"/>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20</a:t>
            </a:r>
          </a:p>
        </p:txBody>
      </p:sp>
      <p:sp>
        <p:nvSpPr>
          <p:cNvPr id="53277" name="Rectangle 27"/>
          <p:cNvSpPr>
            <a:spLocks noChangeArrowheads="1"/>
          </p:cNvSpPr>
          <p:nvPr>
            <p:custDataLst>
              <p:tags r:id="rId25"/>
            </p:custDataLst>
          </p:nvPr>
        </p:nvSpPr>
        <p:spPr bwMode="auto">
          <a:xfrm>
            <a:off x="2825750" y="4343400"/>
            <a:ext cx="985838" cy="512763"/>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380</a:t>
            </a:r>
          </a:p>
        </p:txBody>
      </p:sp>
      <p:sp>
        <p:nvSpPr>
          <p:cNvPr id="53278" name="Rectangle 28"/>
          <p:cNvSpPr>
            <a:spLocks noChangeArrowheads="1"/>
          </p:cNvSpPr>
          <p:nvPr>
            <p:custDataLst>
              <p:tags r:id="rId26"/>
            </p:custDataLst>
          </p:nvPr>
        </p:nvSpPr>
        <p:spPr bwMode="auto">
          <a:xfrm>
            <a:off x="2017713" y="4343400"/>
            <a:ext cx="808037" cy="512763"/>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280</a:t>
            </a:r>
          </a:p>
        </p:txBody>
      </p:sp>
      <p:sp>
        <p:nvSpPr>
          <p:cNvPr id="53279" name="Rectangle 29"/>
          <p:cNvSpPr>
            <a:spLocks noChangeArrowheads="1"/>
          </p:cNvSpPr>
          <p:nvPr>
            <p:custDataLst>
              <p:tags r:id="rId27"/>
            </p:custDataLst>
          </p:nvPr>
        </p:nvSpPr>
        <p:spPr bwMode="auto">
          <a:xfrm>
            <a:off x="1127125" y="4343400"/>
            <a:ext cx="890588" cy="512763"/>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100</a:t>
            </a:r>
          </a:p>
        </p:txBody>
      </p:sp>
      <p:sp>
        <p:nvSpPr>
          <p:cNvPr id="53280" name="Rectangle 30"/>
          <p:cNvSpPr>
            <a:spLocks noChangeArrowheads="1"/>
          </p:cNvSpPr>
          <p:nvPr>
            <p:custDataLst>
              <p:tags r:id="rId28"/>
            </p:custDataLst>
          </p:nvPr>
        </p:nvSpPr>
        <p:spPr bwMode="auto">
          <a:xfrm>
            <a:off x="539750" y="4343400"/>
            <a:ext cx="587375" cy="512763"/>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5</a:t>
            </a:r>
          </a:p>
        </p:txBody>
      </p:sp>
      <p:sp>
        <p:nvSpPr>
          <p:cNvPr id="53281" name="Rectangle 31"/>
          <p:cNvSpPr>
            <a:spLocks noChangeArrowheads="1"/>
          </p:cNvSpPr>
          <p:nvPr>
            <p:custDataLst>
              <p:tags r:id="rId29"/>
            </p:custDataLst>
          </p:nvPr>
        </p:nvSpPr>
        <p:spPr bwMode="auto">
          <a:xfrm>
            <a:off x="6127750" y="3830638"/>
            <a:ext cx="1174750" cy="512762"/>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77.50</a:t>
            </a:r>
          </a:p>
        </p:txBody>
      </p:sp>
      <p:sp>
        <p:nvSpPr>
          <p:cNvPr id="53282" name="Rectangle 32"/>
          <p:cNvSpPr>
            <a:spLocks noChangeArrowheads="1"/>
          </p:cNvSpPr>
          <p:nvPr>
            <p:custDataLst>
              <p:tags r:id="rId30"/>
            </p:custDataLst>
          </p:nvPr>
        </p:nvSpPr>
        <p:spPr bwMode="auto">
          <a:xfrm>
            <a:off x="4999038" y="3830638"/>
            <a:ext cx="1128712" cy="512762"/>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52.50</a:t>
            </a:r>
          </a:p>
        </p:txBody>
      </p:sp>
      <p:sp>
        <p:nvSpPr>
          <p:cNvPr id="53283" name="Rectangle 33"/>
          <p:cNvSpPr>
            <a:spLocks noChangeArrowheads="1"/>
          </p:cNvSpPr>
          <p:nvPr>
            <p:custDataLst>
              <p:tags r:id="rId31"/>
            </p:custDataLst>
          </p:nvPr>
        </p:nvSpPr>
        <p:spPr bwMode="auto">
          <a:xfrm>
            <a:off x="3811588" y="3830638"/>
            <a:ext cx="1187450" cy="512762"/>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25</a:t>
            </a:r>
          </a:p>
        </p:txBody>
      </p:sp>
      <p:sp>
        <p:nvSpPr>
          <p:cNvPr id="53284" name="Rectangle 34"/>
          <p:cNvSpPr>
            <a:spLocks noChangeArrowheads="1"/>
          </p:cNvSpPr>
          <p:nvPr>
            <p:custDataLst>
              <p:tags r:id="rId32"/>
            </p:custDataLst>
          </p:nvPr>
        </p:nvSpPr>
        <p:spPr bwMode="auto">
          <a:xfrm>
            <a:off x="2825750" y="3830638"/>
            <a:ext cx="985838" cy="512762"/>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310</a:t>
            </a:r>
          </a:p>
        </p:txBody>
      </p:sp>
      <p:sp>
        <p:nvSpPr>
          <p:cNvPr id="53285" name="Rectangle 35"/>
          <p:cNvSpPr>
            <a:spLocks noChangeArrowheads="1"/>
          </p:cNvSpPr>
          <p:nvPr>
            <p:custDataLst>
              <p:tags r:id="rId33"/>
            </p:custDataLst>
          </p:nvPr>
        </p:nvSpPr>
        <p:spPr bwMode="auto">
          <a:xfrm>
            <a:off x="2017713" y="3830638"/>
            <a:ext cx="808037" cy="512762"/>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210</a:t>
            </a:r>
          </a:p>
        </p:txBody>
      </p:sp>
      <p:sp>
        <p:nvSpPr>
          <p:cNvPr id="53286" name="Rectangle 36"/>
          <p:cNvSpPr>
            <a:spLocks noChangeArrowheads="1"/>
          </p:cNvSpPr>
          <p:nvPr>
            <p:custDataLst>
              <p:tags r:id="rId34"/>
            </p:custDataLst>
          </p:nvPr>
        </p:nvSpPr>
        <p:spPr bwMode="auto">
          <a:xfrm>
            <a:off x="1127125" y="3830638"/>
            <a:ext cx="890588" cy="512762"/>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100</a:t>
            </a:r>
          </a:p>
        </p:txBody>
      </p:sp>
      <p:sp>
        <p:nvSpPr>
          <p:cNvPr id="53287" name="Rectangle 37"/>
          <p:cNvSpPr>
            <a:spLocks noChangeArrowheads="1"/>
          </p:cNvSpPr>
          <p:nvPr>
            <p:custDataLst>
              <p:tags r:id="rId35"/>
            </p:custDataLst>
          </p:nvPr>
        </p:nvSpPr>
        <p:spPr bwMode="auto">
          <a:xfrm>
            <a:off x="539750" y="3830638"/>
            <a:ext cx="587375" cy="512762"/>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4</a:t>
            </a:r>
          </a:p>
        </p:txBody>
      </p:sp>
      <p:sp>
        <p:nvSpPr>
          <p:cNvPr id="53288" name="Rectangle 38"/>
          <p:cNvSpPr>
            <a:spLocks noChangeArrowheads="1"/>
          </p:cNvSpPr>
          <p:nvPr>
            <p:custDataLst>
              <p:tags r:id="rId36"/>
            </p:custDataLst>
          </p:nvPr>
        </p:nvSpPr>
        <p:spPr bwMode="auto">
          <a:xfrm>
            <a:off x="6127750" y="3317875"/>
            <a:ext cx="1174750" cy="512763"/>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86.67</a:t>
            </a:r>
          </a:p>
        </p:txBody>
      </p:sp>
      <p:sp>
        <p:nvSpPr>
          <p:cNvPr id="53289" name="Rectangle 39"/>
          <p:cNvSpPr>
            <a:spLocks noChangeArrowheads="1"/>
          </p:cNvSpPr>
          <p:nvPr>
            <p:custDataLst>
              <p:tags r:id="rId37"/>
            </p:custDataLst>
          </p:nvPr>
        </p:nvSpPr>
        <p:spPr bwMode="auto">
          <a:xfrm>
            <a:off x="4999038" y="3317875"/>
            <a:ext cx="1128712" cy="512763"/>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53.33</a:t>
            </a:r>
          </a:p>
        </p:txBody>
      </p:sp>
      <p:sp>
        <p:nvSpPr>
          <p:cNvPr id="53290" name="Rectangle 40"/>
          <p:cNvSpPr>
            <a:spLocks noChangeArrowheads="1"/>
          </p:cNvSpPr>
          <p:nvPr>
            <p:custDataLst>
              <p:tags r:id="rId38"/>
            </p:custDataLst>
          </p:nvPr>
        </p:nvSpPr>
        <p:spPr bwMode="auto">
          <a:xfrm>
            <a:off x="3811588" y="3317875"/>
            <a:ext cx="1187450" cy="512763"/>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33.33</a:t>
            </a:r>
          </a:p>
        </p:txBody>
      </p:sp>
      <p:sp>
        <p:nvSpPr>
          <p:cNvPr id="53291" name="Rectangle 41"/>
          <p:cNvSpPr>
            <a:spLocks noChangeArrowheads="1"/>
          </p:cNvSpPr>
          <p:nvPr>
            <p:custDataLst>
              <p:tags r:id="rId39"/>
            </p:custDataLst>
          </p:nvPr>
        </p:nvSpPr>
        <p:spPr bwMode="auto">
          <a:xfrm>
            <a:off x="2825750" y="3317875"/>
            <a:ext cx="985838" cy="512763"/>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260</a:t>
            </a:r>
          </a:p>
        </p:txBody>
      </p:sp>
      <p:sp>
        <p:nvSpPr>
          <p:cNvPr id="53292" name="Rectangle 42"/>
          <p:cNvSpPr>
            <a:spLocks noChangeArrowheads="1"/>
          </p:cNvSpPr>
          <p:nvPr>
            <p:custDataLst>
              <p:tags r:id="rId40"/>
            </p:custDataLst>
          </p:nvPr>
        </p:nvSpPr>
        <p:spPr bwMode="auto">
          <a:xfrm>
            <a:off x="2017713" y="3317875"/>
            <a:ext cx="808037" cy="512763"/>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160</a:t>
            </a:r>
          </a:p>
        </p:txBody>
      </p:sp>
      <p:sp>
        <p:nvSpPr>
          <p:cNvPr id="53293" name="Rectangle 43"/>
          <p:cNvSpPr>
            <a:spLocks noChangeArrowheads="1"/>
          </p:cNvSpPr>
          <p:nvPr>
            <p:custDataLst>
              <p:tags r:id="rId41"/>
            </p:custDataLst>
          </p:nvPr>
        </p:nvSpPr>
        <p:spPr bwMode="auto">
          <a:xfrm>
            <a:off x="1127125" y="3317875"/>
            <a:ext cx="890588" cy="512763"/>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100</a:t>
            </a:r>
          </a:p>
        </p:txBody>
      </p:sp>
      <p:sp>
        <p:nvSpPr>
          <p:cNvPr id="53294" name="Rectangle 44"/>
          <p:cNvSpPr>
            <a:spLocks noChangeArrowheads="1"/>
          </p:cNvSpPr>
          <p:nvPr>
            <p:custDataLst>
              <p:tags r:id="rId42"/>
            </p:custDataLst>
          </p:nvPr>
        </p:nvSpPr>
        <p:spPr bwMode="auto">
          <a:xfrm>
            <a:off x="539750" y="3317875"/>
            <a:ext cx="587375" cy="512763"/>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3</a:t>
            </a:r>
          </a:p>
        </p:txBody>
      </p:sp>
      <p:sp>
        <p:nvSpPr>
          <p:cNvPr id="53295" name="Rectangle 45"/>
          <p:cNvSpPr>
            <a:spLocks noChangeArrowheads="1"/>
          </p:cNvSpPr>
          <p:nvPr>
            <p:custDataLst>
              <p:tags r:id="rId43"/>
            </p:custDataLst>
          </p:nvPr>
        </p:nvSpPr>
        <p:spPr bwMode="auto">
          <a:xfrm>
            <a:off x="6127750" y="2805113"/>
            <a:ext cx="1174750" cy="512762"/>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110</a:t>
            </a:r>
          </a:p>
        </p:txBody>
      </p:sp>
      <p:sp>
        <p:nvSpPr>
          <p:cNvPr id="53296" name="Rectangle 46"/>
          <p:cNvSpPr>
            <a:spLocks noChangeArrowheads="1"/>
          </p:cNvSpPr>
          <p:nvPr>
            <p:custDataLst>
              <p:tags r:id="rId44"/>
            </p:custDataLst>
          </p:nvPr>
        </p:nvSpPr>
        <p:spPr bwMode="auto">
          <a:xfrm>
            <a:off x="4999038" y="2805113"/>
            <a:ext cx="1128712" cy="512762"/>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60</a:t>
            </a:r>
          </a:p>
        </p:txBody>
      </p:sp>
      <p:sp>
        <p:nvSpPr>
          <p:cNvPr id="53297" name="Rectangle 47"/>
          <p:cNvSpPr>
            <a:spLocks noChangeArrowheads="1"/>
          </p:cNvSpPr>
          <p:nvPr>
            <p:custDataLst>
              <p:tags r:id="rId45"/>
            </p:custDataLst>
          </p:nvPr>
        </p:nvSpPr>
        <p:spPr bwMode="auto">
          <a:xfrm>
            <a:off x="3811588" y="2805113"/>
            <a:ext cx="1187450" cy="512762"/>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50</a:t>
            </a:r>
          </a:p>
        </p:txBody>
      </p:sp>
      <p:sp>
        <p:nvSpPr>
          <p:cNvPr id="53298" name="Rectangle 48"/>
          <p:cNvSpPr>
            <a:spLocks noChangeArrowheads="1"/>
          </p:cNvSpPr>
          <p:nvPr>
            <p:custDataLst>
              <p:tags r:id="rId46"/>
            </p:custDataLst>
          </p:nvPr>
        </p:nvSpPr>
        <p:spPr bwMode="auto">
          <a:xfrm>
            <a:off x="2825750" y="2805113"/>
            <a:ext cx="985838" cy="512762"/>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220</a:t>
            </a:r>
          </a:p>
        </p:txBody>
      </p:sp>
      <p:sp>
        <p:nvSpPr>
          <p:cNvPr id="53299" name="Rectangle 49"/>
          <p:cNvSpPr>
            <a:spLocks noChangeArrowheads="1"/>
          </p:cNvSpPr>
          <p:nvPr>
            <p:custDataLst>
              <p:tags r:id="rId47"/>
            </p:custDataLst>
          </p:nvPr>
        </p:nvSpPr>
        <p:spPr bwMode="auto">
          <a:xfrm>
            <a:off x="2017713" y="2805113"/>
            <a:ext cx="808037" cy="512762"/>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120</a:t>
            </a:r>
          </a:p>
        </p:txBody>
      </p:sp>
      <p:sp>
        <p:nvSpPr>
          <p:cNvPr id="53300" name="Rectangle 50"/>
          <p:cNvSpPr>
            <a:spLocks noChangeArrowheads="1"/>
          </p:cNvSpPr>
          <p:nvPr>
            <p:custDataLst>
              <p:tags r:id="rId48"/>
            </p:custDataLst>
          </p:nvPr>
        </p:nvSpPr>
        <p:spPr bwMode="auto">
          <a:xfrm>
            <a:off x="1127125" y="2805113"/>
            <a:ext cx="890588" cy="512762"/>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100</a:t>
            </a:r>
          </a:p>
        </p:txBody>
      </p:sp>
      <p:sp>
        <p:nvSpPr>
          <p:cNvPr id="53301" name="Rectangle 51"/>
          <p:cNvSpPr>
            <a:spLocks noChangeArrowheads="1"/>
          </p:cNvSpPr>
          <p:nvPr>
            <p:custDataLst>
              <p:tags r:id="rId49"/>
            </p:custDataLst>
          </p:nvPr>
        </p:nvSpPr>
        <p:spPr bwMode="auto">
          <a:xfrm>
            <a:off x="539750" y="2805113"/>
            <a:ext cx="587375" cy="512762"/>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2</a:t>
            </a:r>
          </a:p>
        </p:txBody>
      </p:sp>
      <p:sp>
        <p:nvSpPr>
          <p:cNvPr id="53302" name="Rectangle 52"/>
          <p:cNvSpPr>
            <a:spLocks noChangeArrowheads="1"/>
          </p:cNvSpPr>
          <p:nvPr>
            <p:custDataLst>
              <p:tags r:id="rId50"/>
            </p:custDataLst>
          </p:nvPr>
        </p:nvSpPr>
        <p:spPr bwMode="auto">
          <a:xfrm>
            <a:off x="6127750" y="2293938"/>
            <a:ext cx="1174750" cy="511175"/>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170</a:t>
            </a:r>
          </a:p>
        </p:txBody>
      </p:sp>
      <p:sp>
        <p:nvSpPr>
          <p:cNvPr id="53303" name="Rectangle 53"/>
          <p:cNvSpPr>
            <a:spLocks noChangeArrowheads="1"/>
          </p:cNvSpPr>
          <p:nvPr>
            <p:custDataLst>
              <p:tags r:id="rId51"/>
            </p:custDataLst>
          </p:nvPr>
        </p:nvSpPr>
        <p:spPr bwMode="auto">
          <a:xfrm>
            <a:off x="4999038" y="2293938"/>
            <a:ext cx="1128712" cy="511175"/>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70</a:t>
            </a:r>
          </a:p>
        </p:txBody>
      </p:sp>
      <p:sp>
        <p:nvSpPr>
          <p:cNvPr id="53304" name="Rectangle 54"/>
          <p:cNvSpPr>
            <a:spLocks noChangeArrowheads="1"/>
          </p:cNvSpPr>
          <p:nvPr>
            <p:custDataLst>
              <p:tags r:id="rId52"/>
            </p:custDataLst>
          </p:nvPr>
        </p:nvSpPr>
        <p:spPr bwMode="auto">
          <a:xfrm>
            <a:off x="3811588" y="2293938"/>
            <a:ext cx="1187450" cy="511175"/>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100</a:t>
            </a:r>
          </a:p>
        </p:txBody>
      </p:sp>
      <p:sp>
        <p:nvSpPr>
          <p:cNvPr id="53305" name="Rectangle 55"/>
          <p:cNvSpPr>
            <a:spLocks noChangeArrowheads="1"/>
          </p:cNvSpPr>
          <p:nvPr>
            <p:custDataLst>
              <p:tags r:id="rId53"/>
            </p:custDataLst>
          </p:nvPr>
        </p:nvSpPr>
        <p:spPr bwMode="auto">
          <a:xfrm>
            <a:off x="2825750" y="2293938"/>
            <a:ext cx="985838" cy="511175"/>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170</a:t>
            </a:r>
          </a:p>
        </p:txBody>
      </p:sp>
      <p:sp>
        <p:nvSpPr>
          <p:cNvPr id="53306" name="Rectangle 56"/>
          <p:cNvSpPr>
            <a:spLocks noChangeArrowheads="1"/>
          </p:cNvSpPr>
          <p:nvPr>
            <p:custDataLst>
              <p:tags r:id="rId54"/>
            </p:custDataLst>
          </p:nvPr>
        </p:nvSpPr>
        <p:spPr bwMode="auto">
          <a:xfrm>
            <a:off x="2017713" y="2293938"/>
            <a:ext cx="808037" cy="511175"/>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70</a:t>
            </a:r>
          </a:p>
        </p:txBody>
      </p:sp>
      <p:sp>
        <p:nvSpPr>
          <p:cNvPr id="53307" name="Rectangle 57"/>
          <p:cNvSpPr>
            <a:spLocks noChangeArrowheads="1"/>
          </p:cNvSpPr>
          <p:nvPr>
            <p:custDataLst>
              <p:tags r:id="rId55"/>
            </p:custDataLst>
          </p:nvPr>
        </p:nvSpPr>
        <p:spPr bwMode="auto">
          <a:xfrm>
            <a:off x="1127125" y="2293938"/>
            <a:ext cx="890588" cy="511175"/>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100</a:t>
            </a:r>
          </a:p>
        </p:txBody>
      </p:sp>
      <p:sp>
        <p:nvSpPr>
          <p:cNvPr id="53308" name="Rectangle 58"/>
          <p:cNvSpPr>
            <a:spLocks noChangeArrowheads="1"/>
          </p:cNvSpPr>
          <p:nvPr>
            <p:custDataLst>
              <p:tags r:id="rId56"/>
            </p:custDataLst>
          </p:nvPr>
        </p:nvSpPr>
        <p:spPr bwMode="auto">
          <a:xfrm>
            <a:off x="539750" y="2293938"/>
            <a:ext cx="587375" cy="511175"/>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1</a:t>
            </a:r>
          </a:p>
        </p:txBody>
      </p:sp>
      <p:sp>
        <p:nvSpPr>
          <p:cNvPr id="53309" name="Rectangle 59"/>
          <p:cNvSpPr>
            <a:spLocks noChangeArrowheads="1"/>
          </p:cNvSpPr>
          <p:nvPr>
            <p:custDataLst>
              <p:tags r:id="rId57"/>
            </p:custDataLst>
          </p:nvPr>
        </p:nvSpPr>
        <p:spPr bwMode="auto">
          <a:xfrm>
            <a:off x="7302500" y="1781175"/>
            <a:ext cx="1092200" cy="512763"/>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endParaRPr lang="en-US" sz="2400">
              <a:cs typeface="Arial" panose="020B0604020202020204" pitchFamily="34" charset="0"/>
            </a:endParaRPr>
          </a:p>
        </p:txBody>
      </p:sp>
      <p:sp>
        <p:nvSpPr>
          <p:cNvPr id="53310" name="Rectangle 60"/>
          <p:cNvSpPr>
            <a:spLocks noChangeArrowheads="1"/>
          </p:cNvSpPr>
          <p:nvPr>
            <p:custDataLst>
              <p:tags r:id="rId58"/>
            </p:custDataLst>
          </p:nvPr>
        </p:nvSpPr>
        <p:spPr bwMode="auto">
          <a:xfrm>
            <a:off x="6127750" y="1781175"/>
            <a:ext cx="1174750" cy="512763"/>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n/a</a:t>
            </a:r>
          </a:p>
        </p:txBody>
      </p:sp>
      <p:sp>
        <p:nvSpPr>
          <p:cNvPr id="53311" name="Rectangle 61"/>
          <p:cNvSpPr>
            <a:spLocks noChangeArrowheads="1"/>
          </p:cNvSpPr>
          <p:nvPr>
            <p:custDataLst>
              <p:tags r:id="rId59"/>
            </p:custDataLst>
          </p:nvPr>
        </p:nvSpPr>
        <p:spPr bwMode="auto">
          <a:xfrm>
            <a:off x="4999038" y="1781175"/>
            <a:ext cx="1128712" cy="512763"/>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n/a</a:t>
            </a:r>
          </a:p>
        </p:txBody>
      </p:sp>
      <p:sp>
        <p:nvSpPr>
          <p:cNvPr id="53312" name="Rectangle 62"/>
          <p:cNvSpPr>
            <a:spLocks noChangeArrowheads="1"/>
          </p:cNvSpPr>
          <p:nvPr>
            <p:custDataLst>
              <p:tags r:id="rId60"/>
            </p:custDataLst>
          </p:nvPr>
        </p:nvSpPr>
        <p:spPr bwMode="auto">
          <a:xfrm>
            <a:off x="3811588" y="1781175"/>
            <a:ext cx="1187450" cy="512763"/>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n/a</a:t>
            </a:r>
          </a:p>
        </p:txBody>
      </p:sp>
      <p:sp>
        <p:nvSpPr>
          <p:cNvPr id="53313" name="Rectangle 63"/>
          <p:cNvSpPr>
            <a:spLocks noChangeArrowheads="1"/>
          </p:cNvSpPr>
          <p:nvPr>
            <p:custDataLst>
              <p:tags r:id="rId61"/>
            </p:custDataLst>
          </p:nvPr>
        </p:nvSpPr>
        <p:spPr bwMode="auto">
          <a:xfrm>
            <a:off x="2825750" y="1781175"/>
            <a:ext cx="985838" cy="512763"/>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100</a:t>
            </a:r>
          </a:p>
        </p:txBody>
      </p:sp>
      <p:sp>
        <p:nvSpPr>
          <p:cNvPr id="53314" name="Rectangle 64"/>
          <p:cNvSpPr>
            <a:spLocks noChangeArrowheads="1"/>
          </p:cNvSpPr>
          <p:nvPr>
            <p:custDataLst>
              <p:tags r:id="rId62"/>
            </p:custDataLst>
          </p:nvPr>
        </p:nvSpPr>
        <p:spPr bwMode="auto">
          <a:xfrm>
            <a:off x="2017713" y="1781175"/>
            <a:ext cx="808037" cy="512763"/>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0</a:t>
            </a:r>
          </a:p>
        </p:txBody>
      </p:sp>
      <p:sp>
        <p:nvSpPr>
          <p:cNvPr id="53315" name="Rectangle 65"/>
          <p:cNvSpPr>
            <a:spLocks noChangeArrowheads="1"/>
          </p:cNvSpPr>
          <p:nvPr>
            <p:custDataLst>
              <p:tags r:id="rId63"/>
            </p:custDataLst>
          </p:nvPr>
        </p:nvSpPr>
        <p:spPr bwMode="auto">
          <a:xfrm>
            <a:off x="1127125" y="1781175"/>
            <a:ext cx="890588" cy="512763"/>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100</a:t>
            </a:r>
          </a:p>
        </p:txBody>
      </p:sp>
      <p:sp>
        <p:nvSpPr>
          <p:cNvPr id="53316" name="Rectangle 66"/>
          <p:cNvSpPr>
            <a:spLocks noChangeArrowheads="1"/>
          </p:cNvSpPr>
          <p:nvPr>
            <p:custDataLst>
              <p:tags r:id="rId64"/>
            </p:custDataLst>
          </p:nvPr>
        </p:nvSpPr>
        <p:spPr bwMode="auto">
          <a:xfrm>
            <a:off x="539750" y="1781175"/>
            <a:ext cx="587375" cy="512763"/>
          </a:xfrm>
          <a:prstGeom prst="rect">
            <a:avLst/>
          </a:prstGeom>
          <a:noFill/>
          <a:ln w="9525">
            <a:noFill/>
            <a:miter lim="800000"/>
          </a:ln>
        </p:spPr>
        <p:txBody>
          <a:bodyPr anchor="ctr"/>
          <a:lstStyle/>
          <a:p>
            <a:pPr algn="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0</a:t>
            </a:r>
          </a:p>
        </p:txBody>
      </p:sp>
      <p:sp>
        <p:nvSpPr>
          <p:cNvPr id="53317" name="Rectangle 67"/>
          <p:cNvSpPr>
            <a:spLocks noChangeArrowheads="1"/>
          </p:cNvSpPr>
          <p:nvPr>
            <p:custDataLst>
              <p:tags r:id="rId65"/>
            </p:custDataLst>
          </p:nvPr>
        </p:nvSpPr>
        <p:spPr bwMode="auto">
          <a:xfrm>
            <a:off x="7302500" y="1268413"/>
            <a:ext cx="1092200" cy="512762"/>
          </a:xfrm>
          <a:prstGeom prst="rect">
            <a:avLst/>
          </a:prstGeom>
          <a:noFill/>
          <a:ln w="9525">
            <a:noFill/>
            <a:miter lim="800000"/>
          </a:ln>
        </p:spPr>
        <p:txBody>
          <a:bodyPr/>
          <a:lstStyle/>
          <a:p>
            <a:pPr algn="ctr">
              <a:lnSpc>
                <a:spcPct val="105000"/>
              </a:lnSpc>
              <a:spcBef>
                <a:spcPct val="45000"/>
              </a:spcBef>
              <a:buClr>
                <a:srgbClr val="00B85C"/>
              </a:buClr>
              <a:buSzPct val="120000"/>
              <a:buFont typeface="Wingdings" panose="05000000000000000000" pitchFamily="2" charset="2"/>
              <a:buNone/>
            </a:pPr>
            <a:r>
              <a:rPr lang="en-US" sz="2400" i="1">
                <a:cs typeface="Arial" panose="020B0604020202020204" pitchFamily="34" charset="0"/>
              </a:rPr>
              <a:t>MC</a:t>
            </a:r>
          </a:p>
        </p:txBody>
      </p:sp>
      <p:sp>
        <p:nvSpPr>
          <p:cNvPr id="53318" name="Rectangle 68"/>
          <p:cNvSpPr>
            <a:spLocks noChangeArrowheads="1"/>
          </p:cNvSpPr>
          <p:nvPr>
            <p:custDataLst>
              <p:tags r:id="rId66"/>
            </p:custDataLst>
          </p:nvPr>
        </p:nvSpPr>
        <p:spPr bwMode="auto">
          <a:xfrm>
            <a:off x="6127750" y="1268413"/>
            <a:ext cx="1174750" cy="512762"/>
          </a:xfrm>
          <a:prstGeom prst="rect">
            <a:avLst/>
          </a:prstGeom>
          <a:noFill/>
          <a:ln w="9525">
            <a:noFill/>
            <a:miter lim="800000"/>
          </a:ln>
        </p:spPr>
        <p:txBody>
          <a:bodyPr/>
          <a:lstStyle/>
          <a:p>
            <a:pPr algn="ctr">
              <a:lnSpc>
                <a:spcPct val="105000"/>
              </a:lnSpc>
              <a:spcBef>
                <a:spcPct val="45000"/>
              </a:spcBef>
              <a:buClr>
                <a:srgbClr val="00B85C"/>
              </a:buClr>
              <a:buSzPct val="120000"/>
              <a:buFont typeface="Wingdings" panose="05000000000000000000" pitchFamily="2" charset="2"/>
              <a:buNone/>
            </a:pPr>
            <a:r>
              <a:rPr lang="en-US" sz="2400" i="1">
                <a:cs typeface="Arial" panose="020B0604020202020204" pitchFamily="34" charset="0"/>
              </a:rPr>
              <a:t>ATC</a:t>
            </a:r>
          </a:p>
        </p:txBody>
      </p:sp>
      <p:sp>
        <p:nvSpPr>
          <p:cNvPr id="53319" name="Rectangle 69"/>
          <p:cNvSpPr>
            <a:spLocks noChangeArrowheads="1"/>
          </p:cNvSpPr>
          <p:nvPr>
            <p:custDataLst>
              <p:tags r:id="rId67"/>
            </p:custDataLst>
          </p:nvPr>
        </p:nvSpPr>
        <p:spPr bwMode="auto">
          <a:xfrm>
            <a:off x="4999038" y="1268413"/>
            <a:ext cx="1128712" cy="512762"/>
          </a:xfrm>
          <a:prstGeom prst="rect">
            <a:avLst/>
          </a:prstGeom>
          <a:noFill/>
          <a:ln w="9525">
            <a:noFill/>
            <a:miter lim="800000"/>
          </a:ln>
        </p:spPr>
        <p:txBody>
          <a:bodyPr/>
          <a:lstStyle/>
          <a:p>
            <a:pPr algn="ctr">
              <a:lnSpc>
                <a:spcPct val="105000"/>
              </a:lnSpc>
              <a:spcBef>
                <a:spcPct val="45000"/>
              </a:spcBef>
              <a:buClr>
                <a:srgbClr val="00B85C"/>
              </a:buClr>
              <a:buSzPct val="120000"/>
              <a:buFont typeface="Wingdings" panose="05000000000000000000" pitchFamily="2" charset="2"/>
              <a:buNone/>
            </a:pPr>
            <a:r>
              <a:rPr lang="en-US" sz="2400" i="1">
                <a:cs typeface="Arial" panose="020B0604020202020204" pitchFamily="34" charset="0"/>
              </a:rPr>
              <a:t>AVC</a:t>
            </a:r>
          </a:p>
        </p:txBody>
      </p:sp>
      <p:sp>
        <p:nvSpPr>
          <p:cNvPr id="53320" name="Rectangle 70"/>
          <p:cNvSpPr>
            <a:spLocks noChangeArrowheads="1"/>
          </p:cNvSpPr>
          <p:nvPr>
            <p:custDataLst>
              <p:tags r:id="rId68"/>
            </p:custDataLst>
          </p:nvPr>
        </p:nvSpPr>
        <p:spPr bwMode="auto">
          <a:xfrm>
            <a:off x="3811588" y="1268413"/>
            <a:ext cx="1187450" cy="512762"/>
          </a:xfrm>
          <a:prstGeom prst="rect">
            <a:avLst/>
          </a:prstGeom>
          <a:noFill/>
          <a:ln w="9525">
            <a:noFill/>
            <a:miter lim="800000"/>
          </a:ln>
        </p:spPr>
        <p:txBody>
          <a:bodyPr/>
          <a:lstStyle/>
          <a:p>
            <a:pPr algn="ctr">
              <a:lnSpc>
                <a:spcPct val="105000"/>
              </a:lnSpc>
              <a:spcBef>
                <a:spcPct val="45000"/>
              </a:spcBef>
              <a:buClr>
                <a:srgbClr val="00B85C"/>
              </a:buClr>
              <a:buSzPct val="120000"/>
              <a:buFont typeface="Wingdings" panose="05000000000000000000" pitchFamily="2" charset="2"/>
              <a:buNone/>
            </a:pPr>
            <a:r>
              <a:rPr lang="en-US" sz="2400" i="1">
                <a:cs typeface="Arial" panose="020B0604020202020204" pitchFamily="34" charset="0"/>
              </a:rPr>
              <a:t>AFC</a:t>
            </a:r>
          </a:p>
        </p:txBody>
      </p:sp>
      <p:sp>
        <p:nvSpPr>
          <p:cNvPr id="53321" name="Rectangle 71"/>
          <p:cNvSpPr>
            <a:spLocks noChangeArrowheads="1"/>
          </p:cNvSpPr>
          <p:nvPr>
            <p:custDataLst>
              <p:tags r:id="rId69"/>
            </p:custDataLst>
          </p:nvPr>
        </p:nvSpPr>
        <p:spPr bwMode="auto">
          <a:xfrm>
            <a:off x="2825750" y="1268413"/>
            <a:ext cx="985838" cy="512762"/>
          </a:xfrm>
          <a:prstGeom prst="rect">
            <a:avLst/>
          </a:prstGeom>
          <a:noFill/>
          <a:ln w="9525">
            <a:noFill/>
            <a:miter lim="800000"/>
          </a:ln>
        </p:spPr>
        <p:txBody>
          <a:bodyPr/>
          <a:lstStyle/>
          <a:p>
            <a:pPr algn="ctr">
              <a:lnSpc>
                <a:spcPct val="105000"/>
              </a:lnSpc>
              <a:spcBef>
                <a:spcPct val="45000"/>
              </a:spcBef>
              <a:buClr>
                <a:srgbClr val="00B85C"/>
              </a:buClr>
              <a:buSzPct val="120000"/>
              <a:buFont typeface="Wingdings" panose="05000000000000000000" pitchFamily="2" charset="2"/>
              <a:buNone/>
            </a:pPr>
            <a:r>
              <a:rPr lang="en-US" sz="2400" i="1">
                <a:cs typeface="Arial" panose="020B0604020202020204" pitchFamily="34" charset="0"/>
              </a:rPr>
              <a:t>TC</a:t>
            </a:r>
          </a:p>
        </p:txBody>
      </p:sp>
      <p:sp>
        <p:nvSpPr>
          <p:cNvPr id="53322" name="Rectangle 72"/>
          <p:cNvSpPr>
            <a:spLocks noChangeArrowheads="1"/>
          </p:cNvSpPr>
          <p:nvPr>
            <p:custDataLst>
              <p:tags r:id="rId70"/>
            </p:custDataLst>
          </p:nvPr>
        </p:nvSpPr>
        <p:spPr bwMode="auto">
          <a:xfrm>
            <a:off x="2017713" y="1268413"/>
            <a:ext cx="808037" cy="512762"/>
          </a:xfrm>
          <a:prstGeom prst="rect">
            <a:avLst/>
          </a:prstGeom>
          <a:noFill/>
          <a:ln w="9525">
            <a:noFill/>
            <a:miter lim="800000"/>
          </a:ln>
        </p:spPr>
        <p:txBody>
          <a:bodyPr/>
          <a:lstStyle/>
          <a:p>
            <a:pPr algn="ctr">
              <a:lnSpc>
                <a:spcPct val="105000"/>
              </a:lnSpc>
              <a:spcBef>
                <a:spcPct val="45000"/>
              </a:spcBef>
              <a:buClr>
                <a:srgbClr val="00B85C"/>
              </a:buClr>
              <a:buSzPct val="120000"/>
              <a:buFont typeface="Wingdings" panose="05000000000000000000" pitchFamily="2" charset="2"/>
              <a:buNone/>
            </a:pPr>
            <a:r>
              <a:rPr lang="en-US" sz="2400" i="1">
                <a:cs typeface="Arial" panose="020B0604020202020204" pitchFamily="34" charset="0"/>
              </a:rPr>
              <a:t>VC</a:t>
            </a:r>
          </a:p>
        </p:txBody>
      </p:sp>
      <p:sp>
        <p:nvSpPr>
          <p:cNvPr id="53323" name="Rectangle 73"/>
          <p:cNvSpPr>
            <a:spLocks noChangeArrowheads="1"/>
          </p:cNvSpPr>
          <p:nvPr>
            <p:custDataLst>
              <p:tags r:id="rId71"/>
            </p:custDataLst>
          </p:nvPr>
        </p:nvSpPr>
        <p:spPr bwMode="auto">
          <a:xfrm>
            <a:off x="1127125" y="1268413"/>
            <a:ext cx="890588" cy="512762"/>
          </a:xfrm>
          <a:prstGeom prst="rect">
            <a:avLst/>
          </a:prstGeom>
          <a:noFill/>
          <a:ln w="9525">
            <a:noFill/>
            <a:miter lim="800000"/>
          </a:ln>
        </p:spPr>
        <p:txBody>
          <a:bodyPr/>
          <a:lstStyle/>
          <a:p>
            <a:pPr algn="ctr">
              <a:lnSpc>
                <a:spcPct val="105000"/>
              </a:lnSpc>
              <a:spcBef>
                <a:spcPct val="45000"/>
              </a:spcBef>
              <a:buClr>
                <a:srgbClr val="00B85C"/>
              </a:buClr>
              <a:buSzPct val="120000"/>
              <a:buFont typeface="Wingdings" panose="05000000000000000000" pitchFamily="2" charset="2"/>
              <a:buNone/>
            </a:pPr>
            <a:r>
              <a:rPr lang="en-US" sz="2400" i="1">
                <a:cs typeface="Arial" panose="020B0604020202020204" pitchFamily="34" charset="0"/>
              </a:rPr>
              <a:t>FC</a:t>
            </a:r>
          </a:p>
        </p:txBody>
      </p:sp>
      <p:sp>
        <p:nvSpPr>
          <p:cNvPr id="53324" name="Rectangle 74"/>
          <p:cNvSpPr>
            <a:spLocks noChangeArrowheads="1"/>
          </p:cNvSpPr>
          <p:nvPr>
            <p:custDataLst>
              <p:tags r:id="rId72"/>
            </p:custDataLst>
          </p:nvPr>
        </p:nvSpPr>
        <p:spPr bwMode="auto">
          <a:xfrm>
            <a:off x="539750" y="1268413"/>
            <a:ext cx="587375" cy="512762"/>
          </a:xfrm>
          <a:prstGeom prst="rect">
            <a:avLst/>
          </a:prstGeom>
          <a:noFill/>
          <a:ln w="9525">
            <a:noFill/>
            <a:miter lim="800000"/>
          </a:ln>
        </p:spPr>
        <p:txBody>
          <a:bodyPr/>
          <a:lstStyle/>
          <a:p>
            <a:pPr algn="ctr">
              <a:lnSpc>
                <a:spcPct val="105000"/>
              </a:lnSpc>
              <a:spcBef>
                <a:spcPct val="45000"/>
              </a:spcBef>
              <a:buClr>
                <a:srgbClr val="00B85C"/>
              </a:buClr>
              <a:buSzPct val="120000"/>
              <a:buFont typeface="Wingdings" panose="05000000000000000000" pitchFamily="2" charset="2"/>
              <a:buNone/>
            </a:pPr>
            <a:r>
              <a:rPr lang="en-US" sz="2400" b="1" i="1">
                <a:cs typeface="Arial" panose="020B0604020202020204" pitchFamily="34" charset="0"/>
              </a:rPr>
              <a:t>Q</a:t>
            </a:r>
          </a:p>
        </p:txBody>
      </p:sp>
      <p:sp>
        <p:nvSpPr>
          <p:cNvPr id="53325" name="Line 75"/>
          <p:cNvSpPr>
            <a:spLocks noChangeShapeType="1"/>
          </p:cNvSpPr>
          <p:nvPr>
            <p:custDataLst>
              <p:tags r:id="rId73"/>
            </p:custDataLst>
          </p:nvPr>
        </p:nvSpPr>
        <p:spPr bwMode="auto">
          <a:xfrm>
            <a:off x="539750" y="1268413"/>
            <a:ext cx="7854950" cy="0"/>
          </a:xfrm>
          <a:prstGeom prst="line">
            <a:avLst/>
          </a:prstGeom>
          <a:noFill/>
          <a:ln w="9525" cap="sq">
            <a:solidFill>
              <a:schemeClr val="tx1"/>
            </a:solidFill>
            <a:round/>
          </a:ln>
        </p:spPr>
        <p:txBody>
          <a:bodyPr/>
          <a:lstStyle/>
          <a:p>
            <a:endParaRPr lang="en-US"/>
          </a:p>
        </p:txBody>
      </p:sp>
      <p:sp>
        <p:nvSpPr>
          <p:cNvPr id="53326" name="Line 76"/>
          <p:cNvSpPr>
            <a:spLocks noChangeShapeType="1"/>
          </p:cNvSpPr>
          <p:nvPr>
            <p:custDataLst>
              <p:tags r:id="rId74"/>
            </p:custDataLst>
          </p:nvPr>
        </p:nvSpPr>
        <p:spPr bwMode="auto">
          <a:xfrm>
            <a:off x="539750" y="1781175"/>
            <a:ext cx="7854950" cy="0"/>
          </a:xfrm>
          <a:prstGeom prst="line">
            <a:avLst/>
          </a:prstGeom>
          <a:noFill/>
          <a:ln w="9525">
            <a:solidFill>
              <a:schemeClr val="tx1"/>
            </a:solidFill>
            <a:round/>
          </a:ln>
        </p:spPr>
        <p:txBody>
          <a:bodyPr/>
          <a:lstStyle/>
          <a:p>
            <a:endParaRPr lang="en-US"/>
          </a:p>
        </p:txBody>
      </p:sp>
      <p:sp>
        <p:nvSpPr>
          <p:cNvPr id="53327" name="Line 77"/>
          <p:cNvSpPr>
            <a:spLocks noChangeShapeType="1"/>
          </p:cNvSpPr>
          <p:nvPr>
            <p:custDataLst>
              <p:tags r:id="rId75"/>
            </p:custDataLst>
          </p:nvPr>
        </p:nvSpPr>
        <p:spPr bwMode="auto">
          <a:xfrm>
            <a:off x="539750" y="2293938"/>
            <a:ext cx="7854950" cy="0"/>
          </a:xfrm>
          <a:prstGeom prst="line">
            <a:avLst/>
          </a:prstGeom>
          <a:noFill/>
          <a:ln w="9525">
            <a:solidFill>
              <a:schemeClr val="tx1"/>
            </a:solidFill>
            <a:round/>
          </a:ln>
        </p:spPr>
        <p:txBody>
          <a:bodyPr/>
          <a:lstStyle/>
          <a:p>
            <a:endParaRPr lang="en-US"/>
          </a:p>
        </p:txBody>
      </p:sp>
      <p:sp>
        <p:nvSpPr>
          <p:cNvPr id="53328" name="Line 78"/>
          <p:cNvSpPr>
            <a:spLocks noChangeShapeType="1"/>
          </p:cNvSpPr>
          <p:nvPr>
            <p:custDataLst>
              <p:tags r:id="rId76"/>
            </p:custDataLst>
          </p:nvPr>
        </p:nvSpPr>
        <p:spPr bwMode="auto">
          <a:xfrm>
            <a:off x="539750" y="2805113"/>
            <a:ext cx="7854950" cy="0"/>
          </a:xfrm>
          <a:prstGeom prst="line">
            <a:avLst/>
          </a:prstGeom>
          <a:noFill/>
          <a:ln w="9525">
            <a:solidFill>
              <a:schemeClr val="tx1"/>
            </a:solidFill>
            <a:round/>
          </a:ln>
        </p:spPr>
        <p:txBody>
          <a:bodyPr/>
          <a:lstStyle/>
          <a:p>
            <a:endParaRPr lang="en-US"/>
          </a:p>
        </p:txBody>
      </p:sp>
      <p:sp>
        <p:nvSpPr>
          <p:cNvPr id="53329" name="Line 79"/>
          <p:cNvSpPr>
            <a:spLocks noChangeShapeType="1"/>
          </p:cNvSpPr>
          <p:nvPr>
            <p:custDataLst>
              <p:tags r:id="rId77"/>
            </p:custDataLst>
          </p:nvPr>
        </p:nvSpPr>
        <p:spPr bwMode="auto">
          <a:xfrm>
            <a:off x="539750" y="3317875"/>
            <a:ext cx="7854950" cy="0"/>
          </a:xfrm>
          <a:prstGeom prst="line">
            <a:avLst/>
          </a:prstGeom>
          <a:noFill/>
          <a:ln w="9525">
            <a:solidFill>
              <a:schemeClr val="tx1"/>
            </a:solidFill>
            <a:round/>
          </a:ln>
        </p:spPr>
        <p:txBody>
          <a:bodyPr/>
          <a:lstStyle/>
          <a:p>
            <a:endParaRPr lang="en-US"/>
          </a:p>
        </p:txBody>
      </p:sp>
      <p:sp>
        <p:nvSpPr>
          <p:cNvPr id="53330" name="Line 80"/>
          <p:cNvSpPr>
            <a:spLocks noChangeShapeType="1"/>
          </p:cNvSpPr>
          <p:nvPr>
            <p:custDataLst>
              <p:tags r:id="rId78"/>
            </p:custDataLst>
          </p:nvPr>
        </p:nvSpPr>
        <p:spPr bwMode="auto">
          <a:xfrm>
            <a:off x="539750" y="3830638"/>
            <a:ext cx="7854950" cy="0"/>
          </a:xfrm>
          <a:prstGeom prst="line">
            <a:avLst/>
          </a:prstGeom>
          <a:noFill/>
          <a:ln w="9525">
            <a:solidFill>
              <a:schemeClr val="tx1"/>
            </a:solidFill>
            <a:round/>
          </a:ln>
        </p:spPr>
        <p:txBody>
          <a:bodyPr/>
          <a:lstStyle/>
          <a:p>
            <a:endParaRPr lang="en-US"/>
          </a:p>
        </p:txBody>
      </p:sp>
      <p:sp>
        <p:nvSpPr>
          <p:cNvPr id="53331" name="Line 81"/>
          <p:cNvSpPr>
            <a:spLocks noChangeShapeType="1"/>
          </p:cNvSpPr>
          <p:nvPr>
            <p:custDataLst>
              <p:tags r:id="rId79"/>
            </p:custDataLst>
          </p:nvPr>
        </p:nvSpPr>
        <p:spPr bwMode="auto">
          <a:xfrm>
            <a:off x="539750" y="4343400"/>
            <a:ext cx="7854950" cy="0"/>
          </a:xfrm>
          <a:prstGeom prst="line">
            <a:avLst/>
          </a:prstGeom>
          <a:noFill/>
          <a:ln w="9525">
            <a:solidFill>
              <a:schemeClr val="tx1"/>
            </a:solidFill>
            <a:round/>
          </a:ln>
        </p:spPr>
        <p:txBody>
          <a:bodyPr/>
          <a:lstStyle/>
          <a:p>
            <a:endParaRPr lang="en-US"/>
          </a:p>
        </p:txBody>
      </p:sp>
      <p:sp>
        <p:nvSpPr>
          <p:cNvPr id="53332" name="Line 82"/>
          <p:cNvSpPr>
            <a:spLocks noChangeShapeType="1"/>
          </p:cNvSpPr>
          <p:nvPr>
            <p:custDataLst>
              <p:tags r:id="rId80"/>
            </p:custDataLst>
          </p:nvPr>
        </p:nvSpPr>
        <p:spPr bwMode="auto">
          <a:xfrm>
            <a:off x="539750" y="4856163"/>
            <a:ext cx="7854950" cy="0"/>
          </a:xfrm>
          <a:prstGeom prst="line">
            <a:avLst/>
          </a:prstGeom>
          <a:noFill/>
          <a:ln w="9525">
            <a:solidFill>
              <a:schemeClr val="tx1"/>
            </a:solidFill>
            <a:round/>
          </a:ln>
        </p:spPr>
        <p:txBody>
          <a:bodyPr/>
          <a:lstStyle/>
          <a:p>
            <a:endParaRPr lang="en-US"/>
          </a:p>
        </p:txBody>
      </p:sp>
      <p:sp>
        <p:nvSpPr>
          <p:cNvPr id="53333" name="Line 83"/>
          <p:cNvSpPr>
            <a:spLocks noChangeShapeType="1"/>
          </p:cNvSpPr>
          <p:nvPr>
            <p:custDataLst>
              <p:tags r:id="rId81"/>
            </p:custDataLst>
          </p:nvPr>
        </p:nvSpPr>
        <p:spPr bwMode="auto">
          <a:xfrm>
            <a:off x="539750" y="5367338"/>
            <a:ext cx="7854950" cy="0"/>
          </a:xfrm>
          <a:prstGeom prst="line">
            <a:avLst/>
          </a:prstGeom>
          <a:noFill/>
          <a:ln w="9525">
            <a:solidFill>
              <a:schemeClr val="tx1"/>
            </a:solidFill>
            <a:round/>
          </a:ln>
        </p:spPr>
        <p:txBody>
          <a:bodyPr/>
          <a:lstStyle/>
          <a:p>
            <a:endParaRPr lang="en-US"/>
          </a:p>
        </p:txBody>
      </p:sp>
      <p:sp>
        <p:nvSpPr>
          <p:cNvPr id="53334" name="Line 84"/>
          <p:cNvSpPr>
            <a:spLocks noChangeShapeType="1"/>
          </p:cNvSpPr>
          <p:nvPr>
            <p:custDataLst>
              <p:tags r:id="rId82"/>
            </p:custDataLst>
          </p:nvPr>
        </p:nvSpPr>
        <p:spPr bwMode="auto">
          <a:xfrm>
            <a:off x="539750" y="5880100"/>
            <a:ext cx="7854950" cy="0"/>
          </a:xfrm>
          <a:prstGeom prst="line">
            <a:avLst/>
          </a:prstGeom>
          <a:noFill/>
          <a:ln w="9525">
            <a:solidFill>
              <a:schemeClr val="tx1"/>
            </a:solidFill>
            <a:round/>
          </a:ln>
        </p:spPr>
        <p:txBody>
          <a:bodyPr/>
          <a:lstStyle/>
          <a:p>
            <a:endParaRPr lang="en-US"/>
          </a:p>
        </p:txBody>
      </p:sp>
      <p:sp>
        <p:nvSpPr>
          <p:cNvPr id="53335" name="Line 85"/>
          <p:cNvSpPr>
            <a:spLocks noChangeShapeType="1"/>
          </p:cNvSpPr>
          <p:nvPr>
            <p:custDataLst>
              <p:tags r:id="rId83"/>
            </p:custDataLst>
          </p:nvPr>
        </p:nvSpPr>
        <p:spPr bwMode="auto">
          <a:xfrm flipV="1">
            <a:off x="539750" y="6286500"/>
            <a:ext cx="7854950" cy="106680"/>
          </a:xfrm>
          <a:prstGeom prst="line">
            <a:avLst/>
          </a:prstGeom>
          <a:noFill/>
          <a:ln w="9525" cap="sq">
            <a:solidFill>
              <a:schemeClr val="tx1"/>
            </a:solidFill>
            <a:round/>
          </a:ln>
        </p:spPr>
        <p:txBody>
          <a:bodyPr/>
          <a:lstStyle/>
          <a:p>
            <a:endParaRPr lang="en-US"/>
          </a:p>
        </p:txBody>
      </p:sp>
      <p:sp>
        <p:nvSpPr>
          <p:cNvPr id="53336" name="Line 86"/>
          <p:cNvSpPr>
            <a:spLocks noChangeShapeType="1"/>
          </p:cNvSpPr>
          <p:nvPr>
            <p:custDataLst>
              <p:tags r:id="rId84"/>
            </p:custDataLst>
          </p:nvPr>
        </p:nvSpPr>
        <p:spPr bwMode="auto">
          <a:xfrm>
            <a:off x="539750" y="1268413"/>
            <a:ext cx="0" cy="5124450"/>
          </a:xfrm>
          <a:prstGeom prst="line">
            <a:avLst/>
          </a:prstGeom>
          <a:noFill/>
          <a:ln w="9525" cap="sq">
            <a:solidFill>
              <a:schemeClr val="tx1"/>
            </a:solidFill>
            <a:round/>
          </a:ln>
        </p:spPr>
        <p:txBody>
          <a:bodyPr/>
          <a:lstStyle/>
          <a:p>
            <a:endParaRPr lang="en-US"/>
          </a:p>
        </p:txBody>
      </p:sp>
      <p:sp>
        <p:nvSpPr>
          <p:cNvPr id="53337" name="Line 87"/>
          <p:cNvSpPr>
            <a:spLocks noChangeShapeType="1"/>
          </p:cNvSpPr>
          <p:nvPr>
            <p:custDataLst>
              <p:tags r:id="rId85"/>
            </p:custDataLst>
          </p:nvPr>
        </p:nvSpPr>
        <p:spPr bwMode="auto">
          <a:xfrm>
            <a:off x="1127125" y="1268413"/>
            <a:ext cx="0" cy="5124450"/>
          </a:xfrm>
          <a:prstGeom prst="line">
            <a:avLst/>
          </a:prstGeom>
          <a:noFill/>
          <a:ln w="9525">
            <a:solidFill>
              <a:schemeClr val="tx1"/>
            </a:solidFill>
            <a:round/>
          </a:ln>
        </p:spPr>
        <p:txBody>
          <a:bodyPr/>
          <a:lstStyle/>
          <a:p>
            <a:endParaRPr lang="en-US"/>
          </a:p>
        </p:txBody>
      </p:sp>
      <p:sp>
        <p:nvSpPr>
          <p:cNvPr id="53338" name="Line 88"/>
          <p:cNvSpPr>
            <a:spLocks noChangeShapeType="1"/>
          </p:cNvSpPr>
          <p:nvPr>
            <p:custDataLst>
              <p:tags r:id="rId86"/>
            </p:custDataLst>
          </p:nvPr>
        </p:nvSpPr>
        <p:spPr bwMode="auto">
          <a:xfrm>
            <a:off x="2017713" y="1268413"/>
            <a:ext cx="0" cy="5124450"/>
          </a:xfrm>
          <a:prstGeom prst="line">
            <a:avLst/>
          </a:prstGeom>
          <a:noFill/>
          <a:ln w="9525">
            <a:solidFill>
              <a:schemeClr val="tx1"/>
            </a:solidFill>
            <a:round/>
          </a:ln>
        </p:spPr>
        <p:txBody>
          <a:bodyPr/>
          <a:lstStyle/>
          <a:p>
            <a:endParaRPr lang="en-US"/>
          </a:p>
        </p:txBody>
      </p:sp>
      <p:sp>
        <p:nvSpPr>
          <p:cNvPr id="53339" name="Line 89"/>
          <p:cNvSpPr>
            <a:spLocks noChangeShapeType="1"/>
          </p:cNvSpPr>
          <p:nvPr>
            <p:custDataLst>
              <p:tags r:id="rId87"/>
            </p:custDataLst>
          </p:nvPr>
        </p:nvSpPr>
        <p:spPr bwMode="auto">
          <a:xfrm>
            <a:off x="2825750" y="1268413"/>
            <a:ext cx="0" cy="5124450"/>
          </a:xfrm>
          <a:prstGeom prst="line">
            <a:avLst/>
          </a:prstGeom>
          <a:noFill/>
          <a:ln w="9525">
            <a:solidFill>
              <a:schemeClr val="tx1"/>
            </a:solidFill>
            <a:round/>
          </a:ln>
        </p:spPr>
        <p:txBody>
          <a:bodyPr/>
          <a:lstStyle/>
          <a:p>
            <a:endParaRPr lang="en-US"/>
          </a:p>
        </p:txBody>
      </p:sp>
      <p:sp>
        <p:nvSpPr>
          <p:cNvPr id="53340" name="Line 90"/>
          <p:cNvSpPr>
            <a:spLocks noChangeShapeType="1"/>
          </p:cNvSpPr>
          <p:nvPr>
            <p:custDataLst>
              <p:tags r:id="rId88"/>
            </p:custDataLst>
          </p:nvPr>
        </p:nvSpPr>
        <p:spPr bwMode="auto">
          <a:xfrm>
            <a:off x="3811588" y="1268413"/>
            <a:ext cx="0" cy="5124450"/>
          </a:xfrm>
          <a:prstGeom prst="line">
            <a:avLst/>
          </a:prstGeom>
          <a:noFill/>
          <a:ln w="9525">
            <a:solidFill>
              <a:schemeClr val="tx1"/>
            </a:solidFill>
            <a:round/>
          </a:ln>
        </p:spPr>
        <p:txBody>
          <a:bodyPr/>
          <a:lstStyle/>
          <a:p>
            <a:endParaRPr lang="en-US"/>
          </a:p>
        </p:txBody>
      </p:sp>
      <p:sp>
        <p:nvSpPr>
          <p:cNvPr id="53341" name="Line 91"/>
          <p:cNvSpPr>
            <a:spLocks noChangeShapeType="1"/>
          </p:cNvSpPr>
          <p:nvPr>
            <p:custDataLst>
              <p:tags r:id="rId89"/>
            </p:custDataLst>
          </p:nvPr>
        </p:nvSpPr>
        <p:spPr bwMode="auto">
          <a:xfrm>
            <a:off x="4999038" y="1268413"/>
            <a:ext cx="0" cy="5124450"/>
          </a:xfrm>
          <a:prstGeom prst="line">
            <a:avLst/>
          </a:prstGeom>
          <a:noFill/>
          <a:ln w="9525">
            <a:solidFill>
              <a:schemeClr val="tx1"/>
            </a:solidFill>
            <a:round/>
          </a:ln>
        </p:spPr>
        <p:txBody>
          <a:bodyPr/>
          <a:lstStyle/>
          <a:p>
            <a:endParaRPr lang="en-US"/>
          </a:p>
        </p:txBody>
      </p:sp>
      <p:sp>
        <p:nvSpPr>
          <p:cNvPr id="53342" name="Line 92"/>
          <p:cNvSpPr>
            <a:spLocks noChangeShapeType="1"/>
          </p:cNvSpPr>
          <p:nvPr>
            <p:custDataLst>
              <p:tags r:id="rId90"/>
            </p:custDataLst>
          </p:nvPr>
        </p:nvSpPr>
        <p:spPr bwMode="auto">
          <a:xfrm>
            <a:off x="6127750" y="1268413"/>
            <a:ext cx="0" cy="5124450"/>
          </a:xfrm>
          <a:prstGeom prst="line">
            <a:avLst/>
          </a:prstGeom>
          <a:noFill/>
          <a:ln w="9525">
            <a:solidFill>
              <a:schemeClr val="tx1"/>
            </a:solidFill>
            <a:round/>
          </a:ln>
        </p:spPr>
        <p:txBody>
          <a:bodyPr/>
          <a:lstStyle/>
          <a:p>
            <a:endParaRPr lang="en-US"/>
          </a:p>
        </p:txBody>
      </p:sp>
      <p:sp>
        <p:nvSpPr>
          <p:cNvPr id="53343" name="Line 93"/>
          <p:cNvSpPr>
            <a:spLocks noChangeShapeType="1"/>
          </p:cNvSpPr>
          <p:nvPr>
            <p:custDataLst>
              <p:tags r:id="rId91"/>
            </p:custDataLst>
          </p:nvPr>
        </p:nvSpPr>
        <p:spPr bwMode="auto">
          <a:xfrm>
            <a:off x="7302500" y="1268413"/>
            <a:ext cx="0" cy="5124450"/>
          </a:xfrm>
          <a:prstGeom prst="line">
            <a:avLst/>
          </a:prstGeom>
          <a:noFill/>
          <a:ln w="9525">
            <a:solidFill>
              <a:schemeClr val="tx1"/>
            </a:solidFill>
            <a:round/>
          </a:ln>
        </p:spPr>
        <p:txBody>
          <a:bodyPr/>
          <a:lstStyle/>
          <a:p>
            <a:endParaRPr lang="en-US"/>
          </a:p>
        </p:txBody>
      </p:sp>
      <p:sp>
        <p:nvSpPr>
          <p:cNvPr id="53344" name="Line 94"/>
          <p:cNvSpPr>
            <a:spLocks noChangeShapeType="1"/>
          </p:cNvSpPr>
          <p:nvPr>
            <p:custDataLst>
              <p:tags r:id="rId92"/>
            </p:custDataLst>
          </p:nvPr>
        </p:nvSpPr>
        <p:spPr bwMode="auto">
          <a:xfrm>
            <a:off x="8394700" y="1268413"/>
            <a:ext cx="0" cy="5124450"/>
          </a:xfrm>
          <a:prstGeom prst="line">
            <a:avLst/>
          </a:prstGeom>
          <a:noFill/>
          <a:ln w="9525" cap="sq">
            <a:solidFill>
              <a:schemeClr val="tx1"/>
            </a:solidFill>
            <a:round/>
          </a:ln>
        </p:spPr>
        <p:txBody>
          <a:bodyPr/>
          <a:lstStyle/>
          <a:p>
            <a:endParaRPr lang="en-US"/>
          </a:p>
        </p:txBody>
      </p:sp>
      <p:sp>
        <p:nvSpPr>
          <p:cNvPr id="53345" name="Rectangle 95"/>
          <p:cNvSpPr>
            <a:spLocks noChangeArrowheads="1"/>
          </p:cNvSpPr>
          <p:nvPr>
            <p:custDataLst>
              <p:tags r:id="rId93"/>
            </p:custDataLst>
          </p:nvPr>
        </p:nvSpPr>
        <p:spPr bwMode="auto">
          <a:xfrm>
            <a:off x="7313613" y="5591175"/>
            <a:ext cx="1069975" cy="512763"/>
          </a:xfrm>
          <a:prstGeom prst="rect">
            <a:avLst/>
          </a:prstGeom>
          <a:solidFill>
            <a:schemeClr val="bg1"/>
          </a:solid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200</a:t>
            </a:r>
          </a:p>
        </p:txBody>
      </p:sp>
      <p:sp>
        <p:nvSpPr>
          <p:cNvPr id="53346" name="Rectangle 96"/>
          <p:cNvSpPr>
            <a:spLocks noChangeArrowheads="1"/>
          </p:cNvSpPr>
          <p:nvPr>
            <p:custDataLst>
              <p:tags r:id="rId94"/>
            </p:custDataLst>
          </p:nvPr>
        </p:nvSpPr>
        <p:spPr bwMode="auto">
          <a:xfrm>
            <a:off x="7313613" y="5078413"/>
            <a:ext cx="1069975" cy="512762"/>
          </a:xfrm>
          <a:prstGeom prst="rect">
            <a:avLst/>
          </a:prstGeom>
          <a:solidFill>
            <a:schemeClr val="bg1"/>
          </a:solid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140</a:t>
            </a:r>
          </a:p>
        </p:txBody>
      </p:sp>
      <p:sp>
        <p:nvSpPr>
          <p:cNvPr id="53347" name="Rectangle 97"/>
          <p:cNvSpPr>
            <a:spLocks noChangeArrowheads="1"/>
          </p:cNvSpPr>
          <p:nvPr>
            <p:custDataLst>
              <p:tags r:id="rId95"/>
            </p:custDataLst>
          </p:nvPr>
        </p:nvSpPr>
        <p:spPr bwMode="auto">
          <a:xfrm>
            <a:off x="7313613" y="4567238"/>
            <a:ext cx="1069975" cy="511175"/>
          </a:xfrm>
          <a:prstGeom prst="rect">
            <a:avLst/>
          </a:prstGeom>
          <a:solidFill>
            <a:schemeClr val="bg1"/>
          </a:solid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100</a:t>
            </a:r>
          </a:p>
        </p:txBody>
      </p:sp>
      <p:sp>
        <p:nvSpPr>
          <p:cNvPr id="53348" name="Rectangle 98"/>
          <p:cNvSpPr>
            <a:spLocks noChangeArrowheads="1"/>
          </p:cNvSpPr>
          <p:nvPr>
            <p:custDataLst>
              <p:tags r:id="rId96"/>
            </p:custDataLst>
          </p:nvPr>
        </p:nvSpPr>
        <p:spPr bwMode="auto">
          <a:xfrm>
            <a:off x="7313613" y="4054475"/>
            <a:ext cx="1069975" cy="512763"/>
          </a:xfrm>
          <a:prstGeom prst="rect">
            <a:avLst/>
          </a:prstGeom>
          <a:solidFill>
            <a:schemeClr val="bg1"/>
          </a:solid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70</a:t>
            </a:r>
          </a:p>
        </p:txBody>
      </p:sp>
      <p:sp>
        <p:nvSpPr>
          <p:cNvPr id="53349" name="Rectangle 99"/>
          <p:cNvSpPr>
            <a:spLocks noChangeArrowheads="1"/>
          </p:cNvSpPr>
          <p:nvPr>
            <p:custDataLst>
              <p:tags r:id="rId97"/>
            </p:custDataLst>
          </p:nvPr>
        </p:nvSpPr>
        <p:spPr bwMode="auto">
          <a:xfrm>
            <a:off x="7313613" y="3541713"/>
            <a:ext cx="1069975" cy="512762"/>
          </a:xfrm>
          <a:prstGeom prst="rect">
            <a:avLst/>
          </a:prstGeom>
          <a:solidFill>
            <a:schemeClr val="bg1"/>
          </a:solid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50</a:t>
            </a:r>
          </a:p>
        </p:txBody>
      </p:sp>
      <p:sp>
        <p:nvSpPr>
          <p:cNvPr id="53350" name="Rectangle 100"/>
          <p:cNvSpPr>
            <a:spLocks noChangeArrowheads="1"/>
          </p:cNvSpPr>
          <p:nvPr>
            <p:custDataLst>
              <p:tags r:id="rId98"/>
            </p:custDataLst>
          </p:nvPr>
        </p:nvSpPr>
        <p:spPr bwMode="auto">
          <a:xfrm>
            <a:off x="7313613" y="3028950"/>
            <a:ext cx="1069975" cy="512763"/>
          </a:xfrm>
          <a:prstGeom prst="rect">
            <a:avLst/>
          </a:prstGeom>
          <a:solidFill>
            <a:schemeClr val="bg1"/>
          </a:solid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40</a:t>
            </a:r>
          </a:p>
        </p:txBody>
      </p:sp>
      <p:sp>
        <p:nvSpPr>
          <p:cNvPr id="53351" name="Rectangle 101"/>
          <p:cNvSpPr>
            <a:spLocks noChangeArrowheads="1"/>
          </p:cNvSpPr>
          <p:nvPr>
            <p:custDataLst>
              <p:tags r:id="rId99"/>
            </p:custDataLst>
          </p:nvPr>
        </p:nvSpPr>
        <p:spPr bwMode="auto">
          <a:xfrm>
            <a:off x="7313613" y="2516188"/>
            <a:ext cx="1069975" cy="512762"/>
          </a:xfrm>
          <a:prstGeom prst="rect">
            <a:avLst/>
          </a:prstGeom>
          <a:solidFill>
            <a:schemeClr val="bg1"/>
          </a:solid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50</a:t>
            </a:r>
          </a:p>
        </p:txBody>
      </p:sp>
      <p:sp>
        <p:nvSpPr>
          <p:cNvPr id="53352" name="Rectangle 102"/>
          <p:cNvSpPr>
            <a:spLocks noChangeArrowheads="1"/>
          </p:cNvSpPr>
          <p:nvPr>
            <p:custDataLst>
              <p:tags r:id="rId100"/>
            </p:custDataLst>
          </p:nvPr>
        </p:nvSpPr>
        <p:spPr bwMode="auto">
          <a:xfrm>
            <a:off x="7313613" y="2005013"/>
            <a:ext cx="1069975" cy="511175"/>
          </a:xfrm>
          <a:prstGeom prst="rect">
            <a:avLst/>
          </a:prstGeom>
          <a:solidFill>
            <a:schemeClr val="bg1"/>
          </a:solid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en-US" sz="2400">
                <a:cs typeface="Arial" panose="020B0604020202020204" pitchFamily="34" charset="0"/>
              </a:rPr>
              <a:t>70</a:t>
            </a:r>
          </a:p>
        </p:txBody>
      </p:sp>
      <p:sp>
        <p:nvSpPr>
          <p:cNvPr id="53353" name="Line 103"/>
          <p:cNvSpPr>
            <a:spLocks noChangeShapeType="1"/>
          </p:cNvSpPr>
          <p:nvPr>
            <p:custDataLst>
              <p:tags r:id="rId101"/>
            </p:custDataLst>
          </p:nvPr>
        </p:nvSpPr>
        <p:spPr bwMode="auto">
          <a:xfrm>
            <a:off x="7302500" y="2543175"/>
            <a:ext cx="1090613" cy="0"/>
          </a:xfrm>
          <a:prstGeom prst="line">
            <a:avLst/>
          </a:prstGeom>
          <a:noFill/>
          <a:ln w="9525">
            <a:solidFill>
              <a:schemeClr val="tx1"/>
            </a:solidFill>
            <a:round/>
          </a:ln>
        </p:spPr>
        <p:txBody>
          <a:bodyPr/>
          <a:lstStyle/>
          <a:p>
            <a:endParaRPr lang="en-US"/>
          </a:p>
        </p:txBody>
      </p:sp>
      <p:sp>
        <p:nvSpPr>
          <p:cNvPr id="53354" name="Line 104"/>
          <p:cNvSpPr>
            <a:spLocks noChangeShapeType="1"/>
          </p:cNvSpPr>
          <p:nvPr>
            <p:custDataLst>
              <p:tags r:id="rId102"/>
            </p:custDataLst>
          </p:nvPr>
        </p:nvSpPr>
        <p:spPr bwMode="auto">
          <a:xfrm>
            <a:off x="7304088" y="3044825"/>
            <a:ext cx="1090612" cy="0"/>
          </a:xfrm>
          <a:prstGeom prst="line">
            <a:avLst/>
          </a:prstGeom>
          <a:noFill/>
          <a:ln w="9525">
            <a:solidFill>
              <a:schemeClr val="tx1"/>
            </a:solidFill>
            <a:round/>
          </a:ln>
        </p:spPr>
        <p:txBody>
          <a:bodyPr/>
          <a:lstStyle/>
          <a:p>
            <a:endParaRPr lang="en-US"/>
          </a:p>
        </p:txBody>
      </p:sp>
      <p:sp>
        <p:nvSpPr>
          <p:cNvPr id="53355" name="Line 105"/>
          <p:cNvSpPr>
            <a:spLocks noChangeShapeType="1"/>
          </p:cNvSpPr>
          <p:nvPr>
            <p:custDataLst>
              <p:tags r:id="rId103"/>
            </p:custDataLst>
          </p:nvPr>
        </p:nvSpPr>
        <p:spPr bwMode="auto">
          <a:xfrm>
            <a:off x="7304088" y="3559175"/>
            <a:ext cx="1090612" cy="0"/>
          </a:xfrm>
          <a:prstGeom prst="line">
            <a:avLst/>
          </a:prstGeom>
          <a:noFill/>
          <a:ln w="9525">
            <a:solidFill>
              <a:schemeClr val="tx1"/>
            </a:solidFill>
            <a:round/>
          </a:ln>
        </p:spPr>
        <p:txBody>
          <a:bodyPr/>
          <a:lstStyle/>
          <a:p>
            <a:endParaRPr lang="en-US"/>
          </a:p>
        </p:txBody>
      </p:sp>
      <p:sp>
        <p:nvSpPr>
          <p:cNvPr id="53356" name="Line 106"/>
          <p:cNvSpPr>
            <a:spLocks noChangeShapeType="1"/>
          </p:cNvSpPr>
          <p:nvPr>
            <p:custDataLst>
              <p:tags r:id="rId104"/>
            </p:custDataLst>
          </p:nvPr>
        </p:nvSpPr>
        <p:spPr bwMode="auto">
          <a:xfrm>
            <a:off x="7300913" y="4067175"/>
            <a:ext cx="1090612" cy="0"/>
          </a:xfrm>
          <a:prstGeom prst="line">
            <a:avLst/>
          </a:prstGeom>
          <a:noFill/>
          <a:ln w="9525">
            <a:solidFill>
              <a:schemeClr val="tx1"/>
            </a:solidFill>
            <a:round/>
          </a:ln>
        </p:spPr>
        <p:txBody>
          <a:bodyPr/>
          <a:lstStyle/>
          <a:p>
            <a:endParaRPr lang="en-US"/>
          </a:p>
        </p:txBody>
      </p:sp>
      <p:sp>
        <p:nvSpPr>
          <p:cNvPr id="53357" name="Line 107"/>
          <p:cNvSpPr>
            <a:spLocks noChangeShapeType="1"/>
          </p:cNvSpPr>
          <p:nvPr>
            <p:custDataLst>
              <p:tags r:id="rId105"/>
            </p:custDataLst>
          </p:nvPr>
        </p:nvSpPr>
        <p:spPr bwMode="auto">
          <a:xfrm>
            <a:off x="7305675" y="4586288"/>
            <a:ext cx="1090613" cy="0"/>
          </a:xfrm>
          <a:prstGeom prst="line">
            <a:avLst/>
          </a:prstGeom>
          <a:noFill/>
          <a:ln w="9525">
            <a:solidFill>
              <a:schemeClr val="tx1"/>
            </a:solidFill>
            <a:round/>
          </a:ln>
        </p:spPr>
        <p:txBody>
          <a:bodyPr/>
          <a:lstStyle/>
          <a:p>
            <a:endParaRPr lang="en-US"/>
          </a:p>
        </p:txBody>
      </p:sp>
      <p:sp>
        <p:nvSpPr>
          <p:cNvPr id="53358" name="Line 108"/>
          <p:cNvSpPr>
            <a:spLocks noChangeShapeType="1"/>
          </p:cNvSpPr>
          <p:nvPr>
            <p:custDataLst>
              <p:tags r:id="rId106"/>
            </p:custDataLst>
          </p:nvPr>
        </p:nvSpPr>
        <p:spPr bwMode="auto">
          <a:xfrm>
            <a:off x="7302500" y="5089525"/>
            <a:ext cx="1090613" cy="0"/>
          </a:xfrm>
          <a:prstGeom prst="line">
            <a:avLst/>
          </a:prstGeom>
          <a:noFill/>
          <a:ln w="9525">
            <a:solidFill>
              <a:schemeClr val="tx1"/>
            </a:solidFill>
            <a:round/>
          </a:ln>
        </p:spPr>
        <p:txBody>
          <a:bodyPr/>
          <a:lstStyle/>
          <a:p>
            <a:endParaRPr lang="en-US"/>
          </a:p>
        </p:txBody>
      </p:sp>
      <p:sp>
        <p:nvSpPr>
          <p:cNvPr id="53359" name="Line 109"/>
          <p:cNvSpPr>
            <a:spLocks noChangeShapeType="1"/>
          </p:cNvSpPr>
          <p:nvPr>
            <p:custDataLst>
              <p:tags r:id="rId107"/>
            </p:custDataLst>
          </p:nvPr>
        </p:nvSpPr>
        <p:spPr bwMode="auto">
          <a:xfrm>
            <a:off x="7302500" y="5616575"/>
            <a:ext cx="1090613" cy="0"/>
          </a:xfrm>
          <a:prstGeom prst="line">
            <a:avLst/>
          </a:prstGeom>
          <a:noFill/>
          <a:ln w="9525">
            <a:solidFill>
              <a:schemeClr val="tx1"/>
            </a:solidFill>
            <a:round/>
          </a:ln>
        </p:spPr>
        <p:txBody>
          <a:bodyPr/>
          <a:lstStyle/>
          <a:p>
            <a:endParaRPr lang="en-US"/>
          </a:p>
        </p:txBody>
      </p:sp>
      <p:sp>
        <p:nvSpPr>
          <p:cNvPr id="53360" name="Line 110"/>
          <p:cNvSpPr>
            <a:spLocks noChangeShapeType="1"/>
          </p:cNvSpPr>
          <p:nvPr>
            <p:custDataLst>
              <p:tags r:id="rId108"/>
            </p:custDataLst>
          </p:nvPr>
        </p:nvSpPr>
        <p:spPr bwMode="auto">
          <a:xfrm>
            <a:off x="7307263" y="2016125"/>
            <a:ext cx="1090612" cy="0"/>
          </a:xfrm>
          <a:prstGeom prst="line">
            <a:avLst/>
          </a:prstGeom>
          <a:noFill/>
          <a:ln w="9525">
            <a:solidFill>
              <a:schemeClr val="tx1"/>
            </a:solidFill>
            <a:round/>
          </a:ln>
        </p:spPr>
        <p:txBody>
          <a:bodyPr/>
          <a:lstStyle/>
          <a:p>
            <a:endParaRPr lang="en-US"/>
          </a:p>
        </p:txBody>
      </p:sp>
      <p:sp>
        <p:nvSpPr>
          <p:cNvPr id="53361" name="Line 111"/>
          <p:cNvSpPr>
            <a:spLocks noChangeShapeType="1"/>
          </p:cNvSpPr>
          <p:nvPr>
            <p:custDataLst>
              <p:tags r:id="rId109"/>
            </p:custDataLst>
          </p:nvPr>
        </p:nvSpPr>
        <p:spPr bwMode="auto">
          <a:xfrm>
            <a:off x="7300913" y="6132513"/>
            <a:ext cx="1090612" cy="0"/>
          </a:xfrm>
          <a:prstGeom prst="line">
            <a:avLst/>
          </a:prstGeom>
          <a:noFill/>
          <a:ln w="9525">
            <a:solidFill>
              <a:schemeClr val="tx1"/>
            </a:solidFill>
            <a:round/>
          </a:ln>
        </p:spPr>
        <p:txBody>
          <a:bodyPr/>
          <a:lstStyle/>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logo-VI系统0709-PPT-24.jpg"/>
          <p:cNvPicPr>
            <a:picLocks noChangeAspect="1"/>
          </p:cNvPicPr>
          <p:nvPr/>
        </p:nvPicPr>
        <p:blipFill>
          <a:blip r:embed="rId3" cstate="print"/>
          <a:stretch>
            <a:fillRect/>
          </a:stretch>
        </p:blipFill>
        <p:spPr>
          <a:xfrm>
            <a:off x="871" y="-31802"/>
            <a:ext cx="9143129" cy="6858000"/>
          </a:xfrm>
          <a:prstGeom prst="rect">
            <a:avLst/>
          </a:prstGeom>
        </p:spPr>
      </p:pic>
      <p:pic>
        <p:nvPicPr>
          <p:cNvPr id="5" name="图片 4" descr="logo-VI系统0630-PPT-09.png"/>
          <p:cNvPicPr>
            <a:picLocks noChangeAspect="1"/>
          </p:cNvPicPr>
          <p:nvPr/>
        </p:nvPicPr>
        <p:blipFill>
          <a:blip r:embed="rId4" cstate="print"/>
          <a:stretch>
            <a:fillRect/>
          </a:stretch>
        </p:blipFill>
        <p:spPr>
          <a:xfrm>
            <a:off x="642910" y="571480"/>
            <a:ext cx="2714644" cy="523429"/>
          </a:xfrm>
          <a:prstGeom prst="rect">
            <a:avLst/>
          </a:prstGeom>
        </p:spPr>
      </p:pic>
      <p:sp>
        <p:nvSpPr>
          <p:cNvPr id="6" name="TextBox 5"/>
          <p:cNvSpPr txBox="1"/>
          <p:nvPr/>
        </p:nvSpPr>
        <p:spPr>
          <a:xfrm>
            <a:off x="467544" y="5218459"/>
            <a:ext cx="3957391" cy="830997"/>
          </a:xfrm>
          <a:prstGeom prst="rect">
            <a:avLst/>
          </a:prstGeom>
          <a:noFill/>
        </p:spPr>
        <p:txBody>
          <a:bodyPr wrap="square" rtlCol="0" anchor="b" anchorCtr="0">
            <a:spAutoFit/>
          </a:bodyPr>
          <a:lstStyle/>
          <a:p>
            <a:r>
              <a:rPr lang="zh-CN" altLang="en-US" sz="2400" dirty="0">
                <a:solidFill>
                  <a:schemeClr val="bg1"/>
                </a:solidFill>
                <a:latin typeface="华光中雅_CNKI" panose="02000500000000000000" pitchFamily="2" charset="-122"/>
                <a:ea typeface="华光中雅_CNKI" panose="02000500000000000000" pitchFamily="2" charset="-122"/>
              </a:rPr>
              <a:t>哈尔滨工业大学（</a:t>
            </a:r>
            <a:r>
              <a:rPr lang="zh-CN" altLang="en-US" sz="2400">
                <a:solidFill>
                  <a:schemeClr val="bg1"/>
                </a:solidFill>
                <a:latin typeface="华光中雅_CNKI" panose="02000500000000000000" pitchFamily="2" charset="-122"/>
                <a:ea typeface="华光中雅_CNKI" panose="02000500000000000000" pitchFamily="2" charset="-122"/>
              </a:rPr>
              <a:t>深圳）</a:t>
            </a:r>
            <a:endParaRPr lang="en-US" altLang="zh-CN" sz="2400">
              <a:solidFill>
                <a:schemeClr val="bg1"/>
              </a:solidFill>
              <a:latin typeface="华光中雅_CNKI" panose="02000500000000000000" pitchFamily="2" charset="-122"/>
              <a:ea typeface="华光中雅_CNKI" panose="02000500000000000000" pitchFamily="2" charset="-122"/>
            </a:endParaRPr>
          </a:p>
          <a:p>
            <a:r>
              <a:rPr lang="zh-CN" altLang="en-US" sz="2400">
                <a:solidFill>
                  <a:schemeClr val="bg1"/>
                </a:solidFill>
                <a:latin typeface="华光中雅_CNKI" panose="02000500000000000000" pitchFamily="2" charset="-122"/>
                <a:ea typeface="华光中雅_CNKI" panose="02000500000000000000" pitchFamily="2" charset="-122"/>
              </a:rPr>
              <a:t>经济管理</a:t>
            </a:r>
            <a:r>
              <a:rPr lang="zh-CN" altLang="en-US" sz="2400" dirty="0">
                <a:solidFill>
                  <a:schemeClr val="bg1"/>
                </a:solidFill>
                <a:latin typeface="华光中雅_CNKI" panose="02000500000000000000" pitchFamily="2" charset="-122"/>
                <a:ea typeface="华光中雅_CNKI" panose="02000500000000000000" pitchFamily="2" charset="-122"/>
              </a:rPr>
              <a:t>学院</a:t>
            </a:r>
          </a:p>
        </p:txBody>
      </p:sp>
      <p:sp>
        <p:nvSpPr>
          <p:cNvPr id="8" name="TextBox 7"/>
          <p:cNvSpPr txBox="1"/>
          <p:nvPr/>
        </p:nvSpPr>
        <p:spPr>
          <a:xfrm>
            <a:off x="467544" y="6055687"/>
            <a:ext cx="2736304" cy="461665"/>
          </a:xfrm>
          <a:prstGeom prst="rect">
            <a:avLst/>
          </a:prstGeom>
          <a:noFill/>
        </p:spPr>
        <p:txBody>
          <a:bodyPr wrap="square" rtlCol="0" anchor="b" anchorCtr="0">
            <a:spAutoFit/>
          </a:bodyPr>
          <a:lstStyle/>
          <a:p>
            <a:r>
              <a:rPr lang="en-US" altLang="zh-CN" sz="1200" dirty="0">
                <a:solidFill>
                  <a:srgbClr val="9D7B55"/>
                </a:solidFill>
                <a:latin typeface="华光中雅_CNKI" panose="02000500000000000000" pitchFamily="2" charset="-122"/>
                <a:ea typeface="华光中雅_CNKI" panose="02000500000000000000" pitchFamily="2" charset="-122"/>
              </a:rPr>
              <a:t>THE HITSZ SCHOOL OF ECONOMICS AND MANAGEMENT</a:t>
            </a:r>
            <a:endParaRPr lang="zh-CN" altLang="en-US" sz="1200" dirty="0">
              <a:solidFill>
                <a:srgbClr val="9D7B55"/>
              </a:solidFill>
              <a:latin typeface="华光中雅_CNKI" panose="02000500000000000000" pitchFamily="2" charset="-122"/>
              <a:ea typeface="华光中雅_CNKI" panose="02000500000000000000" pitchFamily="2" charset="-122"/>
            </a:endParaRPr>
          </a:p>
        </p:txBody>
      </p:sp>
      <p:sp>
        <p:nvSpPr>
          <p:cNvPr id="2" name="文本框 1"/>
          <p:cNvSpPr txBox="1"/>
          <p:nvPr/>
        </p:nvSpPr>
        <p:spPr>
          <a:xfrm>
            <a:off x="2029861" y="1506771"/>
            <a:ext cx="4450080" cy="829945"/>
          </a:xfrm>
          <a:prstGeom prst="rect">
            <a:avLst/>
          </a:prstGeom>
          <a:noFill/>
        </p:spPr>
        <p:txBody>
          <a:bodyPr wrap="none" rtlCol="0">
            <a:spAutoFit/>
          </a:bodyPr>
          <a:lstStyle/>
          <a:p>
            <a:r>
              <a:rPr lang="en-US" altLang="zh-CN" sz="4800">
                <a:solidFill>
                  <a:schemeClr val="bg1"/>
                </a:solidFill>
                <a:latin typeface="华光中雅_CNKI" panose="02000500000000000000" pitchFamily="2" charset="-122"/>
                <a:ea typeface="华光中雅_CNKI" panose="02000500000000000000" pitchFamily="2" charset="-122"/>
              </a:rPr>
              <a:t>《</a:t>
            </a:r>
            <a:r>
              <a:rPr lang="zh-CN" altLang="en-US" sz="4800">
                <a:solidFill>
                  <a:schemeClr val="bg1"/>
                </a:solidFill>
                <a:latin typeface="华光中雅_CNKI" panose="02000500000000000000" pitchFamily="2" charset="-122"/>
                <a:ea typeface="华光中雅_CNKI" panose="02000500000000000000" pitchFamily="2" charset="-122"/>
              </a:rPr>
              <a:t>经济学原理</a:t>
            </a:r>
            <a:r>
              <a:rPr lang="en-US" altLang="zh-CN" sz="4800">
                <a:solidFill>
                  <a:schemeClr val="bg1"/>
                </a:solidFill>
                <a:latin typeface="华光中雅_CNKI" panose="02000500000000000000" pitchFamily="2" charset="-122"/>
                <a:ea typeface="华光中雅_CNKI" panose="02000500000000000000" pitchFamily="2" charset="-122"/>
              </a:rPr>
              <a:t>》</a:t>
            </a:r>
            <a:endParaRPr lang="zh-CN" altLang="en-US" sz="4800" dirty="0">
              <a:solidFill>
                <a:schemeClr val="bg1"/>
              </a:solidFill>
              <a:latin typeface="华光中雅_CNKI" panose="02000500000000000000" pitchFamily="2" charset="-122"/>
              <a:ea typeface="华光中雅_CNKI" panose="02000500000000000000" pitchFamily="2" charset="-122"/>
            </a:endParaRPr>
          </a:p>
        </p:txBody>
      </p:sp>
      <p:sp>
        <p:nvSpPr>
          <p:cNvPr id="4" name="文本框 3"/>
          <p:cNvSpPr txBox="1"/>
          <p:nvPr/>
        </p:nvSpPr>
        <p:spPr>
          <a:xfrm>
            <a:off x="1206156" y="3264142"/>
            <a:ext cx="7110260" cy="706755"/>
          </a:xfrm>
          <a:prstGeom prst="rect">
            <a:avLst/>
          </a:prstGeom>
          <a:noFill/>
        </p:spPr>
        <p:txBody>
          <a:bodyPr wrap="square" rtlCol="0">
            <a:spAutoFit/>
          </a:bodyPr>
          <a:lstStyle/>
          <a:p>
            <a:r>
              <a:rPr lang="zh-CN" altLang="en-US" sz="4000" b="1">
                <a:solidFill>
                  <a:schemeClr val="bg1"/>
                </a:solidFill>
                <a:latin typeface="华光中雅_CNKI" panose="02000500000000000000" pitchFamily="2" charset="-122"/>
                <a:ea typeface="华光中雅_CNKI" panose="02000500000000000000" pitchFamily="2" charset="-122"/>
              </a:rPr>
              <a:t>下一章：</a:t>
            </a:r>
            <a:r>
              <a:rPr lang="zh-CN" altLang="en-US" sz="4000" b="1" dirty="0">
                <a:solidFill>
                  <a:schemeClr val="bg1"/>
                </a:solidFill>
                <a:latin typeface="华光中雅_CNKI" panose="02000500000000000000" pitchFamily="2" charset="-122"/>
                <a:ea typeface="华光中雅_CNKI" panose="02000500000000000000" pitchFamily="2" charset="-122"/>
              </a:rPr>
              <a:t>竞争市场上的企业</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692785"/>
            <a:ext cx="7125970" cy="467995"/>
          </a:xfrm>
        </p:spPr>
        <p:txBody>
          <a:bodyPr>
            <a:noAutofit/>
          </a:bodyPr>
          <a:lstStyle/>
          <a:p>
            <a:r>
              <a:rPr lang="zh-CN" altLang="en-US" sz="3200">
                <a:latin typeface="华光中雅_CNKI" panose="02000500000000000000" pitchFamily="2" charset="-122"/>
                <a:ea typeface="华光中雅_CNKI" panose="02000500000000000000" pitchFamily="2" charset="-122"/>
              </a:rPr>
              <a:t>显性成本与隐性成本:一个例子</a:t>
            </a:r>
          </a:p>
        </p:txBody>
      </p:sp>
      <p:sp>
        <p:nvSpPr>
          <p:cNvPr id="8" name="TextBox 15"/>
          <p:cNvSpPr txBox="1"/>
          <p:nvPr/>
        </p:nvSpPr>
        <p:spPr>
          <a:xfrm>
            <a:off x="395536" y="1556792"/>
            <a:ext cx="8064896" cy="397031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sz="2400">
                <a:latin typeface="微软雅黑" panose="020B0503020204020204" pitchFamily="34" charset="-122"/>
                <a:ea typeface="微软雅黑" panose="020B0503020204020204" pitchFamily="34" charset="-122"/>
              </a:rPr>
              <a:t>需要 </a:t>
            </a:r>
            <a:r>
              <a:rPr sz="2400" smtClean="0">
                <a:latin typeface="微软雅黑" panose="020B0503020204020204" pitchFamily="34" charset="-122"/>
                <a:ea typeface="微软雅黑" panose="020B0503020204020204" pitchFamily="34" charset="-122"/>
              </a:rPr>
              <a:t>100,000</a:t>
            </a:r>
            <a:r>
              <a:rPr lang="zh-CN" altLang="en-US" sz="2400" smtClean="0">
                <a:latin typeface="微软雅黑" panose="020B0503020204020204" pitchFamily="34" charset="-122"/>
                <a:ea typeface="微软雅黑" panose="020B0503020204020204" pitchFamily="34" charset="-122"/>
              </a:rPr>
              <a:t>元</a:t>
            </a:r>
            <a:r>
              <a:rPr sz="2400" smtClean="0">
                <a:latin typeface="微软雅黑" panose="020B0503020204020204" pitchFamily="34" charset="-122"/>
                <a:ea typeface="微软雅黑" panose="020B0503020204020204" pitchFamily="34" charset="-122"/>
              </a:rPr>
              <a:t> </a:t>
            </a:r>
            <a:r>
              <a:rPr lang="zh-CN" altLang="en-US" sz="2400" smtClean="0">
                <a:latin typeface="微软雅黑" panose="020B0503020204020204" pitchFamily="34" charset="-122"/>
                <a:ea typeface="微软雅黑" panose="020B0503020204020204" pitchFamily="34" charset="-122"/>
              </a:rPr>
              <a:t>建一个厂</a:t>
            </a:r>
            <a:r>
              <a:rPr sz="2400" smtClean="0">
                <a:latin typeface="微软雅黑" panose="020B0503020204020204" pitchFamily="34" charset="-122"/>
                <a:ea typeface="微软雅黑" panose="020B0503020204020204" pitchFamily="34" charset="-122"/>
              </a:rPr>
              <a:t>。</a:t>
            </a:r>
            <a:r>
              <a:rPr lang="zh-CN" altLang="en-US" sz="2400" smtClean="0">
                <a:latin typeface="微软雅黑" panose="020B0503020204020204" pitchFamily="34" charset="-122"/>
                <a:ea typeface="微软雅黑" panose="020B0503020204020204" pitchFamily="34" charset="-122"/>
              </a:rPr>
              <a:t>银行借钱的</a:t>
            </a:r>
            <a:r>
              <a:rPr sz="2400" smtClean="0">
                <a:latin typeface="微软雅黑" panose="020B0503020204020204" pitchFamily="34" charset="-122"/>
                <a:ea typeface="微软雅黑" panose="020B0503020204020204" pitchFamily="34" charset="-122"/>
              </a:rPr>
              <a:t>利率为 </a:t>
            </a:r>
            <a:r>
              <a:rPr sz="2400">
                <a:latin typeface="微软雅黑" panose="020B0503020204020204" pitchFamily="34" charset="-122"/>
                <a:ea typeface="微软雅黑" panose="020B0503020204020204" pitchFamily="34" charset="-122"/>
              </a:rPr>
              <a:t>5%.</a:t>
            </a:r>
          </a:p>
          <a:p>
            <a:pPr marL="342900" indent="-342900">
              <a:lnSpc>
                <a:spcPct val="150000"/>
              </a:lnSpc>
              <a:buFont typeface="Arial" panose="020B0604020202020204" pitchFamily="34" charset="0"/>
              <a:buChar char="•"/>
            </a:pPr>
            <a:r>
              <a:rPr sz="2400">
                <a:latin typeface="微软雅黑" panose="020B0503020204020204" pitchFamily="34" charset="-122"/>
                <a:ea typeface="微软雅黑" panose="020B0503020204020204" pitchFamily="34" charset="-122"/>
              </a:rPr>
              <a:t>情形 1: 借 </a:t>
            </a:r>
            <a:r>
              <a:rPr sz="2400" smtClean="0">
                <a:latin typeface="微软雅黑" panose="020B0503020204020204" pitchFamily="34" charset="-122"/>
                <a:ea typeface="微软雅黑" panose="020B0503020204020204" pitchFamily="34" charset="-122"/>
              </a:rPr>
              <a:t>100,000</a:t>
            </a:r>
            <a:endParaRPr sz="2400">
              <a:latin typeface="微软雅黑" panose="020B0503020204020204" pitchFamily="34" charset="-122"/>
              <a:ea typeface="微软雅黑" panose="020B0503020204020204" pitchFamily="34" charset="-122"/>
            </a:endParaRPr>
          </a:p>
          <a:p>
            <a:pPr indent="0">
              <a:lnSpc>
                <a:spcPct val="150000"/>
              </a:lnSpc>
              <a:buFont typeface="Arial" panose="020B0604020202020204" pitchFamily="34" charset="0"/>
              <a:buNone/>
            </a:pPr>
            <a:r>
              <a:rPr lang="en-US" sz="2400">
                <a:latin typeface="微软雅黑" panose="020B0503020204020204" pitchFamily="34" charset="-122"/>
                <a:ea typeface="微软雅黑" panose="020B0503020204020204" pitchFamily="34" charset="-122"/>
              </a:rPr>
              <a:t>           </a:t>
            </a:r>
            <a:r>
              <a:rPr sz="2400">
                <a:latin typeface="微软雅黑" panose="020B0503020204020204" pitchFamily="34" charset="-122"/>
                <a:ea typeface="微软雅黑" panose="020B0503020204020204" pitchFamily="34" charset="-122"/>
              </a:rPr>
              <a:t>显性成本= </a:t>
            </a:r>
            <a:r>
              <a:rPr sz="2400" smtClean="0">
                <a:latin typeface="微软雅黑" panose="020B0503020204020204" pitchFamily="34" charset="-122"/>
                <a:ea typeface="微软雅黑" panose="020B0503020204020204" pitchFamily="34" charset="-122"/>
              </a:rPr>
              <a:t>5000</a:t>
            </a:r>
            <a:r>
              <a:rPr lang="zh-CN" altLang="en-US" sz="2400" smtClean="0">
                <a:latin typeface="微软雅黑" panose="020B0503020204020204" pitchFamily="34" charset="-122"/>
                <a:ea typeface="微软雅黑" panose="020B0503020204020204" pitchFamily="34" charset="-122"/>
              </a:rPr>
              <a:t>的</a:t>
            </a:r>
            <a:r>
              <a:rPr sz="2400" smtClean="0">
                <a:latin typeface="微软雅黑" panose="020B0503020204020204" pitchFamily="34" charset="-122"/>
                <a:ea typeface="微软雅黑" panose="020B0503020204020204" pitchFamily="34" charset="-122"/>
              </a:rPr>
              <a:t>借款利息</a:t>
            </a:r>
            <a:endParaRPr sz="240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sz="2400">
                <a:latin typeface="微软雅黑" panose="020B0503020204020204" pitchFamily="34" charset="-122"/>
                <a:ea typeface="微软雅黑" panose="020B0503020204020204" pitchFamily="34" charset="-122"/>
              </a:rPr>
              <a:t>情形 2: </a:t>
            </a:r>
            <a:r>
              <a:rPr sz="2400" smtClean="0">
                <a:latin typeface="微软雅黑" panose="020B0503020204020204" pitchFamily="34" charset="-122"/>
                <a:ea typeface="微软雅黑" panose="020B0503020204020204" pitchFamily="34" charset="-122"/>
              </a:rPr>
              <a:t>使用40,000</a:t>
            </a:r>
            <a:r>
              <a:rPr lang="zh-CN" sz="2400">
                <a:latin typeface="微软雅黑" panose="020B0503020204020204" pitchFamily="34" charset="-122"/>
                <a:ea typeface="微软雅黑" panose="020B0503020204020204" pitchFamily="34" charset="-122"/>
              </a:rPr>
              <a:t>储蓄</a:t>
            </a:r>
            <a:r>
              <a:rPr sz="2400">
                <a:latin typeface="微软雅黑" panose="020B0503020204020204" pitchFamily="34" charset="-122"/>
                <a:ea typeface="微软雅黑" panose="020B0503020204020204" pitchFamily="34" charset="-122"/>
              </a:rPr>
              <a:t>，</a:t>
            </a:r>
            <a:r>
              <a:rPr sz="2400" smtClean="0">
                <a:latin typeface="微软雅黑" panose="020B0503020204020204" pitchFamily="34" charset="-122"/>
                <a:ea typeface="微软雅黑" panose="020B0503020204020204" pitchFamily="34" charset="-122"/>
              </a:rPr>
              <a:t>并借60</a:t>
            </a:r>
            <a:r>
              <a:rPr lang="en-US" sz="2400">
                <a:latin typeface="微软雅黑" panose="020B0503020204020204" pitchFamily="34" charset="-122"/>
                <a:ea typeface="微软雅黑" panose="020B0503020204020204" pitchFamily="34" charset="-122"/>
              </a:rPr>
              <a:t>,</a:t>
            </a:r>
            <a:r>
              <a:rPr sz="2400">
                <a:latin typeface="微软雅黑" panose="020B0503020204020204" pitchFamily="34" charset="-122"/>
                <a:ea typeface="微软雅黑" panose="020B0503020204020204" pitchFamily="34" charset="-122"/>
              </a:rPr>
              <a:t>000</a:t>
            </a:r>
          </a:p>
          <a:p>
            <a:pPr indent="0">
              <a:lnSpc>
                <a:spcPct val="150000"/>
              </a:lnSpc>
              <a:buFont typeface="Arial" panose="020B0604020202020204" pitchFamily="34" charset="0"/>
              <a:buNone/>
            </a:pPr>
            <a:r>
              <a:rPr lang="en-US" altLang="zh-CN" sz="2400">
                <a:latin typeface="微软雅黑" panose="020B0503020204020204" pitchFamily="34" charset="-122"/>
                <a:ea typeface="微软雅黑" panose="020B0503020204020204" pitchFamily="34" charset="-122"/>
              </a:rPr>
              <a:t>           </a:t>
            </a:r>
            <a:r>
              <a:rPr lang="zh-CN" sz="2400">
                <a:latin typeface="微软雅黑" panose="020B0503020204020204" pitchFamily="34" charset="-122"/>
                <a:ea typeface="微软雅黑" panose="020B0503020204020204" pitchFamily="34" charset="-122"/>
              </a:rPr>
              <a:t>显性</a:t>
            </a:r>
            <a:r>
              <a:rPr sz="2400">
                <a:latin typeface="微软雅黑" panose="020B0503020204020204" pitchFamily="34" charset="-122"/>
                <a:ea typeface="微软雅黑" panose="020B0503020204020204" pitchFamily="34" charset="-122"/>
              </a:rPr>
              <a:t>成本</a:t>
            </a:r>
            <a:r>
              <a:rPr sz="2400" smtClean="0">
                <a:latin typeface="微软雅黑" panose="020B0503020204020204" pitchFamily="34" charset="-122"/>
                <a:ea typeface="微软雅黑" panose="020B0503020204020204" pitchFamily="34" charset="-122"/>
              </a:rPr>
              <a:t>=30</a:t>
            </a:r>
            <a:r>
              <a:rPr lang="en-US" sz="2400" smtClean="0">
                <a:latin typeface="微软雅黑" panose="020B0503020204020204" pitchFamily="34" charset="-122"/>
                <a:ea typeface="微软雅黑" panose="020B0503020204020204" pitchFamily="34" charset="-122"/>
              </a:rPr>
              <a:t>00</a:t>
            </a:r>
            <a:r>
              <a:rPr lang="zh-CN" altLang="en-US" sz="2400">
                <a:latin typeface="微软雅黑" panose="020B0503020204020204" pitchFamily="34" charset="-122"/>
                <a:ea typeface="微软雅黑" panose="020B0503020204020204" pitchFamily="34" charset="-122"/>
              </a:rPr>
              <a:t>的</a:t>
            </a:r>
            <a:r>
              <a:rPr lang="zh-CN" altLang="en-US" sz="2400" smtClean="0">
                <a:latin typeface="微软雅黑" panose="020B0503020204020204" pitchFamily="34" charset="-122"/>
                <a:ea typeface="微软雅黑" panose="020B0503020204020204" pitchFamily="34" charset="-122"/>
              </a:rPr>
              <a:t>借款</a:t>
            </a:r>
            <a:r>
              <a:rPr lang="zh-CN" altLang="en-US" sz="2400">
                <a:latin typeface="微软雅黑" panose="020B0503020204020204" pitchFamily="34" charset="-122"/>
                <a:ea typeface="微软雅黑" panose="020B0503020204020204" pitchFamily="34" charset="-122"/>
              </a:rPr>
              <a:t>利息</a:t>
            </a:r>
          </a:p>
          <a:p>
            <a:pPr indent="0">
              <a:lnSpc>
                <a:spcPct val="150000"/>
              </a:lnSpc>
              <a:buFont typeface="Arial" panose="020B0604020202020204" pitchFamily="34" charset="0"/>
              <a:buNone/>
            </a:pPr>
            <a:r>
              <a:rPr lang="zh-CN" altLang="en-US" sz="2400">
                <a:latin typeface="微软雅黑" panose="020B0503020204020204" pitchFamily="34" charset="-122"/>
                <a:ea typeface="微软雅黑" panose="020B0503020204020204" pitchFamily="34" charset="-122"/>
              </a:rPr>
              <a:t> </a:t>
            </a:r>
            <a:r>
              <a:rPr lang="en-US" altLang="zh-CN" sz="2400">
                <a:latin typeface="微软雅黑" panose="020B0503020204020204" pitchFamily="34" charset="-122"/>
                <a:ea typeface="微软雅黑" panose="020B0503020204020204" pitchFamily="34" charset="-122"/>
              </a:rPr>
              <a:t>          </a:t>
            </a:r>
            <a:r>
              <a:rPr sz="2400">
                <a:latin typeface="微软雅黑" panose="020B0503020204020204" pitchFamily="34" charset="-122"/>
                <a:ea typeface="微软雅黑" panose="020B0503020204020204" pitchFamily="34" charset="-122"/>
              </a:rPr>
              <a:t>隐性成本</a:t>
            </a:r>
            <a:r>
              <a:rPr lang="en-US" sz="2400" smtClean="0">
                <a:latin typeface="微软雅黑" panose="020B0503020204020204" pitchFamily="34" charset="-122"/>
                <a:ea typeface="微软雅黑" panose="020B0503020204020204" pitchFamily="34" charset="-122"/>
              </a:rPr>
              <a:t>=</a:t>
            </a:r>
            <a:r>
              <a:rPr sz="2400" smtClean="0">
                <a:latin typeface="微软雅黑" panose="020B0503020204020204" pitchFamily="34" charset="-122"/>
                <a:ea typeface="微软雅黑" panose="020B0503020204020204" pitchFamily="34" charset="-122"/>
              </a:rPr>
              <a:t>2000</a:t>
            </a:r>
            <a:r>
              <a:rPr lang="zh-CN" altLang="en-US" sz="2400" smtClean="0">
                <a:latin typeface="微软雅黑" panose="020B0503020204020204" pitchFamily="34" charset="-122"/>
                <a:ea typeface="微软雅黑" panose="020B0503020204020204" pitchFamily="34" charset="-122"/>
              </a:rPr>
              <a:t>元的利息损失（本金</a:t>
            </a:r>
            <a:r>
              <a:rPr lang="en-US" altLang="zh-CN" sz="2400">
                <a:latin typeface="微软雅黑" panose="020B0503020204020204" pitchFamily="34" charset="-122"/>
                <a:ea typeface="微软雅黑" panose="020B0503020204020204" pitchFamily="34" charset="-122"/>
              </a:rPr>
              <a:t>40,000 </a:t>
            </a:r>
            <a:r>
              <a:rPr lang="zh-CN" altLang="en-US" sz="2400" smtClean="0">
                <a:latin typeface="微软雅黑" panose="020B0503020204020204" pitchFamily="34" charset="-122"/>
                <a:ea typeface="微软雅黑" panose="020B0503020204020204" pitchFamily="34" charset="-122"/>
              </a:rPr>
              <a:t>）</a:t>
            </a:r>
            <a:endParaRPr sz="240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sz="2400">
                <a:latin typeface="微软雅黑" panose="020B0503020204020204" pitchFamily="34" charset="-122"/>
                <a:ea typeface="微软雅黑" panose="020B0503020204020204" pitchFamily="34" charset="-122"/>
              </a:rPr>
              <a:t>在两种情形中，总成本 (显性 +隐性) 都是 </a:t>
            </a:r>
            <a:r>
              <a:rPr sz="2400" smtClean="0">
                <a:latin typeface="微软雅黑" panose="020B0503020204020204" pitchFamily="34" charset="-122"/>
                <a:ea typeface="微软雅黑" panose="020B0503020204020204" pitchFamily="34" charset="-122"/>
              </a:rPr>
              <a:t>5000</a:t>
            </a:r>
            <a:r>
              <a:rPr lang="zh-CN" altLang="en-US" sz="2400" smtClean="0">
                <a:latin typeface="微软雅黑" panose="020B0503020204020204" pitchFamily="34" charset="-122"/>
                <a:ea typeface="微软雅黑" panose="020B0503020204020204" pitchFamily="34" charset="-122"/>
              </a:rPr>
              <a:t>元。</a:t>
            </a:r>
            <a:endParaRPr sz="24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down)">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down)">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wipe(down)">
                                      <p:cBhvr>
                                        <p:cTn id="3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92696"/>
            <a:ext cx="4968552" cy="468027"/>
          </a:xfrm>
        </p:spPr>
        <p:txBody>
          <a:bodyPr>
            <a:noAutofit/>
          </a:bodyPr>
          <a:lstStyle/>
          <a:p>
            <a:r>
              <a:rPr lang="zh-CN" altLang="en-US" sz="3200">
                <a:latin typeface="华光中雅_CNKI" panose="02000500000000000000" pitchFamily="2" charset="-122"/>
                <a:ea typeface="华光中雅_CNKI" panose="02000500000000000000" pitchFamily="2" charset="-122"/>
              </a:rPr>
              <a:t>经济利润与会计利润</a:t>
            </a:r>
          </a:p>
        </p:txBody>
      </p:sp>
      <p:sp>
        <p:nvSpPr>
          <p:cNvPr id="8" name="TextBox 15"/>
          <p:cNvSpPr txBox="1"/>
          <p:nvPr/>
        </p:nvSpPr>
        <p:spPr>
          <a:xfrm>
            <a:off x="467544" y="1340768"/>
            <a:ext cx="8424936" cy="2528897"/>
          </a:xfrm>
          <a:prstGeom prst="rect">
            <a:avLst/>
          </a:prstGeom>
          <a:noFill/>
        </p:spPr>
        <p:txBody>
          <a:bodyPr wrap="square" rtlCol="0">
            <a:spAutoFit/>
          </a:bodyPr>
          <a:lstStyle/>
          <a:p>
            <a:pPr marL="342900" indent="-342900">
              <a:lnSpc>
                <a:spcPts val="3800"/>
              </a:lnSpc>
              <a:buFont typeface="Arial" panose="020B0604020202020204" pitchFamily="34" charset="0"/>
              <a:buChar char="•"/>
            </a:pPr>
            <a:r>
              <a:rPr sz="2800">
                <a:solidFill>
                  <a:srgbClr val="FF0000"/>
                </a:solidFill>
                <a:latin typeface="微软雅黑" panose="020B0503020204020204" pitchFamily="34" charset="-122"/>
                <a:ea typeface="微软雅黑" panose="020B0503020204020204" pitchFamily="34" charset="-122"/>
              </a:rPr>
              <a:t>会计利润</a:t>
            </a:r>
          </a:p>
          <a:p>
            <a:pPr indent="0">
              <a:lnSpc>
                <a:spcPts val="3800"/>
              </a:lnSpc>
              <a:buFont typeface="Arial" panose="020B0604020202020204" pitchFamily="34" charset="0"/>
              <a:buNone/>
            </a:pPr>
            <a:r>
              <a:rPr lang="en-US" sz="2400">
                <a:solidFill>
                  <a:srgbClr val="002060"/>
                </a:solidFill>
                <a:latin typeface="微软雅黑" panose="020B0503020204020204" pitchFamily="34" charset="-122"/>
                <a:ea typeface="微软雅黑" panose="020B0503020204020204" pitchFamily="34" charset="-122"/>
              </a:rPr>
              <a:t>   </a:t>
            </a:r>
            <a:r>
              <a:rPr sz="2400">
                <a:solidFill>
                  <a:srgbClr val="002060"/>
                </a:solidFill>
                <a:latin typeface="微软雅黑" panose="020B0503020204020204" pitchFamily="34" charset="-122"/>
                <a:ea typeface="微软雅黑" panose="020B0503020204020204" pitchFamily="34" charset="-122"/>
              </a:rPr>
              <a:t>= 总收益-总显性成本</a:t>
            </a:r>
          </a:p>
          <a:p>
            <a:pPr marL="342900" indent="-342900">
              <a:lnSpc>
                <a:spcPts val="3800"/>
              </a:lnSpc>
              <a:buFont typeface="Arial" panose="020B0604020202020204" pitchFamily="34" charset="0"/>
              <a:buChar char="•"/>
            </a:pPr>
            <a:r>
              <a:rPr sz="2800">
                <a:solidFill>
                  <a:srgbClr val="FF0000"/>
                </a:solidFill>
                <a:latin typeface="微软雅黑" panose="020B0503020204020204" pitchFamily="34" charset="-122"/>
                <a:ea typeface="微软雅黑" panose="020B0503020204020204" pitchFamily="34" charset="-122"/>
              </a:rPr>
              <a:t>经济利润</a:t>
            </a:r>
          </a:p>
          <a:p>
            <a:pPr indent="0">
              <a:lnSpc>
                <a:spcPts val="3800"/>
              </a:lnSpc>
              <a:buFont typeface="Arial" panose="020B0604020202020204" pitchFamily="34" charset="0"/>
              <a:buNone/>
            </a:pPr>
            <a:r>
              <a:rPr lang="en-US" sz="2400">
                <a:solidFill>
                  <a:srgbClr val="002060"/>
                </a:solidFill>
                <a:latin typeface="微软雅黑" panose="020B0503020204020204" pitchFamily="34" charset="-122"/>
                <a:ea typeface="微软雅黑" panose="020B0503020204020204" pitchFamily="34" charset="-122"/>
              </a:rPr>
              <a:t>   </a:t>
            </a:r>
            <a:r>
              <a:rPr sz="2400">
                <a:solidFill>
                  <a:srgbClr val="002060"/>
                </a:solidFill>
                <a:latin typeface="微软雅黑" panose="020B0503020204020204" pitchFamily="34" charset="-122"/>
                <a:ea typeface="微软雅黑" panose="020B0503020204020204" pitchFamily="34" charset="-122"/>
              </a:rPr>
              <a:t>= 总收益-总成本</a:t>
            </a:r>
            <a:r>
              <a:rPr lang="en-US" sz="2400" smtClean="0">
                <a:solidFill>
                  <a:srgbClr val="002060"/>
                </a:solidFill>
                <a:latin typeface="微软雅黑" panose="020B0503020204020204" pitchFamily="34" charset="-122"/>
                <a:ea typeface="微软雅黑" panose="020B0503020204020204" pitchFamily="34" charset="-122"/>
              </a:rPr>
              <a:t>(</a:t>
            </a:r>
            <a:r>
              <a:rPr sz="2400" smtClean="0">
                <a:solidFill>
                  <a:srgbClr val="002060"/>
                </a:solidFill>
                <a:latin typeface="微软雅黑" panose="020B0503020204020204" pitchFamily="34" charset="-122"/>
                <a:ea typeface="微软雅黑" panose="020B0503020204020204" pitchFamily="34" charset="-122"/>
              </a:rPr>
              <a:t>显性成本与隐性成本</a:t>
            </a:r>
            <a:r>
              <a:rPr sz="2400">
                <a:solidFill>
                  <a:srgbClr val="002060"/>
                </a:solidFill>
                <a:latin typeface="微软雅黑" panose="020B0503020204020204" pitchFamily="34" charset="-122"/>
                <a:ea typeface="微软雅黑" panose="020B0503020204020204" pitchFamily="34" charset="-122"/>
              </a:rPr>
              <a:t>)</a:t>
            </a:r>
          </a:p>
          <a:p>
            <a:pPr marL="342900" indent="-342900">
              <a:lnSpc>
                <a:spcPts val="3800"/>
              </a:lnSpc>
              <a:buFont typeface="Arial" panose="020B0604020202020204" pitchFamily="34" charset="0"/>
              <a:buChar char="•"/>
            </a:pPr>
            <a:r>
              <a:rPr sz="2400" smtClean="0">
                <a:solidFill>
                  <a:srgbClr val="002060"/>
                </a:solidFill>
                <a:latin typeface="微软雅黑" panose="020B0503020204020204" pitchFamily="34" charset="-122"/>
                <a:ea typeface="微软雅黑" panose="020B0503020204020204" pitchFamily="34" charset="-122"/>
                <a:sym typeface="+mn-ea"/>
              </a:rPr>
              <a:t>会计利润</a:t>
            </a:r>
            <a:r>
              <a:rPr lang="zh-CN" altLang="en-US" sz="2400" smtClean="0">
                <a:solidFill>
                  <a:srgbClr val="002060"/>
                </a:solidFill>
                <a:latin typeface="微软雅黑" panose="020B0503020204020204" pitchFamily="34" charset="-122"/>
                <a:ea typeface="微软雅黑" panose="020B0503020204020204" pitchFamily="34" charset="-122"/>
                <a:sym typeface="+mn-ea"/>
              </a:rPr>
              <a:t>未</a:t>
            </a:r>
            <a:r>
              <a:rPr sz="2400" smtClean="0">
                <a:solidFill>
                  <a:srgbClr val="002060"/>
                </a:solidFill>
                <a:latin typeface="微软雅黑" panose="020B0503020204020204" pitchFamily="34" charset="-122"/>
                <a:ea typeface="微软雅黑" panose="020B0503020204020204" pitchFamily="34" charset="-122"/>
                <a:sym typeface="+mn-ea"/>
              </a:rPr>
              <a:t>考虑</a:t>
            </a:r>
            <a:r>
              <a:rPr lang="zh-CN" sz="2400">
                <a:solidFill>
                  <a:srgbClr val="002060"/>
                </a:solidFill>
                <a:latin typeface="微软雅黑" panose="020B0503020204020204" pitchFamily="34" charset="-122"/>
                <a:ea typeface="微软雅黑" panose="020B0503020204020204" pitchFamily="34" charset="-122"/>
                <a:sym typeface="+mn-ea"/>
              </a:rPr>
              <a:t>隐性</a:t>
            </a:r>
            <a:r>
              <a:rPr sz="2400">
                <a:solidFill>
                  <a:srgbClr val="002060"/>
                </a:solidFill>
                <a:latin typeface="微软雅黑" panose="020B0503020204020204" pitchFamily="34" charset="-122"/>
                <a:ea typeface="微软雅黑" panose="020B0503020204020204" pitchFamily="34" charset="-122"/>
                <a:sym typeface="+mn-ea"/>
              </a:rPr>
              <a:t>成本，</a:t>
            </a:r>
            <a:r>
              <a:rPr lang="zh-CN" sz="2400">
                <a:solidFill>
                  <a:srgbClr val="002060"/>
                </a:solidFill>
                <a:latin typeface="微软雅黑" panose="020B0503020204020204" pitchFamily="34" charset="-122"/>
                <a:ea typeface="微软雅黑" panose="020B0503020204020204" pitchFamily="34" charset="-122"/>
                <a:sym typeface="+mn-ea"/>
              </a:rPr>
              <a:t>因此会计</a:t>
            </a:r>
            <a:r>
              <a:rPr sz="2400">
                <a:solidFill>
                  <a:srgbClr val="002060"/>
                </a:solidFill>
                <a:latin typeface="微软雅黑" panose="020B0503020204020204" pitchFamily="34" charset="-122"/>
                <a:ea typeface="微软雅黑" panose="020B0503020204020204" pitchFamily="34" charset="-122"/>
                <a:sym typeface="+mn-ea"/>
              </a:rPr>
              <a:t>利润</a:t>
            </a:r>
            <a:r>
              <a:rPr lang="zh-CN" sz="2400">
                <a:solidFill>
                  <a:srgbClr val="002060"/>
                </a:solidFill>
                <a:latin typeface="微软雅黑" panose="020B0503020204020204" pitchFamily="34" charset="-122"/>
                <a:ea typeface="微软雅黑" panose="020B0503020204020204" pitchFamily="34" charset="-122"/>
                <a:sym typeface="+mn-ea"/>
              </a:rPr>
              <a:t>要大于经济利润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down)">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692785"/>
            <a:ext cx="7120890" cy="467995"/>
          </a:xfrm>
        </p:spPr>
        <p:txBody>
          <a:bodyPr>
            <a:noAutofit/>
          </a:bodyPr>
          <a:lstStyle/>
          <a:p>
            <a:r>
              <a:rPr lang="zh-CN" altLang="en-US" sz="3200" smtClean="0">
                <a:latin typeface="华光中雅_CNKI" panose="02000500000000000000" pitchFamily="2" charset="-122"/>
                <a:ea typeface="华光中雅_CNKI" panose="02000500000000000000" pitchFamily="2" charset="-122"/>
              </a:rPr>
              <a:t>习题：经济</a:t>
            </a:r>
            <a:r>
              <a:rPr lang="zh-CN" altLang="en-US" sz="3200">
                <a:latin typeface="华光中雅_CNKI" panose="02000500000000000000" pitchFamily="2" charset="-122"/>
                <a:ea typeface="华光中雅_CNKI" panose="02000500000000000000" pitchFamily="2" charset="-122"/>
              </a:rPr>
              <a:t>利润与会计</a:t>
            </a:r>
            <a:r>
              <a:rPr lang="zh-CN" altLang="en-US" sz="3200" smtClean="0">
                <a:latin typeface="华光中雅_CNKI" panose="02000500000000000000" pitchFamily="2" charset="-122"/>
                <a:ea typeface="华光中雅_CNKI" panose="02000500000000000000" pitchFamily="2" charset="-122"/>
              </a:rPr>
              <a:t>利润</a:t>
            </a:r>
            <a:endParaRPr lang="zh-CN" altLang="en-US" sz="3200">
              <a:latin typeface="华光中雅_CNKI" panose="02000500000000000000" pitchFamily="2" charset="-122"/>
              <a:ea typeface="华光中雅_CNKI" panose="02000500000000000000" pitchFamily="2" charset="-122"/>
            </a:endParaRPr>
          </a:p>
        </p:txBody>
      </p:sp>
      <p:sp>
        <p:nvSpPr>
          <p:cNvPr id="8" name="TextBox 15"/>
          <p:cNvSpPr txBox="1"/>
          <p:nvPr/>
        </p:nvSpPr>
        <p:spPr>
          <a:xfrm>
            <a:off x="467544" y="1340768"/>
            <a:ext cx="8280920" cy="2528897"/>
          </a:xfrm>
          <a:prstGeom prst="rect">
            <a:avLst/>
          </a:prstGeom>
          <a:noFill/>
        </p:spPr>
        <p:txBody>
          <a:bodyPr wrap="square" rtlCol="0">
            <a:spAutoFit/>
          </a:bodyPr>
          <a:lstStyle/>
          <a:p>
            <a:pPr indent="0">
              <a:lnSpc>
                <a:spcPts val="3800"/>
              </a:lnSpc>
              <a:buFont typeface="Arial" panose="020B0604020202020204" pitchFamily="34" charset="0"/>
              <a:buNone/>
            </a:pPr>
            <a:r>
              <a:rPr sz="2800" smtClean="0">
                <a:solidFill>
                  <a:schemeClr val="tx1"/>
                </a:solidFill>
                <a:latin typeface="微软雅黑" panose="020B0503020204020204" pitchFamily="34" charset="-122"/>
                <a:ea typeface="微软雅黑" panose="020B0503020204020204" pitchFamily="34" charset="-122"/>
              </a:rPr>
              <a:t>办公室的均衡租金上涨了500</a:t>
            </a:r>
            <a:r>
              <a:rPr lang="zh-CN" altLang="en-US" sz="2800" smtClean="0">
                <a:solidFill>
                  <a:schemeClr val="tx1"/>
                </a:solidFill>
                <a:latin typeface="微软雅黑" panose="020B0503020204020204" pitchFamily="34" charset="-122"/>
                <a:ea typeface="微软雅黑" panose="020B0503020204020204" pitchFamily="34" charset="-122"/>
              </a:rPr>
              <a:t>元</a:t>
            </a:r>
            <a:r>
              <a:rPr sz="2800" smtClean="0">
                <a:solidFill>
                  <a:schemeClr val="tx1"/>
                </a:solidFill>
                <a:latin typeface="微软雅黑" panose="020B0503020204020204" pitchFamily="34" charset="-122"/>
                <a:ea typeface="微软雅黑" panose="020B0503020204020204" pitchFamily="34" charset="-122"/>
              </a:rPr>
              <a:t>/</a:t>
            </a:r>
            <a:r>
              <a:rPr sz="2800">
                <a:solidFill>
                  <a:schemeClr val="tx1"/>
                </a:solidFill>
                <a:latin typeface="微软雅黑" panose="020B0503020204020204" pitchFamily="34" charset="-122"/>
                <a:ea typeface="微软雅黑" panose="020B0503020204020204" pitchFamily="34" charset="-122"/>
              </a:rPr>
              <a:t>每月</a:t>
            </a:r>
          </a:p>
          <a:p>
            <a:pPr indent="0">
              <a:lnSpc>
                <a:spcPts val="3800"/>
              </a:lnSpc>
              <a:buFont typeface="Arial" panose="020B0604020202020204" pitchFamily="34" charset="0"/>
              <a:buNone/>
            </a:pPr>
            <a:endParaRPr lang="en-US" sz="2800" smtClean="0">
              <a:solidFill>
                <a:schemeClr val="tx1"/>
              </a:solidFill>
              <a:latin typeface="微软雅黑" panose="020B0503020204020204" pitchFamily="34" charset="-122"/>
              <a:ea typeface="微软雅黑" panose="020B0503020204020204" pitchFamily="34" charset="-122"/>
            </a:endParaRPr>
          </a:p>
          <a:p>
            <a:pPr indent="0">
              <a:lnSpc>
                <a:spcPts val="3800"/>
              </a:lnSpc>
              <a:buFont typeface="Arial" panose="020B0604020202020204" pitchFamily="34" charset="0"/>
              <a:buNone/>
            </a:pPr>
            <a:r>
              <a:rPr sz="2800" smtClean="0">
                <a:solidFill>
                  <a:schemeClr val="tx1"/>
                </a:solidFill>
                <a:latin typeface="微软雅黑" panose="020B0503020204020204" pitchFamily="34" charset="-122"/>
                <a:ea typeface="微软雅黑" panose="020B0503020204020204" pitchFamily="34" charset="-122"/>
              </a:rPr>
              <a:t>在以下情形下，</a:t>
            </a:r>
            <a:r>
              <a:rPr lang="zh-CN" altLang="en-US" sz="2800">
                <a:latin typeface="微软雅黑" panose="020B0503020204020204" pitchFamily="34" charset="-122"/>
                <a:ea typeface="微软雅黑" panose="020B0503020204020204" pitchFamily="34" charset="-122"/>
              </a:rPr>
              <a:t>分析</a:t>
            </a:r>
            <a:r>
              <a:rPr sz="2800" smtClean="0">
                <a:solidFill>
                  <a:schemeClr val="tx1"/>
                </a:solidFill>
                <a:latin typeface="微软雅黑" panose="020B0503020204020204" pitchFamily="34" charset="-122"/>
                <a:ea typeface="微软雅黑" panose="020B0503020204020204" pitchFamily="34" charset="-122"/>
              </a:rPr>
              <a:t>对会计利润与经济利润的影响</a:t>
            </a:r>
            <a:r>
              <a:rPr lang="zh-CN" sz="2800">
                <a:solidFill>
                  <a:schemeClr val="tx1"/>
                </a:solidFill>
                <a:latin typeface="微软雅黑" panose="020B0503020204020204" pitchFamily="34" charset="-122"/>
                <a:ea typeface="微软雅黑" panose="020B0503020204020204" pitchFamily="34" charset="-122"/>
              </a:rPr>
              <a:t>：</a:t>
            </a:r>
          </a:p>
          <a:p>
            <a:pPr indent="0">
              <a:lnSpc>
                <a:spcPts val="3800"/>
              </a:lnSpc>
              <a:buFont typeface="Arial" panose="020B0604020202020204" pitchFamily="34" charset="0"/>
              <a:buNone/>
            </a:pPr>
            <a:r>
              <a:rPr sz="2800">
                <a:solidFill>
                  <a:schemeClr val="tx1"/>
                </a:solidFill>
                <a:latin typeface="微软雅黑" panose="020B0503020204020204" pitchFamily="34" charset="-122"/>
                <a:ea typeface="微软雅黑" panose="020B0503020204020204" pitchFamily="34" charset="-122"/>
              </a:rPr>
              <a:t>a. </a:t>
            </a:r>
            <a:r>
              <a:rPr sz="2800" smtClean="0">
                <a:solidFill>
                  <a:schemeClr val="tx1"/>
                </a:solidFill>
                <a:latin typeface="微软雅黑" panose="020B0503020204020204" pitchFamily="34" charset="-122"/>
                <a:ea typeface="微软雅黑" panose="020B0503020204020204" pitchFamily="34" charset="-122"/>
              </a:rPr>
              <a:t>你</a:t>
            </a:r>
            <a:r>
              <a:rPr lang="zh-CN" altLang="en-US" sz="2800" smtClean="0">
                <a:solidFill>
                  <a:schemeClr val="tx1"/>
                </a:solidFill>
                <a:latin typeface="微软雅黑" panose="020B0503020204020204" pitchFamily="34" charset="-122"/>
                <a:ea typeface="微软雅黑" panose="020B0503020204020204" pitchFamily="34" charset="-122"/>
              </a:rPr>
              <a:t>是租户</a:t>
            </a:r>
            <a:endParaRPr sz="2800">
              <a:solidFill>
                <a:schemeClr val="tx1"/>
              </a:solidFill>
              <a:latin typeface="微软雅黑" panose="020B0503020204020204" pitchFamily="34" charset="-122"/>
              <a:ea typeface="微软雅黑" panose="020B0503020204020204" pitchFamily="34" charset="-122"/>
            </a:endParaRPr>
          </a:p>
          <a:p>
            <a:pPr indent="0">
              <a:lnSpc>
                <a:spcPts val="3800"/>
              </a:lnSpc>
              <a:buFont typeface="Arial" panose="020B0604020202020204" pitchFamily="34" charset="0"/>
              <a:buNone/>
            </a:pPr>
            <a:r>
              <a:rPr lang="en-US" sz="2800">
                <a:solidFill>
                  <a:schemeClr val="tx1"/>
                </a:solidFill>
                <a:latin typeface="微软雅黑" panose="020B0503020204020204" pitchFamily="34" charset="-122"/>
                <a:ea typeface="微软雅黑" panose="020B0503020204020204" pitchFamily="34" charset="-122"/>
              </a:rPr>
              <a:t>b.</a:t>
            </a:r>
            <a:r>
              <a:rPr sz="2800">
                <a:solidFill>
                  <a:schemeClr val="tx1"/>
                </a:solidFill>
                <a:latin typeface="微软雅黑" panose="020B0503020204020204" pitchFamily="34" charset="-122"/>
                <a:ea typeface="微软雅黑" panose="020B0503020204020204" pitchFamily="34" charset="-122"/>
              </a:rPr>
              <a:t> </a:t>
            </a:r>
            <a:r>
              <a:rPr sz="2800" smtClean="0">
                <a:solidFill>
                  <a:schemeClr val="tx1"/>
                </a:solidFill>
                <a:latin typeface="微软雅黑" panose="020B0503020204020204" pitchFamily="34" charset="-122"/>
                <a:ea typeface="微软雅黑" panose="020B0503020204020204" pitchFamily="34" charset="-122"/>
              </a:rPr>
              <a:t>你</a:t>
            </a:r>
            <a:r>
              <a:rPr lang="zh-CN" altLang="en-US" sz="2800" smtClean="0">
                <a:solidFill>
                  <a:schemeClr val="tx1"/>
                </a:solidFill>
                <a:latin typeface="微软雅黑" panose="020B0503020204020204" pitchFamily="34" charset="-122"/>
                <a:ea typeface="微软雅黑" panose="020B0503020204020204" pitchFamily="34" charset="-122"/>
              </a:rPr>
              <a:t>是业主</a:t>
            </a:r>
            <a:endParaRPr sz="28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wipe(down)">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wipe(down)">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wipe(down)">
                                      <p:cBhvr>
                                        <p:cTn id="22"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692785"/>
            <a:ext cx="7120890" cy="467995"/>
          </a:xfrm>
        </p:spPr>
        <p:txBody>
          <a:bodyPr>
            <a:noAutofit/>
          </a:bodyPr>
          <a:lstStyle/>
          <a:p>
            <a:r>
              <a:rPr lang="zh-CN" altLang="en-US" sz="3200" smtClean="0">
                <a:latin typeface="华光中雅_CNKI" panose="02000500000000000000" pitchFamily="2" charset="-122"/>
                <a:ea typeface="华光中雅_CNKI" panose="02000500000000000000" pitchFamily="2" charset="-122"/>
              </a:rPr>
              <a:t>习题：答案</a:t>
            </a:r>
            <a:endParaRPr lang="en-US" altLang="zh-CN" sz="3200">
              <a:latin typeface="华光中雅_CNKI" panose="02000500000000000000" pitchFamily="2" charset="-122"/>
              <a:ea typeface="华光中雅_CNKI" panose="02000500000000000000" pitchFamily="2" charset="-122"/>
            </a:endParaRPr>
          </a:p>
        </p:txBody>
      </p:sp>
      <p:sp>
        <p:nvSpPr>
          <p:cNvPr id="8" name="TextBox 15"/>
          <p:cNvSpPr txBox="1"/>
          <p:nvPr/>
        </p:nvSpPr>
        <p:spPr>
          <a:xfrm>
            <a:off x="467544" y="1340768"/>
            <a:ext cx="8280920" cy="3990836"/>
          </a:xfrm>
          <a:prstGeom prst="rect">
            <a:avLst/>
          </a:prstGeom>
          <a:noFill/>
        </p:spPr>
        <p:txBody>
          <a:bodyPr wrap="square" rtlCol="0">
            <a:spAutoFit/>
          </a:bodyPr>
          <a:lstStyle/>
          <a:p>
            <a:pPr indent="0">
              <a:lnSpc>
                <a:spcPts val="3800"/>
              </a:lnSpc>
              <a:buFont typeface="Arial" panose="020B0604020202020204" pitchFamily="34" charset="0"/>
              <a:buNone/>
            </a:pPr>
            <a:r>
              <a:rPr sz="2800" smtClean="0">
                <a:solidFill>
                  <a:schemeClr val="tx1"/>
                </a:solidFill>
                <a:latin typeface="微软雅黑" panose="020B0503020204020204" pitchFamily="34" charset="-122"/>
                <a:ea typeface="微软雅黑" panose="020B0503020204020204" pitchFamily="34" charset="-122"/>
              </a:rPr>
              <a:t>办公室的均衡租金上涨了500</a:t>
            </a:r>
            <a:r>
              <a:rPr sz="2800">
                <a:solidFill>
                  <a:schemeClr val="tx1"/>
                </a:solidFill>
                <a:latin typeface="微软雅黑" panose="020B0503020204020204" pitchFamily="34" charset="-122"/>
                <a:ea typeface="微软雅黑" panose="020B0503020204020204" pitchFamily="34" charset="-122"/>
              </a:rPr>
              <a:t>/每月</a:t>
            </a:r>
          </a:p>
          <a:p>
            <a:pPr indent="0">
              <a:lnSpc>
                <a:spcPts val="3800"/>
              </a:lnSpc>
              <a:buFont typeface="Arial" panose="020B0604020202020204" pitchFamily="34" charset="0"/>
              <a:buNone/>
            </a:pPr>
            <a:r>
              <a:rPr sz="2800">
                <a:solidFill>
                  <a:schemeClr val="tx1"/>
                </a:solidFill>
                <a:latin typeface="微软雅黑" panose="020B0503020204020204" pitchFamily="34" charset="-122"/>
                <a:ea typeface="微软雅黑" panose="020B0503020204020204" pitchFamily="34" charset="-122"/>
              </a:rPr>
              <a:t>a.</a:t>
            </a:r>
            <a:r>
              <a:rPr sz="2800" smtClean="0">
                <a:solidFill>
                  <a:schemeClr val="tx1"/>
                </a:solidFill>
                <a:latin typeface="微软雅黑" panose="020B0503020204020204" pitchFamily="34" charset="-122"/>
                <a:ea typeface="微软雅黑" panose="020B0503020204020204" pitchFamily="34" charset="-122"/>
              </a:rPr>
              <a:t>你</a:t>
            </a:r>
            <a:r>
              <a:rPr lang="zh-CN" altLang="en-US" sz="2800" smtClean="0">
                <a:solidFill>
                  <a:schemeClr val="tx1"/>
                </a:solidFill>
                <a:latin typeface="微软雅黑" panose="020B0503020204020204" pitchFamily="34" charset="-122"/>
                <a:ea typeface="微软雅黑" panose="020B0503020204020204" pitchFamily="34" charset="-122"/>
              </a:rPr>
              <a:t>是租户</a:t>
            </a:r>
            <a:endParaRPr sz="2800">
              <a:solidFill>
                <a:schemeClr val="tx1"/>
              </a:solidFill>
              <a:latin typeface="微软雅黑" panose="020B0503020204020204" pitchFamily="34" charset="-122"/>
              <a:ea typeface="微软雅黑" panose="020B0503020204020204" pitchFamily="34" charset="-122"/>
            </a:endParaRPr>
          </a:p>
          <a:p>
            <a:pPr indent="0">
              <a:lnSpc>
                <a:spcPts val="3800"/>
              </a:lnSpc>
              <a:buFont typeface="Arial" panose="020B0604020202020204" pitchFamily="34" charset="0"/>
              <a:buNone/>
            </a:pPr>
            <a:r>
              <a:rPr lang="en-US" sz="2800" smtClean="0">
                <a:solidFill>
                  <a:srgbClr val="FF0000"/>
                </a:solidFill>
                <a:latin typeface="微软雅黑" panose="020B0503020204020204" pitchFamily="34" charset="-122"/>
                <a:ea typeface="微软雅黑" panose="020B0503020204020204" pitchFamily="34" charset="-122"/>
              </a:rPr>
              <a:t>        </a:t>
            </a:r>
            <a:r>
              <a:rPr sz="2800" smtClean="0">
                <a:solidFill>
                  <a:srgbClr val="FF0000"/>
                </a:solidFill>
                <a:latin typeface="微软雅黑" panose="020B0503020204020204" pitchFamily="34" charset="-122"/>
                <a:ea typeface="微软雅黑" panose="020B0503020204020204" pitchFamily="34" charset="-122"/>
              </a:rPr>
              <a:t>显性成本增加了500</a:t>
            </a:r>
            <a:r>
              <a:rPr sz="2800">
                <a:solidFill>
                  <a:srgbClr val="FF0000"/>
                </a:solidFill>
                <a:latin typeface="微软雅黑" panose="020B0503020204020204" pitchFamily="34" charset="-122"/>
                <a:ea typeface="微软雅黑" panose="020B0503020204020204" pitchFamily="34" charset="-122"/>
              </a:rPr>
              <a:t>/每月。</a:t>
            </a:r>
            <a:r>
              <a:rPr sz="2800" smtClean="0">
                <a:solidFill>
                  <a:srgbClr val="FF0000"/>
                </a:solidFill>
                <a:latin typeface="微软雅黑" panose="020B0503020204020204" pitchFamily="34" charset="-122"/>
                <a:ea typeface="微软雅黑" panose="020B0503020204020204" pitchFamily="34" charset="-122"/>
              </a:rPr>
              <a:t>会计利润与经济利润都减少了500</a:t>
            </a:r>
            <a:r>
              <a:rPr sz="2800">
                <a:solidFill>
                  <a:srgbClr val="FF0000"/>
                </a:solidFill>
                <a:latin typeface="微软雅黑" panose="020B0503020204020204" pitchFamily="34" charset="-122"/>
                <a:ea typeface="微软雅黑" panose="020B0503020204020204" pitchFamily="34" charset="-122"/>
              </a:rPr>
              <a:t>/每</a:t>
            </a:r>
            <a:r>
              <a:rPr lang="zh-CN" sz="2800">
                <a:solidFill>
                  <a:srgbClr val="FF0000"/>
                </a:solidFill>
                <a:latin typeface="微软雅黑" panose="020B0503020204020204" pitchFamily="34" charset="-122"/>
                <a:ea typeface="微软雅黑" panose="020B0503020204020204" pitchFamily="34" charset="-122"/>
              </a:rPr>
              <a:t>月</a:t>
            </a:r>
            <a:endParaRPr lang="zh-CN" sz="2800">
              <a:solidFill>
                <a:schemeClr val="tx1"/>
              </a:solidFill>
              <a:latin typeface="微软雅黑" panose="020B0503020204020204" pitchFamily="34" charset="-122"/>
              <a:ea typeface="微软雅黑" panose="020B0503020204020204" pitchFamily="34" charset="-122"/>
            </a:endParaRPr>
          </a:p>
          <a:p>
            <a:pPr indent="0">
              <a:lnSpc>
                <a:spcPts val="3800"/>
              </a:lnSpc>
              <a:buFont typeface="Arial" panose="020B0604020202020204" pitchFamily="34" charset="0"/>
              <a:buNone/>
            </a:pPr>
            <a:r>
              <a:rPr sz="2800">
                <a:solidFill>
                  <a:schemeClr val="tx1"/>
                </a:solidFill>
                <a:latin typeface="微软雅黑" panose="020B0503020204020204" pitchFamily="34" charset="-122"/>
                <a:ea typeface="微软雅黑" panose="020B0503020204020204" pitchFamily="34" charset="-122"/>
              </a:rPr>
              <a:t>b.</a:t>
            </a:r>
            <a:r>
              <a:rPr sz="2800" smtClean="0">
                <a:solidFill>
                  <a:schemeClr val="tx1"/>
                </a:solidFill>
                <a:latin typeface="微软雅黑" panose="020B0503020204020204" pitchFamily="34" charset="-122"/>
                <a:ea typeface="微软雅黑" panose="020B0503020204020204" pitchFamily="34" charset="-122"/>
              </a:rPr>
              <a:t>你</a:t>
            </a:r>
            <a:r>
              <a:rPr lang="zh-CN" altLang="en-US" sz="2800" smtClean="0">
                <a:solidFill>
                  <a:schemeClr val="tx1"/>
                </a:solidFill>
                <a:latin typeface="微软雅黑" panose="020B0503020204020204" pitchFamily="34" charset="-122"/>
                <a:ea typeface="微软雅黑" panose="020B0503020204020204" pitchFamily="34" charset="-122"/>
              </a:rPr>
              <a:t>是业主</a:t>
            </a:r>
            <a:r>
              <a:rPr sz="2800" smtClean="0">
                <a:solidFill>
                  <a:schemeClr val="tx1"/>
                </a:solidFill>
                <a:latin typeface="微软雅黑" panose="020B0503020204020204" pitchFamily="34" charset="-122"/>
                <a:ea typeface="微软雅黑" panose="020B0503020204020204" pitchFamily="34" charset="-122"/>
              </a:rPr>
              <a:t> </a:t>
            </a:r>
            <a:endParaRPr sz="2800">
              <a:solidFill>
                <a:schemeClr val="tx1"/>
              </a:solidFill>
              <a:latin typeface="微软雅黑" panose="020B0503020204020204" pitchFamily="34" charset="-122"/>
              <a:ea typeface="微软雅黑" panose="020B0503020204020204" pitchFamily="34" charset="-122"/>
            </a:endParaRPr>
          </a:p>
          <a:p>
            <a:pPr indent="0">
              <a:lnSpc>
                <a:spcPts val="3800"/>
              </a:lnSpc>
              <a:buFont typeface="Arial" panose="020B0604020202020204" pitchFamily="34" charset="0"/>
              <a:buNone/>
            </a:pPr>
            <a:r>
              <a:rPr lang="en-US" sz="2800" smtClean="0">
                <a:solidFill>
                  <a:srgbClr val="FF0000"/>
                </a:solidFill>
                <a:latin typeface="微软雅黑" panose="020B0503020204020204" pitchFamily="34" charset="-122"/>
                <a:ea typeface="微软雅黑" panose="020B0503020204020204" pitchFamily="34" charset="-122"/>
              </a:rPr>
              <a:t>        </a:t>
            </a:r>
            <a:r>
              <a:rPr sz="2800" smtClean="0">
                <a:solidFill>
                  <a:srgbClr val="FF0000"/>
                </a:solidFill>
                <a:latin typeface="微软雅黑" panose="020B0503020204020204" pitchFamily="34" charset="-122"/>
                <a:ea typeface="微软雅黑" panose="020B0503020204020204" pitchFamily="34" charset="-122"/>
              </a:rPr>
              <a:t>显性成本没有变化</a:t>
            </a:r>
            <a:r>
              <a:rPr sz="2800">
                <a:solidFill>
                  <a:srgbClr val="FF0000"/>
                </a:solidFill>
                <a:latin typeface="微软雅黑" panose="020B0503020204020204" pitchFamily="34" charset="-122"/>
                <a:ea typeface="微软雅黑" panose="020B0503020204020204" pitchFamily="34" charset="-122"/>
              </a:rPr>
              <a:t>，因此会计利润也不会变。</a:t>
            </a:r>
            <a:r>
              <a:rPr sz="2800" smtClean="0">
                <a:solidFill>
                  <a:srgbClr val="FF0000"/>
                </a:solidFill>
                <a:latin typeface="微软雅黑" panose="020B0503020204020204" pitchFamily="34" charset="-122"/>
                <a:ea typeface="微软雅黑" panose="020B0503020204020204" pitchFamily="34" charset="-122"/>
              </a:rPr>
              <a:t>隐性成本增加了500</a:t>
            </a:r>
            <a:r>
              <a:rPr sz="2800">
                <a:solidFill>
                  <a:srgbClr val="FF0000"/>
                </a:solidFill>
                <a:latin typeface="微软雅黑" panose="020B0503020204020204" pitchFamily="34" charset="-122"/>
                <a:ea typeface="微软雅黑" panose="020B0503020204020204" pitchFamily="34" charset="-122"/>
              </a:rPr>
              <a:t>/每月 (</a:t>
            </a:r>
            <a:r>
              <a:rPr sz="2800" smtClean="0">
                <a:solidFill>
                  <a:srgbClr val="FF0000"/>
                </a:solidFill>
                <a:latin typeface="微软雅黑" panose="020B0503020204020204" pitchFamily="34" charset="-122"/>
                <a:ea typeface="微软雅黑" panose="020B0503020204020204" pitchFamily="34" charset="-122"/>
              </a:rPr>
              <a:t>使用办公室的机会成本是租用它的价格</a:t>
            </a:r>
            <a:r>
              <a:rPr sz="2800">
                <a:solidFill>
                  <a:srgbClr val="FF0000"/>
                </a:solidFill>
                <a:latin typeface="微软雅黑" panose="020B0503020204020204" pitchFamily="34" charset="-122"/>
                <a:ea typeface="微软雅黑" panose="020B0503020204020204" pitchFamily="34" charset="-122"/>
              </a:rPr>
              <a:t>) ，</a:t>
            </a:r>
            <a:r>
              <a:rPr sz="2800" smtClean="0">
                <a:solidFill>
                  <a:srgbClr val="FF0000"/>
                </a:solidFill>
                <a:latin typeface="微软雅黑" panose="020B0503020204020204" pitchFamily="34" charset="-122"/>
                <a:ea typeface="微软雅黑" panose="020B0503020204020204" pitchFamily="34" charset="-122"/>
              </a:rPr>
              <a:t>因此经济利润减少500</a:t>
            </a:r>
            <a:r>
              <a:rPr sz="2800">
                <a:solidFill>
                  <a:srgbClr val="FF0000"/>
                </a:solidFill>
                <a:latin typeface="微软雅黑" panose="020B0503020204020204" pitchFamily="34" charset="-122"/>
                <a:ea typeface="微软雅黑" panose="020B0503020204020204" pitchFamily="34" charset="-122"/>
              </a:rPr>
              <a:t>/每月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down)">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3" cstate="print"/>
          <a:stretch>
            <a:fillRect/>
          </a:stretch>
        </p:blipFill>
        <p:spPr>
          <a:xfrm>
            <a:off x="433281" y="6286520"/>
            <a:ext cx="1495513" cy="288536"/>
          </a:xfrm>
          <a:prstGeom prst="rect">
            <a:avLst/>
          </a:prstGeom>
        </p:spPr>
      </p:pic>
      <p:sp>
        <p:nvSpPr>
          <p:cNvPr id="6" name="TextBox 5"/>
          <p:cNvSpPr txBox="1"/>
          <p:nvPr/>
        </p:nvSpPr>
        <p:spPr>
          <a:xfrm>
            <a:off x="414137" y="641966"/>
            <a:ext cx="1808480" cy="583565"/>
          </a:xfrm>
          <a:prstGeom prst="rect">
            <a:avLst/>
          </a:prstGeom>
          <a:noFill/>
        </p:spPr>
        <p:txBody>
          <a:bodyPr wrap="none" rtlCol="0">
            <a:spAutoFit/>
          </a:bodyPr>
          <a:lstStyle/>
          <a:p>
            <a:pPr algn="l"/>
            <a:r>
              <a:rPr sz="3200">
                <a:solidFill>
                  <a:srgbClr val="002060"/>
                </a:solidFill>
                <a:latin typeface="华光中雅_CNKI" panose="02000500000000000000" pitchFamily="2" charset="-122"/>
                <a:ea typeface="华光中雅_CNKI" panose="02000500000000000000" pitchFamily="2" charset="-122"/>
              </a:rPr>
              <a:t>生产函数</a:t>
            </a:r>
          </a:p>
        </p:txBody>
      </p:sp>
      <p:sp>
        <p:nvSpPr>
          <p:cNvPr id="16" name="TextBox 15"/>
          <p:cNvSpPr txBox="1"/>
          <p:nvPr/>
        </p:nvSpPr>
        <p:spPr>
          <a:xfrm>
            <a:off x="611307" y="1412776"/>
            <a:ext cx="7920880" cy="406146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sz="2800">
                <a:solidFill>
                  <a:srgbClr val="FF0000"/>
                </a:solidFill>
                <a:latin typeface="微软雅黑" panose="020B0503020204020204" pitchFamily="34" charset="-122"/>
                <a:ea typeface="微软雅黑" panose="020B0503020204020204" pitchFamily="34" charset="-122"/>
              </a:rPr>
              <a:t>生产函数: </a:t>
            </a:r>
            <a:r>
              <a:rPr sz="2400">
                <a:latin typeface="微软雅黑" panose="020B0503020204020204" pitchFamily="34" charset="-122"/>
                <a:ea typeface="微软雅黑" panose="020B0503020204020204" pitchFamily="34" charset="-122"/>
              </a:rPr>
              <a:t>用于生产一种物品的投入量与该物品产量之间的关系</a:t>
            </a:r>
          </a:p>
          <a:p>
            <a:pPr marL="342900" indent="-342900">
              <a:lnSpc>
                <a:spcPct val="150000"/>
              </a:lnSpc>
              <a:buFont typeface="Arial" panose="020B0604020202020204" pitchFamily="34" charset="0"/>
              <a:buChar char="•"/>
            </a:pPr>
            <a:r>
              <a:rPr sz="2400">
                <a:latin typeface="微软雅黑" panose="020B0503020204020204" pitchFamily="34" charset="-122"/>
                <a:ea typeface="微软雅黑" panose="020B0503020204020204" pitchFamily="34" charset="-122"/>
              </a:rPr>
              <a:t>它能用表格，方程式或者图形来表示</a:t>
            </a:r>
          </a:p>
          <a:p>
            <a:pPr marL="342900" indent="-342900">
              <a:lnSpc>
                <a:spcPct val="150000"/>
              </a:lnSpc>
              <a:buFont typeface="Arial" panose="020B0604020202020204" pitchFamily="34" charset="0"/>
              <a:buChar char="•"/>
            </a:pPr>
            <a:r>
              <a:rPr sz="2400">
                <a:latin typeface="微软雅黑" panose="020B0503020204020204" pitchFamily="34" charset="-122"/>
                <a:ea typeface="微软雅黑" panose="020B0503020204020204" pitchFamily="34" charset="-122"/>
              </a:rPr>
              <a:t>例1:</a:t>
            </a:r>
          </a:p>
          <a:p>
            <a:pPr indent="0">
              <a:lnSpc>
                <a:spcPct val="150000"/>
              </a:lnSpc>
              <a:buFont typeface="Arial" panose="020B0604020202020204" pitchFamily="34" charset="0"/>
              <a:buNone/>
            </a:pPr>
            <a:r>
              <a:rPr lang="en-US" sz="2400">
                <a:latin typeface="微软雅黑" panose="020B0503020204020204" pitchFamily="34" charset="-122"/>
                <a:ea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rPr>
              <a:t>农场主种植小麦</a:t>
            </a:r>
            <a:endParaRPr lang="en-US" sz="2400">
              <a:latin typeface="微软雅黑" panose="020B0503020204020204" pitchFamily="34" charset="-122"/>
              <a:ea typeface="微软雅黑" panose="020B0503020204020204" pitchFamily="34" charset="-122"/>
            </a:endParaRPr>
          </a:p>
          <a:p>
            <a:pPr indent="0">
              <a:lnSpc>
                <a:spcPct val="150000"/>
              </a:lnSpc>
              <a:buFont typeface="Arial" panose="020B0604020202020204" pitchFamily="34" charset="0"/>
              <a:buNone/>
            </a:pPr>
            <a:r>
              <a:rPr lang="en-US" sz="2400">
                <a:latin typeface="微软雅黑" panose="020B0503020204020204" pitchFamily="34" charset="-122"/>
                <a:ea typeface="微软雅黑" panose="020B0503020204020204" pitchFamily="34" charset="-122"/>
              </a:rPr>
              <a:t>         </a:t>
            </a:r>
            <a:r>
              <a:rPr sz="2400">
                <a:latin typeface="微软雅黑" panose="020B0503020204020204" pitchFamily="34" charset="-122"/>
                <a:ea typeface="微软雅黑" panose="020B0503020204020204" pitchFamily="34" charset="-122"/>
              </a:rPr>
              <a:t>他有5</a:t>
            </a:r>
            <a:r>
              <a:rPr lang="zh-CN" sz="2400">
                <a:latin typeface="微软雅黑" panose="020B0503020204020204" pitchFamily="34" charset="-122"/>
                <a:ea typeface="微软雅黑" panose="020B0503020204020204" pitchFamily="34" charset="-122"/>
              </a:rPr>
              <a:t>亩土地</a:t>
            </a:r>
            <a:endParaRPr sz="2400">
              <a:latin typeface="微软雅黑" panose="020B0503020204020204" pitchFamily="34" charset="-122"/>
              <a:ea typeface="微软雅黑" panose="020B0503020204020204" pitchFamily="34" charset="-122"/>
            </a:endParaRPr>
          </a:p>
          <a:p>
            <a:pPr indent="0">
              <a:lnSpc>
                <a:spcPct val="150000"/>
              </a:lnSpc>
              <a:buFont typeface="Arial" panose="020B0604020202020204" pitchFamily="34" charset="0"/>
              <a:buNone/>
            </a:pPr>
            <a:r>
              <a:rPr lang="en-US" sz="2400">
                <a:latin typeface="微软雅黑" panose="020B0503020204020204" pitchFamily="34" charset="-122"/>
                <a:ea typeface="微软雅黑" panose="020B0503020204020204" pitchFamily="34" charset="-122"/>
              </a:rPr>
              <a:t>         </a:t>
            </a:r>
            <a:r>
              <a:rPr sz="2400">
                <a:latin typeface="微软雅黑" panose="020B0503020204020204" pitchFamily="34" charset="-122"/>
                <a:ea typeface="微软雅黑" panose="020B0503020204020204" pitchFamily="34" charset="-122"/>
              </a:rPr>
              <a:t>他可以雇佣任意数量的工人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down)">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wipe(down)">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wipe(down)">
                                      <p:cBhvr>
                                        <p:cTn id="17" dur="500"/>
                                        <p:tgtEl>
                                          <p:spTgt spid="16">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16">
                                            <p:txEl>
                                              <p:pRg st="3" end="3"/>
                                            </p:txEl>
                                          </p:spTgt>
                                        </p:tgtEl>
                                        <p:attrNameLst>
                                          <p:attrName>style.visibility</p:attrName>
                                        </p:attrNameLst>
                                      </p:cBhvr>
                                      <p:to>
                                        <p:strVal val="visible"/>
                                      </p:to>
                                    </p:set>
                                    <p:animEffect transition="in" filter="wipe(down)">
                                      <p:cBhvr>
                                        <p:cTn id="20" dur="500"/>
                                        <p:tgtEl>
                                          <p:spTgt spid="16">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16">
                                            <p:txEl>
                                              <p:pRg st="4" end="4"/>
                                            </p:txEl>
                                          </p:spTgt>
                                        </p:tgtEl>
                                        <p:attrNameLst>
                                          <p:attrName>style.visibility</p:attrName>
                                        </p:attrNameLst>
                                      </p:cBhvr>
                                      <p:to>
                                        <p:strVal val="visible"/>
                                      </p:to>
                                    </p:set>
                                    <p:animEffect transition="in" filter="wipe(down)">
                                      <p:cBhvr>
                                        <p:cTn id="23" dur="500"/>
                                        <p:tgtEl>
                                          <p:spTgt spid="16">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16">
                                            <p:txEl>
                                              <p:pRg st="5" end="5"/>
                                            </p:txEl>
                                          </p:spTgt>
                                        </p:tgtEl>
                                        <p:attrNameLst>
                                          <p:attrName>style.visibility</p:attrName>
                                        </p:attrNameLst>
                                      </p:cBhvr>
                                      <p:to>
                                        <p:strVal val="visible"/>
                                      </p:to>
                                    </p:set>
                                    <p:animEffect transition="in" filter="wipe(down)">
                                      <p:cBhvr>
                                        <p:cTn id="26" dur="500"/>
                                        <p:tgtEl>
                                          <p:spTgt spid="1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GEyYTQ3YzBjNDdiNmY2MWY1ZjA1Njc3MjE3YzgwODU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4.xml><?xml version="1.0" encoding="utf-8"?>
<p:tagLst xmlns:a="http://schemas.openxmlformats.org/drawingml/2006/main" xmlns:r="http://schemas.openxmlformats.org/officeDocument/2006/relationships" xmlns:p="http://schemas.openxmlformats.org/presentationml/2006/main">
  <p:tag name="KSO_WM_BEAUTIFY_FLAG" val=""/>
  <p:tag name="TABLE_ENDDRAG_ORIGIN_RECT" val="210*349"/>
  <p:tag name="TABLE_ENDDRAG_RECT" val="21*110*210*349"/>
</p:tagLst>
</file>

<file path=ppt/tags/tag3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自定义 4">
      <a:dk1>
        <a:sysClr val="windowText" lastClr="000000"/>
      </a:dk1>
      <a:lt1>
        <a:sysClr val="window" lastClr="FFFFFF"/>
      </a:lt1>
      <a:dk2>
        <a:srgbClr val="1F497D"/>
      </a:dk2>
      <a:lt2>
        <a:srgbClr val="EEECE1"/>
      </a:lt2>
      <a:accent1>
        <a:srgbClr val="002060"/>
      </a:accent1>
      <a:accent2>
        <a:srgbClr val="0070C0"/>
      </a:accent2>
      <a:accent3>
        <a:srgbClr val="00B0F0"/>
      </a:accent3>
      <a:accent4>
        <a:srgbClr val="595959"/>
      </a:accent4>
      <a:accent5>
        <a:srgbClr val="7F7F7F"/>
      </a:accent5>
      <a:accent6>
        <a:srgbClr val="BFBFB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4">
    <a:dk1>
      <a:sysClr val="windowText" lastClr="000000"/>
    </a:dk1>
    <a:lt1>
      <a:sysClr val="window" lastClr="FFFFFF"/>
    </a:lt1>
    <a:dk2>
      <a:srgbClr val="1F497D"/>
    </a:dk2>
    <a:lt2>
      <a:srgbClr val="EEECE1"/>
    </a:lt2>
    <a:accent1>
      <a:srgbClr val="002060"/>
    </a:accent1>
    <a:accent2>
      <a:srgbClr val="0070C0"/>
    </a:accent2>
    <a:accent3>
      <a:srgbClr val="00B0F0"/>
    </a:accent3>
    <a:accent4>
      <a:srgbClr val="595959"/>
    </a:accent4>
    <a:accent5>
      <a:srgbClr val="7F7F7F"/>
    </a:accent5>
    <a:accent6>
      <a:srgbClr val="BFBFBF"/>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281</TotalTime>
  <Words>2056</Words>
  <Application>Microsoft Office PowerPoint</Application>
  <PresentationFormat>全屏显示(4:3)</PresentationFormat>
  <Paragraphs>924</Paragraphs>
  <Slides>47</Slides>
  <Notes>32</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47</vt:i4>
      </vt:variant>
    </vt:vector>
  </HeadingPairs>
  <TitlesOfParts>
    <vt:vector size="63" baseType="lpstr">
      <vt:lpstr>Arial Unicode MS</vt:lpstr>
      <vt:lpstr>等线</vt:lpstr>
      <vt:lpstr>华光琥珀_CNKI</vt:lpstr>
      <vt:lpstr>华光中雅_CNKI</vt:lpstr>
      <vt:lpstr>思源黑体 CN Bold</vt:lpstr>
      <vt:lpstr>思源黑体 CN Light</vt:lpstr>
      <vt:lpstr>思源黑体 CN Regular</vt:lpstr>
      <vt:lpstr>宋体</vt:lpstr>
      <vt:lpstr>微软雅黑</vt:lpstr>
      <vt:lpstr>Arial</vt:lpstr>
      <vt:lpstr>Calibri</vt:lpstr>
      <vt:lpstr>Times New Roman</vt:lpstr>
      <vt:lpstr>Verdana</vt:lpstr>
      <vt:lpstr>Wingdings</vt:lpstr>
      <vt:lpstr>Office 主题</vt:lpstr>
      <vt:lpstr>Worksheet</vt:lpstr>
      <vt:lpstr>PowerPoint 演示文稿</vt:lpstr>
      <vt:lpstr>PowerPoint 演示文稿</vt:lpstr>
      <vt:lpstr>PowerPoint 演示文稿</vt:lpstr>
      <vt:lpstr>显性成本与隐性成本</vt:lpstr>
      <vt:lpstr>显性成本与隐性成本:一个例子</vt:lpstr>
      <vt:lpstr>经济利润与会计利润</vt:lpstr>
      <vt:lpstr>习题：经济利润与会计利润</vt:lpstr>
      <vt:lpstr>习题：答案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例2:成本</vt:lpstr>
      <vt:lpstr>PowerPoint 演示文稿</vt:lpstr>
      <vt:lpstr>例2:平均固定成本</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ASUS</dc:creator>
  <cp:lastModifiedBy>Windows 用户</cp:lastModifiedBy>
  <cp:revision>413</cp:revision>
  <cp:lastPrinted>2023-10-26T13:06:16Z</cp:lastPrinted>
  <dcterms:created xsi:type="dcterms:W3CDTF">2020-07-01T07:18:00Z</dcterms:created>
  <dcterms:modified xsi:type="dcterms:W3CDTF">2024-08-30T11:54:13Z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8164FE637776476B8F576D6681FDA0F6_13</vt:lpwstr>
  </property>
</Properties>
</file>