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DA579-1E36-D71E-83CC-B80AF473E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5B782-E3ED-8B59-00D6-8C2EB830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85E25-13DE-1D57-691A-346F6E60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DEB03-3F18-B538-94FB-0994C7D1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9FC0-3B9E-C3A4-9BB5-BF5B2DAC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64B8-D2D0-DB90-7429-84EECA3A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97035-7F9D-D3A6-3A97-F33C1D8D8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77EED-F3F9-8955-91B8-A50048A7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2D539-B0B2-A679-8F5B-667BCC1B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8F26F-8157-0FE9-6C8A-C15B298F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301A-B8CF-5924-E389-10F1A18DE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A6F0C-3F62-80BA-E2A6-510E83DB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1C63-CEDC-7C4D-B959-F61DEDB90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C22FB-4A76-24DB-2A56-0A0CD7D3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1E898-BF5B-81DD-3DF5-D802894C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8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8A9A-128A-0797-9566-7232965C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C01C2-8BA7-BE30-D356-B8387EFB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0C52-621E-04DC-2B99-D0F891DD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9BBE-3323-B2BC-1961-52018213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0354-210F-50FD-1CD0-0CDD4C15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2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1015-BFC3-EB94-F5D3-C9E6DB5A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B347C-8F34-3301-6DE7-95F5CC55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1FD5-B264-9460-57A0-E9FD4348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28A40-367E-9CCF-417C-4BE54E67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76A43-83C3-B3EC-4E9D-BE823C29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85B6-630D-BFCC-446B-6844A7D5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4A77-95EF-D08C-A104-F3CCB3369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FC4A9-A20C-7B5B-0552-2ADE8D4D0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A3872-75F2-6D24-ED0F-51BD5EEF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376C0-ADC2-963B-FF9B-36960EDB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90FF3-9ED3-CFC2-18E5-F1757587D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4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6F31-D8FE-97A9-6BC2-881330B1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4985C-B5B9-C55D-1307-63976ABFE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DDE2F-D5AE-738C-5277-E5E87EE05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38D5-D7AA-3A19-9697-F4CE74BFF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8CDC4-B298-CE5E-F0AE-74452AE86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C956F2-9DAE-4DE4-7803-FDEA51AF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9E0C2-3DB6-4455-57F5-385BE64F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1D2AF-6FA8-E875-C4F2-A4CFDB92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5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8D82-0C2B-9BCD-DFA0-9C109460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3242BF-48A3-83E9-2DD2-85A21963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AB35B-1FC9-AE85-3543-76A7F820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6AE87-111B-76A0-2400-9FC26AC7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7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62D9A-EC85-43E0-94B8-7A40832B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F779A-563F-2315-308D-748C0BAB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C0E41-A104-2D28-FAD1-5991B620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7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97F6-0435-8DD2-1AC2-4DBCB517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B02C9-4A01-1690-02EC-03D5A3DB0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739A7-133E-3AE0-9C15-1DB83BCE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3C731-55CC-28F3-DCEB-6BE3F52A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D572-0BC0-6FF8-6F56-95BCE812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F042E-2D0F-E5F6-C116-89790C1B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8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7AA7-2FCD-2B58-4E0D-F83FFFD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7A96A-A5C6-4083-3421-609AF2FC0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4EBD8-E505-A33A-D4A7-F8A93799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345E-71F0-AA8C-54B4-F3D1FBA1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316C5-0617-C6FC-CD52-75C0CFA0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54287-12B5-2BB4-A617-52A4257E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CBD06-0D50-FB17-C065-494301C4B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7DCC4-0EF0-B910-4334-B24C6ED1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E005-B520-BE04-5852-CAFB76339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645FF-D9A9-49DE-97CC-A0B0542B77D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1F60A-CA58-17BA-06FB-50CAE3556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2EDF3-0413-8D43-EDEA-01FC24185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E62B6-8C88-4EB5-B296-CC2A303AA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D16BED9-1910-A17A-7B66-00094B4C9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567" y="1357453"/>
            <a:ext cx="3371916" cy="97588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B1D304-0B0D-894C-737C-68A1A4E7A6D3}"/>
              </a:ext>
            </a:extLst>
          </p:cNvPr>
          <p:cNvCxnSpPr/>
          <p:nvPr/>
        </p:nvCxnSpPr>
        <p:spPr>
          <a:xfrm>
            <a:off x="4421007" y="1145594"/>
            <a:ext cx="33560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A1CF8-45E8-9C3E-4012-CD8E0BF3632C}"/>
              </a:ext>
            </a:extLst>
          </p:cNvPr>
          <p:cNvCxnSpPr>
            <a:cxnSpLocks/>
          </p:cNvCxnSpPr>
          <p:nvPr/>
        </p:nvCxnSpPr>
        <p:spPr>
          <a:xfrm flipH="1">
            <a:off x="4362688" y="2642162"/>
            <a:ext cx="330567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0B64B0-E521-9F00-A977-F88E5F6A1724}"/>
              </a:ext>
            </a:extLst>
          </p:cNvPr>
          <p:cNvSpPr txBox="1"/>
          <p:nvPr/>
        </p:nvSpPr>
        <p:spPr>
          <a:xfrm>
            <a:off x="5294376" y="631195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Analysis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1CA2BA-BD8E-B86F-E7A7-DDF3857CF8D7}"/>
              </a:ext>
            </a:extLst>
          </p:cNvPr>
          <p:cNvSpPr txBox="1"/>
          <p:nvPr/>
        </p:nvSpPr>
        <p:spPr>
          <a:xfrm>
            <a:off x="5347903" y="2766317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Loading</a:t>
            </a:r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394FD-2A24-30CD-C87D-8BBCAC3545C7}"/>
              </a:ext>
            </a:extLst>
          </p:cNvPr>
          <p:cNvSpPr txBox="1"/>
          <p:nvPr/>
        </p:nvSpPr>
        <p:spPr>
          <a:xfrm>
            <a:off x="941832" y="1476066"/>
            <a:ext cx="213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Direction</a:t>
            </a:r>
            <a:r>
              <a:rPr lang="en-CA" altLang="zh-CN" b="1" dirty="0"/>
              <a:t>:</a:t>
            </a:r>
            <a:r>
              <a:rPr lang="zh-CN" altLang="en-US" b="1" dirty="0"/>
              <a:t> </a:t>
            </a:r>
            <a:r>
              <a:rPr lang="en-CA" altLang="zh-CN" b="1" dirty="0"/>
              <a:t>Forward</a:t>
            </a:r>
            <a:endParaRPr lang="en-CA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77E6A-96A5-90DB-3BE6-367681E34B5D}"/>
              </a:ext>
            </a:extLst>
          </p:cNvPr>
          <p:cNvSpPr txBox="1"/>
          <p:nvPr/>
        </p:nvSpPr>
        <p:spPr>
          <a:xfrm>
            <a:off x="941831" y="4643271"/>
            <a:ext cx="225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Direction</a:t>
            </a:r>
            <a:r>
              <a:rPr lang="en-CA" altLang="zh-CN" b="1" dirty="0"/>
              <a:t>:</a:t>
            </a:r>
            <a:r>
              <a:rPr lang="zh-CN" altLang="en-US" b="1" dirty="0"/>
              <a:t> </a:t>
            </a:r>
            <a:r>
              <a:rPr lang="en-CA" altLang="zh-CN" b="1" dirty="0"/>
              <a:t>Reversed</a:t>
            </a:r>
            <a:endParaRPr lang="en-CA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F10B70-32E0-80DC-5DAA-BC53A02ACB00}"/>
              </a:ext>
            </a:extLst>
          </p:cNvPr>
          <p:cNvCxnSpPr>
            <a:cxnSpLocks/>
          </p:cNvCxnSpPr>
          <p:nvPr/>
        </p:nvCxnSpPr>
        <p:spPr>
          <a:xfrm>
            <a:off x="9346575" y="1835800"/>
            <a:ext cx="181824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E066BE-97F5-2727-9BFD-FC1D3348C716}"/>
              </a:ext>
            </a:extLst>
          </p:cNvPr>
          <p:cNvSpPr txBox="1"/>
          <p:nvPr/>
        </p:nvSpPr>
        <p:spPr>
          <a:xfrm>
            <a:off x="11250168" y="166073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844907-5E7E-62F1-234F-441E3839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62688" y="4339992"/>
            <a:ext cx="3371916" cy="97588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6A140CE-7491-3220-AE46-E7852C9A6642}"/>
              </a:ext>
            </a:extLst>
          </p:cNvPr>
          <p:cNvCxnSpPr/>
          <p:nvPr/>
        </p:nvCxnSpPr>
        <p:spPr>
          <a:xfrm>
            <a:off x="4454128" y="4128133"/>
            <a:ext cx="335604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0772C7-5846-5727-DF47-C70DE57923C5}"/>
              </a:ext>
            </a:extLst>
          </p:cNvPr>
          <p:cNvCxnSpPr>
            <a:cxnSpLocks/>
          </p:cNvCxnSpPr>
          <p:nvPr/>
        </p:nvCxnSpPr>
        <p:spPr>
          <a:xfrm flipH="1">
            <a:off x="4395809" y="5624701"/>
            <a:ext cx="3305673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B6F142-2C3B-EBAA-8126-108F42A0A18C}"/>
              </a:ext>
            </a:extLst>
          </p:cNvPr>
          <p:cNvSpPr txBox="1"/>
          <p:nvPr/>
        </p:nvSpPr>
        <p:spPr>
          <a:xfrm>
            <a:off x="5327497" y="36137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Analysis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44924-1F4F-E520-A0CB-90BC3FD20F21}"/>
              </a:ext>
            </a:extLst>
          </p:cNvPr>
          <p:cNvSpPr txBox="1"/>
          <p:nvPr/>
        </p:nvSpPr>
        <p:spPr>
          <a:xfrm>
            <a:off x="5381024" y="5748856"/>
            <a:ext cx="973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Loading</a:t>
            </a:r>
            <a:endParaRPr lang="en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FEF271-EC66-CB8D-A6E2-8A9E964F35ED}"/>
              </a:ext>
            </a:extLst>
          </p:cNvPr>
          <p:cNvCxnSpPr>
            <a:cxnSpLocks/>
          </p:cNvCxnSpPr>
          <p:nvPr/>
        </p:nvCxnSpPr>
        <p:spPr>
          <a:xfrm>
            <a:off x="9379696" y="4818339"/>
            <a:ext cx="181824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B88AA7-55D2-9A9B-F73A-D4542CE09373}"/>
              </a:ext>
            </a:extLst>
          </p:cNvPr>
          <p:cNvSpPr txBox="1"/>
          <p:nvPr/>
        </p:nvSpPr>
        <p:spPr>
          <a:xfrm>
            <a:off x="11283289" y="4643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47F30-13C5-19EB-B5E3-9D7066CC5FC6}"/>
              </a:ext>
            </a:extLst>
          </p:cNvPr>
          <p:cNvSpPr txBox="1"/>
          <p:nvPr/>
        </p:nvSpPr>
        <p:spPr>
          <a:xfrm>
            <a:off x="1233730" y="477307"/>
            <a:ext cx="2789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★★☆☆☆</a:t>
            </a:r>
          </a:p>
        </p:txBody>
      </p:sp>
    </p:spTree>
    <p:extLst>
      <p:ext uri="{BB962C8B-B14F-4D97-AF65-F5344CB8AC3E}">
        <p14:creationId xmlns:p14="http://schemas.microsoft.com/office/powerpoint/2010/main" val="114169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309F-44E9-95F8-8793-069B4589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Pre-column-20250603-1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839F0C-8A0B-B8ED-579D-4201E1152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148" y="1372636"/>
            <a:ext cx="8929694" cy="53265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A42913-2A53-F7EB-FC60-43ECB0F89624}"/>
              </a:ext>
            </a:extLst>
          </p:cNvPr>
          <p:cNvSpPr txBox="1"/>
          <p:nvPr/>
        </p:nvSpPr>
        <p:spPr>
          <a:xfrm>
            <a:off x="7213906" y="766296"/>
            <a:ext cx="27896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dirty="0"/>
              <a:t>★★★★★★</a:t>
            </a:r>
          </a:p>
        </p:txBody>
      </p:sp>
    </p:spTree>
    <p:extLst>
      <p:ext uri="{BB962C8B-B14F-4D97-AF65-F5344CB8AC3E}">
        <p14:creationId xmlns:p14="http://schemas.microsoft.com/office/powerpoint/2010/main" val="2272684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Pre-column-20250603-1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Zhibin Ning</dc:creator>
  <cp:lastModifiedBy>Zhibin Ning</cp:lastModifiedBy>
  <cp:revision>6</cp:revision>
  <dcterms:created xsi:type="dcterms:W3CDTF">2025-06-03T19:54:45Z</dcterms:created>
  <dcterms:modified xsi:type="dcterms:W3CDTF">2025-06-04T17:12:09Z</dcterms:modified>
</cp:coreProperties>
</file>