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13" r:id="rId2"/>
    <p:sldId id="270" r:id="rId3"/>
    <p:sldId id="262" r:id="rId4"/>
    <p:sldId id="297" r:id="rId5"/>
    <p:sldId id="257" r:id="rId6"/>
    <p:sldId id="260" r:id="rId7"/>
    <p:sldId id="315" r:id="rId8"/>
    <p:sldId id="317" r:id="rId9"/>
    <p:sldId id="318" r:id="rId10"/>
    <p:sldId id="268" r:id="rId11"/>
    <p:sldId id="319" r:id="rId12"/>
    <p:sldId id="320" r:id="rId13"/>
    <p:sldId id="265" r:id="rId14"/>
    <p:sldId id="266" r:id="rId15"/>
    <p:sldId id="321" r:id="rId16"/>
    <p:sldId id="322" r:id="rId17"/>
    <p:sldId id="323" r:id="rId18"/>
    <p:sldId id="276" r:id="rId19"/>
    <p:sldId id="324" r:id="rId20"/>
    <p:sldId id="325" r:id="rId21"/>
    <p:sldId id="282" r:id="rId22"/>
    <p:sldId id="283" r:id="rId23"/>
    <p:sldId id="326" r:id="rId24"/>
    <p:sldId id="327" r:id="rId25"/>
    <p:sldId id="328" r:id="rId26"/>
    <p:sldId id="309" r:id="rId27"/>
    <p:sldId id="291" r:id="rId28"/>
    <p:sldId id="289" r:id="rId29"/>
    <p:sldId id="329" r:id="rId30"/>
    <p:sldId id="330" r:id="rId31"/>
    <p:sldId id="311" r:id="rId32"/>
    <p:sldId id="295" r:id="rId33"/>
    <p:sldId id="298" r:id="rId34"/>
    <p:sldId id="299" r:id="rId35"/>
    <p:sldId id="300" r:id="rId36"/>
    <p:sldId id="307" r:id="rId37"/>
    <p:sldId id="302" r:id="rId38"/>
    <p:sldId id="303" r:id="rId39"/>
    <p:sldId id="312" r:id="rId40"/>
    <p:sldId id="314" r:id="rId41"/>
    <p:sldId id="306" r:id="rId42"/>
  </p:sldIdLst>
  <p:sldSz cx="9144000" cy="6858000" type="screen4x3"/>
  <p:notesSz cx="6858000" cy="9144000"/>
  <p:custDataLst>
    <p:tags r:id="rId44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.southwick" initials="ks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1C492"/>
    <a:srgbClr val="DBAA12"/>
    <a:srgbClr val="FFCC66"/>
    <a:srgbClr val="CC9900"/>
    <a:srgbClr val="996633"/>
    <a:srgbClr val="948A54"/>
    <a:srgbClr val="DBA612"/>
    <a:srgbClr val="EABC14"/>
    <a:srgbClr val="DFB313"/>
    <a:srgbClr val="E5AD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108" autoAdjust="0"/>
    <p:restoredTop sz="95971" autoAdjust="0"/>
  </p:normalViewPr>
  <p:slideViewPr>
    <p:cSldViewPr snapToGrid="0">
      <p:cViewPr varScale="1">
        <p:scale>
          <a:sx n="70" d="100"/>
          <a:sy n="70" d="100"/>
        </p:scale>
        <p:origin x="-7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3" Type="http://schemas.openxmlformats.org/officeDocument/2006/relationships/slide" Target="../slides/slide8.xml"/><Relationship Id="rId7" Type="http://schemas.openxmlformats.org/officeDocument/2006/relationships/slide" Target="../slides/slide12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6" Type="http://schemas.openxmlformats.org/officeDocument/2006/relationships/slide" Target="../slides/slide11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0.xml"/><Relationship Id="rId3" Type="http://schemas.openxmlformats.org/officeDocument/2006/relationships/slide" Target="../slides/slide15.xml"/><Relationship Id="rId7" Type="http://schemas.openxmlformats.org/officeDocument/2006/relationships/slide" Target="../slides/slide19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6" Type="http://schemas.openxmlformats.org/officeDocument/2006/relationships/slide" Target="../slides/slide18.xml"/><Relationship Id="rId5" Type="http://schemas.openxmlformats.org/officeDocument/2006/relationships/slide" Target="../slides/slide17.xml"/><Relationship Id="rId4" Type="http://schemas.openxmlformats.org/officeDocument/2006/relationships/slide" Target="../slides/slide16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8.xml"/><Relationship Id="rId3" Type="http://schemas.openxmlformats.org/officeDocument/2006/relationships/slide" Target="../slides/slide25.xml"/><Relationship Id="rId7" Type="http://schemas.openxmlformats.org/officeDocument/2006/relationships/slide" Target="../slides/slide27.xml"/><Relationship Id="rId12" Type="http://schemas.openxmlformats.org/officeDocument/2006/relationships/slide" Target="../slides/slide32.xml"/><Relationship Id="rId2" Type="http://schemas.openxmlformats.org/officeDocument/2006/relationships/slide" Target="../slides/slide22.xml"/><Relationship Id="rId1" Type="http://schemas.openxmlformats.org/officeDocument/2006/relationships/slide" Target="../slides/slide21.xml"/><Relationship Id="rId6" Type="http://schemas.openxmlformats.org/officeDocument/2006/relationships/slide" Target="../slides/slide26.xml"/><Relationship Id="rId11" Type="http://schemas.openxmlformats.org/officeDocument/2006/relationships/slide" Target="../slides/slide31.xml"/><Relationship Id="rId5" Type="http://schemas.openxmlformats.org/officeDocument/2006/relationships/slide" Target="../slides/slide24.xml"/><Relationship Id="rId10" Type="http://schemas.openxmlformats.org/officeDocument/2006/relationships/slide" Target="../slides/slide30.xml"/><Relationship Id="rId4" Type="http://schemas.openxmlformats.org/officeDocument/2006/relationships/slide" Target="../slides/slide23.xml"/><Relationship Id="rId9" Type="http://schemas.openxmlformats.org/officeDocument/2006/relationships/slide" Target="../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576CB-836A-426A-BF76-B315C185647F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4B6A3C45-5DE5-4192-B6BA-29FC1FAFFF0F}">
      <dgm:prSet phldrT="[Text]" custT="1"/>
      <dgm:spPr/>
      <dgm:t>
        <a:bodyPr/>
        <a:lstStyle/>
        <a:p>
          <a:r>
            <a:rPr lang="da-DK" sz="1200" b="1" dirty="0" smtClean="0"/>
            <a:t>EASY-nLC 1000</a:t>
          </a:r>
          <a:endParaRPr lang="da-DK" sz="1200" b="1" dirty="0"/>
        </a:p>
      </dgm:t>
    </dgm:pt>
    <dgm:pt modelId="{66C69FCD-C651-4E56-96F4-7459092F83A3}" type="parTrans" cxnId="{E588F1FA-F879-4626-95AA-B4A1630B60E8}">
      <dgm:prSet/>
      <dgm:spPr/>
      <dgm:t>
        <a:bodyPr/>
        <a:lstStyle/>
        <a:p>
          <a:endParaRPr lang="da-DK"/>
        </a:p>
      </dgm:t>
    </dgm:pt>
    <dgm:pt modelId="{A64E94F5-48D5-4D52-8898-ECB97DC2F8E9}" type="sibTrans" cxnId="{E588F1FA-F879-4626-95AA-B4A1630B60E8}">
      <dgm:prSet/>
      <dgm:spPr/>
      <dgm:t>
        <a:bodyPr/>
        <a:lstStyle/>
        <a:p>
          <a:endParaRPr lang="da-DK"/>
        </a:p>
      </dgm:t>
    </dgm:pt>
    <dgm:pt modelId="{325A544C-DD01-4E94-9566-4E67AD60E9DF}">
      <dgm:prSet phldrT="[Text]" custT="1"/>
      <dgm:spPr/>
      <dgm:t>
        <a:bodyPr/>
        <a:lstStyle/>
        <a:p>
          <a:r>
            <a:rPr lang="da-DK" sz="1000" b="1" dirty="0" smtClean="0"/>
            <a:t> Liquid Junction</a:t>
          </a:r>
          <a:endParaRPr lang="da-DK" sz="1000" b="1" dirty="0"/>
        </a:p>
      </dgm:t>
    </dgm:pt>
    <dgm:pt modelId="{7B10EC3E-002D-4FE5-B94B-4A7596D09516}" type="parTrans" cxnId="{F91896C6-8340-4CD2-B360-0CD93A5A1EB7}">
      <dgm:prSet/>
      <dgm:spPr/>
      <dgm:t>
        <a:bodyPr/>
        <a:lstStyle/>
        <a:p>
          <a:endParaRPr lang="da-DK"/>
        </a:p>
      </dgm:t>
    </dgm:pt>
    <dgm:pt modelId="{BD0C49C1-AF11-4DCD-9E68-33A260CAF79E}" type="sibTrans" cxnId="{F91896C6-8340-4CD2-B360-0CD93A5A1EB7}">
      <dgm:prSet/>
      <dgm:spPr/>
      <dgm:t>
        <a:bodyPr/>
        <a:lstStyle/>
        <a:p>
          <a:endParaRPr lang="da-DK"/>
        </a:p>
      </dgm:t>
    </dgm:pt>
    <dgm:pt modelId="{2E0F0146-960C-452A-BF8F-838509B2B8AC}">
      <dgm:prSet phldrT="[Text]"/>
      <dgm:spPr/>
      <dgm:t>
        <a:bodyPr/>
        <a:lstStyle/>
        <a:p>
          <a:pPr algn="l"/>
          <a:r>
            <a:rPr lang="da-DK" dirty="0" smtClean="0"/>
            <a:t>LC</a:t>
          </a:r>
          <a:endParaRPr lang="da-DK" dirty="0"/>
        </a:p>
      </dgm:t>
    </dgm:pt>
    <dgm:pt modelId="{8169E1F8-102F-4BB4-ABE3-28E976905B8E}" type="parTrans" cxnId="{490428A0-E862-47A9-A0A4-6A9017451326}">
      <dgm:prSet/>
      <dgm:spPr/>
      <dgm:t>
        <a:bodyPr/>
        <a:lstStyle/>
        <a:p>
          <a:endParaRPr lang="da-DK"/>
        </a:p>
      </dgm:t>
    </dgm:pt>
    <dgm:pt modelId="{E489F627-62DB-4817-AF92-CFCD445FA9BC}" type="sibTrans" cxnId="{490428A0-E862-47A9-A0A4-6A9017451326}">
      <dgm:prSet/>
      <dgm:spPr/>
      <dgm:t>
        <a:bodyPr/>
        <a:lstStyle/>
        <a:p>
          <a:endParaRPr lang="da-DK"/>
        </a:p>
      </dgm:t>
    </dgm:pt>
    <dgm:pt modelId="{01072627-574A-4ED7-9D9D-870C161F2E56}">
      <dgm:prSet phldrT="[Text]"/>
      <dgm:spPr/>
      <dgm:t>
        <a:bodyPr/>
        <a:lstStyle/>
        <a:p>
          <a:pPr algn="l"/>
          <a:r>
            <a:rPr lang="da-DK" dirty="0" smtClean="0"/>
            <a:t>Source</a:t>
          </a:r>
          <a:endParaRPr lang="da-DK" dirty="0"/>
        </a:p>
      </dgm:t>
    </dgm:pt>
    <dgm:pt modelId="{0DBF1F3F-26E5-41B0-84DA-52822B2E8AD1}" type="parTrans" cxnId="{6BE71645-8802-42D8-9D72-EBD22A08B6B6}">
      <dgm:prSet/>
      <dgm:spPr/>
      <dgm:t>
        <a:bodyPr/>
        <a:lstStyle/>
        <a:p>
          <a:endParaRPr lang="da-DK"/>
        </a:p>
      </dgm:t>
    </dgm:pt>
    <dgm:pt modelId="{62539FEE-1542-4898-832E-AD7D87BB0AC1}" type="sibTrans" cxnId="{6BE71645-8802-42D8-9D72-EBD22A08B6B6}">
      <dgm:prSet/>
      <dgm:spPr/>
      <dgm:t>
        <a:bodyPr/>
        <a:lstStyle/>
        <a:p>
          <a:endParaRPr lang="da-DK"/>
        </a:p>
      </dgm:t>
    </dgm:pt>
    <dgm:pt modelId="{039E1C9E-BBA2-4B4B-B223-D1A41FBFB2F7}">
      <dgm:prSet phldrT="[Text]"/>
      <dgm:spPr/>
      <dgm:t>
        <a:bodyPr/>
        <a:lstStyle/>
        <a:p>
          <a:pPr algn="l"/>
          <a:r>
            <a:rPr lang="da-DK" dirty="0" smtClean="0"/>
            <a:t>HV junction</a:t>
          </a:r>
          <a:endParaRPr lang="da-DK" dirty="0"/>
        </a:p>
      </dgm:t>
    </dgm:pt>
    <dgm:pt modelId="{AB647EE2-7468-426F-9AA5-C57E81A1783F}" type="sibTrans" cxnId="{DFEAB85A-7BCE-4039-990B-7C1D2EC06B08}">
      <dgm:prSet/>
      <dgm:spPr/>
      <dgm:t>
        <a:bodyPr/>
        <a:lstStyle/>
        <a:p>
          <a:endParaRPr lang="da-DK"/>
        </a:p>
      </dgm:t>
    </dgm:pt>
    <dgm:pt modelId="{96D507CC-C641-479B-B1F1-90AACEFFD40A}" type="parTrans" cxnId="{DFEAB85A-7BCE-4039-990B-7C1D2EC06B08}">
      <dgm:prSet/>
      <dgm:spPr/>
      <dgm:t>
        <a:bodyPr/>
        <a:lstStyle/>
        <a:p>
          <a:endParaRPr lang="da-DK"/>
        </a:p>
      </dgm:t>
    </dgm:pt>
    <dgm:pt modelId="{03FCA19D-A367-4E8E-8A23-4D848D878D99}">
      <dgm:prSet phldrT="[Text]" custT="1"/>
      <dgm:spPr/>
      <dgm:t>
        <a:bodyPr/>
        <a:lstStyle/>
        <a:p>
          <a:r>
            <a:rPr lang="da-DK" sz="1000" b="1" dirty="0" smtClean="0"/>
            <a:t>Direct Junction</a:t>
          </a:r>
          <a:endParaRPr lang="da-DK" sz="1000" b="1" dirty="0"/>
        </a:p>
      </dgm:t>
    </dgm:pt>
    <dgm:pt modelId="{0CC5C96A-A9B3-4933-9477-C78F33A9B5C7}" type="parTrans" cxnId="{6732BFB8-048F-4A10-A026-7098291DE19E}">
      <dgm:prSet/>
      <dgm:spPr/>
      <dgm:t>
        <a:bodyPr/>
        <a:lstStyle/>
        <a:p>
          <a:endParaRPr lang="da-DK"/>
        </a:p>
      </dgm:t>
    </dgm:pt>
    <dgm:pt modelId="{31FD9B6E-C485-4F33-B9A4-678A1A9E9922}" type="sibTrans" cxnId="{6732BFB8-048F-4A10-A026-7098291DE19E}">
      <dgm:prSet/>
      <dgm:spPr/>
      <dgm:t>
        <a:bodyPr/>
        <a:lstStyle/>
        <a:p>
          <a:endParaRPr lang="da-DK"/>
        </a:p>
      </dgm:t>
    </dgm:pt>
    <dgm:pt modelId="{6FBAEAE4-2EF4-4F08-85F2-33E0C108FA0F}">
      <dgm:prSet phldrT="[Text]"/>
      <dgm:spPr/>
      <dgm:t>
        <a:bodyPr/>
        <a:lstStyle/>
        <a:p>
          <a:pPr algn="l"/>
          <a:r>
            <a:rPr lang="da-DK" dirty="0" smtClean="0"/>
            <a:t>Column setup</a:t>
          </a:r>
          <a:endParaRPr lang="da-DK" dirty="0"/>
        </a:p>
      </dgm:t>
    </dgm:pt>
    <dgm:pt modelId="{02BA5366-212D-4ED9-B741-1403898423DA}" type="parTrans" cxnId="{B0BF1335-2B99-4E26-B1F1-A7F08D1E8BAD}">
      <dgm:prSet/>
      <dgm:spPr/>
      <dgm:t>
        <a:bodyPr/>
        <a:lstStyle/>
        <a:p>
          <a:endParaRPr lang="da-DK"/>
        </a:p>
      </dgm:t>
    </dgm:pt>
    <dgm:pt modelId="{1D0B8C1A-BB28-44BD-B941-4972A3709B6D}" type="sibTrans" cxnId="{B0BF1335-2B99-4E26-B1F1-A7F08D1E8BAD}">
      <dgm:prSet/>
      <dgm:spPr/>
      <dgm:t>
        <a:bodyPr/>
        <a:lstStyle/>
        <a:p>
          <a:endParaRPr lang="da-DK"/>
        </a:p>
      </dgm:t>
    </dgm:pt>
    <dgm:pt modelId="{90809BB7-D4B2-45CE-BE96-7D5549A92CE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 </a:t>
          </a:r>
        </a:p>
        <a:p>
          <a:pPr>
            <a:spcAft>
              <a:spcPts val="0"/>
            </a:spcAft>
          </a:pPr>
          <a:r>
            <a:rPr lang="da-DK" sz="800" dirty="0" smtClean="0"/>
            <a:t>+</a:t>
          </a:r>
        </a:p>
        <a:p>
          <a:pPr>
            <a:spcAft>
              <a:spcPts val="0"/>
            </a:spcAft>
          </a:pPr>
          <a:r>
            <a:rPr lang="da-DK" sz="800" dirty="0" smtClean="0"/>
            <a:t> Column </a:t>
          </a:r>
        </a:p>
        <a:p>
          <a:pPr>
            <a:spcAft>
              <a:spcPts val="0"/>
            </a:spcAft>
          </a:pPr>
          <a:r>
            <a:rPr lang="da-DK" sz="800" dirty="0" smtClean="0"/>
            <a:t>+</a:t>
          </a:r>
        </a:p>
        <a:p>
          <a:pPr>
            <a:spcAft>
              <a:spcPts val="0"/>
            </a:spcAft>
          </a:pPr>
          <a:r>
            <a:rPr lang="da-DK" sz="800" dirty="0" smtClean="0"/>
            <a:t> Emitter</a:t>
          </a:r>
          <a:endParaRPr lang="da-DK" sz="800" dirty="0"/>
        </a:p>
      </dgm:t>
    </dgm:pt>
    <dgm:pt modelId="{2738FADA-4540-47C3-A88A-862893DB1BC5}" type="parTrans" cxnId="{A438369A-600A-4BFA-B54C-AEC4CD13C78D}">
      <dgm:prSet/>
      <dgm:spPr/>
      <dgm:t>
        <a:bodyPr/>
        <a:lstStyle/>
        <a:p>
          <a:endParaRPr lang="da-DK"/>
        </a:p>
      </dgm:t>
    </dgm:pt>
    <dgm:pt modelId="{4B49FE02-BA60-4870-B64C-DEE086846F5B}" type="sibTrans" cxnId="{A438369A-600A-4BFA-B54C-AEC4CD13C78D}">
      <dgm:prSet/>
      <dgm:spPr/>
      <dgm:t>
        <a:bodyPr/>
        <a:lstStyle/>
        <a:p>
          <a:endParaRPr lang="da-DK"/>
        </a:p>
      </dgm:t>
    </dgm:pt>
    <dgm:pt modelId="{95BEE5D5-ACE6-48C2-90F2-0AC0D0641C1A}">
      <dgm:prSet phldrT="[Text]"/>
      <dgm:spPr/>
      <dgm:t>
        <a:bodyPr/>
        <a:lstStyle/>
        <a:p>
          <a:pPr algn="l"/>
          <a:r>
            <a:rPr lang="da-DK" dirty="0" smtClean="0"/>
            <a:t>Go to slide</a:t>
          </a:r>
          <a:endParaRPr lang="da-DK" dirty="0"/>
        </a:p>
      </dgm:t>
    </dgm:pt>
    <dgm:pt modelId="{9B55785D-3F57-4831-A46D-024226DD88D1}" type="parTrans" cxnId="{8393CD1E-8D82-4F92-BF56-4FB18A956CE9}">
      <dgm:prSet/>
      <dgm:spPr/>
      <dgm:t>
        <a:bodyPr/>
        <a:lstStyle/>
        <a:p>
          <a:endParaRPr lang="da-DK"/>
        </a:p>
      </dgm:t>
    </dgm:pt>
    <dgm:pt modelId="{A6EDAC24-849B-43BF-AD5D-420CD3EF5E86}" type="sibTrans" cxnId="{8393CD1E-8D82-4F92-BF56-4FB18A956CE9}">
      <dgm:prSet/>
      <dgm:spPr/>
      <dgm:t>
        <a:bodyPr/>
        <a:lstStyle/>
        <a:p>
          <a:endParaRPr lang="da-DK"/>
        </a:p>
      </dgm:t>
    </dgm:pt>
    <dgm:pt modelId="{0A8912D8-63B2-4713-8627-FD29AC23EC14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Column </a:t>
          </a:r>
        </a:p>
        <a:p>
          <a:pPr>
            <a:spcAft>
              <a:spcPts val="0"/>
            </a:spcAft>
          </a:pPr>
          <a:r>
            <a:rPr lang="da-DK" sz="800" dirty="0" smtClean="0"/>
            <a:t>+</a:t>
          </a:r>
        </a:p>
        <a:p>
          <a:pPr>
            <a:spcAft>
              <a:spcPts val="0"/>
            </a:spcAft>
          </a:pPr>
          <a:r>
            <a:rPr lang="da-DK" sz="800" dirty="0" smtClean="0"/>
            <a:t> Emitter</a:t>
          </a:r>
          <a:endParaRPr lang="da-DK" sz="800" dirty="0"/>
        </a:p>
      </dgm:t>
    </dgm:pt>
    <dgm:pt modelId="{C8AB8259-83F5-43DB-AC3F-C22B74CBEF8F}" type="parTrans" cxnId="{03C381CF-1E65-45FD-8158-909F77ED1262}">
      <dgm:prSet/>
      <dgm:spPr/>
      <dgm:t>
        <a:bodyPr/>
        <a:lstStyle/>
        <a:p>
          <a:endParaRPr lang="da-DK"/>
        </a:p>
      </dgm:t>
    </dgm:pt>
    <dgm:pt modelId="{E7A672EC-3D1F-48D0-83BF-14B0490F11AA}" type="sibTrans" cxnId="{03C381CF-1E65-45FD-8158-909F77ED1262}">
      <dgm:prSet/>
      <dgm:spPr/>
      <dgm:t>
        <a:bodyPr/>
        <a:lstStyle/>
        <a:p>
          <a:endParaRPr lang="da-DK"/>
        </a:p>
      </dgm:t>
    </dgm:pt>
    <dgm:pt modelId="{8A1ECFD8-FE25-4E71-8D11-FD8422BBBE51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 </a:t>
          </a:r>
        </a:p>
        <a:p>
          <a:pPr>
            <a:spcAft>
              <a:spcPts val="0"/>
            </a:spcAft>
          </a:pPr>
          <a:r>
            <a:rPr lang="da-DK" sz="800" dirty="0" smtClean="0"/>
            <a:t>+</a:t>
          </a:r>
        </a:p>
        <a:p>
          <a:pPr>
            <a:spcAft>
              <a:spcPts val="0"/>
            </a:spcAft>
          </a:pPr>
          <a:r>
            <a:rPr lang="da-DK" sz="800" dirty="0" smtClean="0"/>
            <a:t> Column</a:t>
          </a:r>
        </a:p>
        <a:p>
          <a:pPr>
            <a:spcAft>
              <a:spcPts val="0"/>
            </a:spcAft>
          </a:pPr>
          <a:r>
            <a:rPr lang="da-DK" sz="800" dirty="0" smtClean="0"/>
            <a:t> +</a:t>
          </a:r>
        </a:p>
        <a:p>
          <a:pPr>
            <a:spcAft>
              <a:spcPts val="0"/>
            </a:spcAft>
          </a:pPr>
          <a:r>
            <a:rPr lang="da-DK" sz="800" dirty="0" smtClean="0"/>
            <a:t> Emitter</a:t>
          </a:r>
          <a:endParaRPr lang="da-DK" sz="800" dirty="0"/>
        </a:p>
      </dgm:t>
    </dgm:pt>
    <dgm:pt modelId="{874EA829-0995-450A-AD81-DE8CCA4026A8}" type="parTrans" cxnId="{FFCD346E-D67B-42E8-A72B-BED17CCBC9E9}">
      <dgm:prSet/>
      <dgm:spPr/>
      <dgm:t>
        <a:bodyPr/>
        <a:lstStyle/>
        <a:p>
          <a:endParaRPr lang="da-DK"/>
        </a:p>
      </dgm:t>
    </dgm:pt>
    <dgm:pt modelId="{93130BA6-6477-4A72-8936-EE2E6C548EF3}" type="sibTrans" cxnId="{FFCD346E-D67B-42E8-A72B-BED17CCBC9E9}">
      <dgm:prSet/>
      <dgm:spPr/>
      <dgm:t>
        <a:bodyPr/>
        <a:lstStyle/>
        <a:p>
          <a:endParaRPr lang="da-DK"/>
        </a:p>
      </dgm:t>
    </dgm:pt>
    <dgm:pt modelId="{43AEA132-DA9D-48BA-8D3C-00D4E78EB4D5}">
      <dgm:prSet phldrT="[Text]" custT="1"/>
      <dgm:spPr/>
      <dgm:t>
        <a:bodyPr/>
        <a:lstStyle/>
        <a:p>
          <a:r>
            <a:rPr lang="da-DK" sz="800" dirty="0" smtClean="0"/>
            <a:t>Packed Emitter</a:t>
          </a:r>
          <a:endParaRPr lang="da-DK" sz="800" dirty="0"/>
        </a:p>
      </dgm:t>
    </dgm:pt>
    <dgm:pt modelId="{27EBFA0C-F109-4356-AF97-89137FF8B9CA}" type="parTrans" cxnId="{919CAC57-48FB-45F3-A216-2E551113E1A3}">
      <dgm:prSet/>
      <dgm:spPr/>
      <dgm:t>
        <a:bodyPr/>
        <a:lstStyle/>
        <a:p>
          <a:endParaRPr lang="da-DK"/>
        </a:p>
      </dgm:t>
    </dgm:pt>
    <dgm:pt modelId="{5ECEDB1B-C6D5-4C9A-B79A-5457D54CCF7E}" type="sibTrans" cxnId="{919CAC57-48FB-45F3-A216-2E551113E1A3}">
      <dgm:prSet/>
      <dgm:spPr/>
      <dgm:t>
        <a:bodyPr/>
        <a:lstStyle/>
        <a:p>
          <a:endParaRPr lang="da-DK"/>
        </a:p>
      </dgm:t>
    </dgm:pt>
    <dgm:pt modelId="{78EAF11D-6408-4494-8D54-5AF7FEEF9F34}">
      <dgm:prSet phldrT="[Text]" custT="1"/>
      <dgm:spPr/>
      <dgm:t>
        <a:bodyPr/>
        <a:lstStyle/>
        <a:p>
          <a:r>
            <a:rPr lang="da-DK" sz="1000" b="1" dirty="0" smtClean="0"/>
            <a:t>EASY-Spray</a:t>
          </a:r>
          <a:endParaRPr lang="da-DK" sz="1000" b="1" dirty="0"/>
        </a:p>
      </dgm:t>
    </dgm:pt>
    <dgm:pt modelId="{50039979-B6D8-4B28-8F9E-3F83E7149076}" type="sibTrans" cxnId="{DAB194C5-E4AF-4219-A4CD-57B2FE4EF256}">
      <dgm:prSet/>
      <dgm:spPr/>
      <dgm:t>
        <a:bodyPr/>
        <a:lstStyle/>
        <a:p>
          <a:endParaRPr lang="da-DK"/>
        </a:p>
      </dgm:t>
    </dgm:pt>
    <dgm:pt modelId="{2C94A1ED-DB63-469D-B6FC-EE8BD48ACC9A}" type="parTrans" cxnId="{DAB194C5-E4AF-4219-A4CD-57B2FE4EF256}">
      <dgm:prSet/>
      <dgm:spPr/>
      <dgm:t>
        <a:bodyPr/>
        <a:lstStyle/>
        <a:p>
          <a:endParaRPr lang="da-DK"/>
        </a:p>
      </dgm:t>
    </dgm:pt>
    <dgm:pt modelId="{9B94B996-3A8B-41C3-B7DE-151043E3E60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</a:t>
          </a:r>
        </a:p>
        <a:p>
          <a:pPr>
            <a:spcAft>
              <a:spcPts val="0"/>
            </a:spcAft>
          </a:pPr>
          <a:r>
            <a:rPr lang="da-DK" sz="800" dirty="0" smtClean="0"/>
            <a:t> + </a:t>
          </a:r>
        </a:p>
        <a:p>
          <a:pPr>
            <a:spcAft>
              <a:spcPts val="0"/>
            </a:spcAft>
          </a:pPr>
          <a:r>
            <a:rPr lang="da-DK" sz="800" dirty="0" smtClean="0"/>
            <a:t>EASY-Spray Column</a:t>
          </a:r>
          <a:endParaRPr lang="da-DK" sz="800" dirty="0"/>
        </a:p>
      </dgm:t>
    </dgm:pt>
    <dgm:pt modelId="{A7EE580F-193B-4391-8CB4-1B9B32DC9DD9}" type="sibTrans" cxnId="{D193FD7F-2F48-49B3-BCAF-B26D82A6691C}">
      <dgm:prSet/>
      <dgm:spPr/>
      <dgm:t>
        <a:bodyPr/>
        <a:lstStyle/>
        <a:p>
          <a:endParaRPr lang="da-DK"/>
        </a:p>
      </dgm:t>
    </dgm:pt>
    <dgm:pt modelId="{9CEADD20-14BF-4F7A-BEBF-6089CD90438E}" type="parTrans" cxnId="{D193FD7F-2F48-49B3-BCAF-B26D82A6691C}">
      <dgm:prSet/>
      <dgm:spPr/>
      <dgm:t>
        <a:bodyPr/>
        <a:lstStyle/>
        <a:p>
          <a:endParaRPr lang="da-DK"/>
        </a:p>
      </dgm:t>
    </dgm:pt>
    <dgm:pt modelId="{972D5F7D-CEA7-437D-BA15-914CC1574657}">
      <dgm:prSet phldrT="[Text]" custT="1"/>
      <dgm:spPr/>
      <dgm:t>
        <a:bodyPr/>
        <a:lstStyle/>
        <a:p>
          <a:r>
            <a:rPr lang="da-DK" sz="1000" b="1" dirty="0" smtClean="0"/>
            <a:t>Nanospray Flex</a:t>
          </a:r>
          <a:endParaRPr lang="da-DK" sz="1000" b="1" dirty="0"/>
        </a:p>
      </dgm:t>
    </dgm:pt>
    <dgm:pt modelId="{E149C1DB-9895-4654-BF98-7780A643FDBB}" type="sibTrans" cxnId="{C3D2443C-0711-4C5B-8C15-DC2F2F1F564F}">
      <dgm:prSet/>
      <dgm:spPr/>
      <dgm:t>
        <a:bodyPr/>
        <a:lstStyle/>
        <a:p>
          <a:endParaRPr lang="da-DK"/>
        </a:p>
      </dgm:t>
    </dgm:pt>
    <dgm:pt modelId="{2F3070AD-5043-4C8F-8048-62C73865A055}" type="parTrans" cxnId="{C3D2443C-0711-4C5B-8C15-DC2F2F1F564F}">
      <dgm:prSet/>
      <dgm:spPr/>
      <dgm:t>
        <a:bodyPr/>
        <a:lstStyle/>
        <a:p>
          <a:endParaRPr lang="da-DK"/>
        </a:p>
      </dgm:t>
    </dgm:pt>
    <dgm:pt modelId="{9CCBC177-8732-4167-8F52-1DF0BB698709}">
      <dgm:prSet phldrT="[Text]" custT="1"/>
      <dgm:spPr/>
      <dgm:t>
        <a:bodyPr/>
        <a:lstStyle/>
        <a:p>
          <a:r>
            <a:rPr lang="da-DK" sz="800" dirty="0" smtClean="0"/>
            <a:t>EASY-Spray Column</a:t>
          </a:r>
          <a:endParaRPr lang="da-DK" sz="800" dirty="0"/>
        </a:p>
      </dgm:t>
    </dgm:pt>
    <dgm:pt modelId="{6C5D0939-5BE5-4A22-A550-20C7873292A6}" type="parTrans" cxnId="{8B271EDC-08C9-47AC-B036-75E49BA24449}">
      <dgm:prSet/>
      <dgm:spPr/>
      <dgm:t>
        <a:bodyPr/>
        <a:lstStyle/>
        <a:p>
          <a:endParaRPr lang="da-DK"/>
        </a:p>
      </dgm:t>
    </dgm:pt>
    <dgm:pt modelId="{88266DFC-1482-419D-A08D-ED602660228D}" type="sibTrans" cxnId="{8B271EDC-08C9-47AC-B036-75E49BA24449}">
      <dgm:prSet/>
      <dgm:spPr/>
      <dgm:t>
        <a:bodyPr/>
        <a:lstStyle/>
        <a:p>
          <a:endParaRPr lang="da-DK"/>
        </a:p>
      </dgm:t>
    </dgm:pt>
    <dgm:pt modelId="{2EE6CD65-2FF8-4779-A3C4-1F47A744FAD5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1" action="ppaction://hlinksldjump"/>
            </a:rPr>
            <a:t>Slide 5</a:t>
          </a:r>
          <a:endParaRPr lang="da-DK" sz="800" dirty="0"/>
        </a:p>
      </dgm:t>
    </dgm:pt>
    <dgm:pt modelId="{6AFD7D60-F99E-4423-90C5-0869822AFFB3}" type="parTrans" cxnId="{A5FEEA3F-2AD7-4BDA-B980-A9A5E68F44C9}">
      <dgm:prSet/>
      <dgm:spPr/>
      <dgm:t>
        <a:bodyPr/>
        <a:lstStyle/>
        <a:p>
          <a:endParaRPr lang="da-DK"/>
        </a:p>
      </dgm:t>
    </dgm:pt>
    <dgm:pt modelId="{BBD508ED-DD93-48B8-A88D-A749CCA4142C}" type="sibTrans" cxnId="{A5FEEA3F-2AD7-4BDA-B980-A9A5E68F44C9}">
      <dgm:prSet/>
      <dgm:spPr/>
      <dgm:t>
        <a:bodyPr/>
        <a:lstStyle/>
        <a:p>
          <a:endParaRPr lang="da-DK"/>
        </a:p>
      </dgm:t>
    </dgm:pt>
    <dgm:pt modelId="{0196BC08-CD44-4880-8E17-161E3FC4CA35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2" action="ppaction://hlinksldjump"/>
            </a:rPr>
            <a:t>Slide 6</a:t>
          </a:r>
          <a:endParaRPr lang="da-DK" sz="800" dirty="0"/>
        </a:p>
      </dgm:t>
    </dgm:pt>
    <dgm:pt modelId="{0EFBA672-2EDF-4DC0-8C9F-8CF27CD9097C}" type="parTrans" cxnId="{21476F17-6C27-4320-BEC6-896FBC26D9DA}">
      <dgm:prSet/>
      <dgm:spPr/>
      <dgm:t>
        <a:bodyPr/>
        <a:lstStyle/>
        <a:p>
          <a:endParaRPr lang="da-DK"/>
        </a:p>
      </dgm:t>
    </dgm:pt>
    <dgm:pt modelId="{6D2A4004-D505-4E77-843F-F111C813D936}" type="sibTrans" cxnId="{21476F17-6C27-4320-BEC6-896FBC26D9DA}">
      <dgm:prSet/>
      <dgm:spPr/>
      <dgm:t>
        <a:bodyPr/>
        <a:lstStyle/>
        <a:p>
          <a:endParaRPr lang="da-DK"/>
        </a:p>
      </dgm:t>
    </dgm:pt>
    <dgm:pt modelId="{80049E8E-A0E4-43EF-9614-4551F63BFD75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 </a:t>
          </a:r>
        </a:p>
        <a:p>
          <a:pPr>
            <a:spcAft>
              <a:spcPts val="0"/>
            </a:spcAft>
          </a:pPr>
          <a:r>
            <a:rPr lang="da-DK" sz="800" dirty="0" smtClean="0"/>
            <a:t>+</a:t>
          </a:r>
        </a:p>
        <a:p>
          <a:pPr>
            <a:spcAft>
              <a:spcPts val="0"/>
            </a:spcAft>
          </a:pPr>
          <a:r>
            <a:rPr lang="da-DK" sz="800" dirty="0" smtClean="0"/>
            <a:t> Packed Emitter</a:t>
          </a:r>
          <a:endParaRPr lang="da-DK" sz="800" dirty="0"/>
        </a:p>
      </dgm:t>
    </dgm:pt>
    <dgm:pt modelId="{91105D28-C759-4009-82DD-461C14539320}" type="sibTrans" cxnId="{C429BA36-AD24-4B62-B2F3-2E211AF8EAAA}">
      <dgm:prSet/>
      <dgm:spPr/>
      <dgm:t>
        <a:bodyPr/>
        <a:lstStyle/>
        <a:p>
          <a:endParaRPr lang="da-DK"/>
        </a:p>
      </dgm:t>
    </dgm:pt>
    <dgm:pt modelId="{F096F327-34B9-40C0-8C4E-688CE22F9E80}" type="parTrans" cxnId="{C429BA36-AD24-4B62-B2F3-2E211AF8EAAA}">
      <dgm:prSet/>
      <dgm:spPr/>
      <dgm:t>
        <a:bodyPr/>
        <a:lstStyle/>
        <a:p>
          <a:endParaRPr lang="da-DK"/>
        </a:p>
      </dgm:t>
    </dgm:pt>
    <dgm:pt modelId="{16AF0829-0A42-487D-82C4-58E4279FCAD0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3" action="ppaction://hlinksldjump"/>
            </a:rPr>
            <a:t>Slide 8</a:t>
          </a:r>
          <a:endParaRPr lang="da-DK" sz="800" dirty="0"/>
        </a:p>
      </dgm:t>
    </dgm:pt>
    <dgm:pt modelId="{97420DCE-9FAF-4C06-A6FA-BEB90A85AB4F}" type="parTrans" cxnId="{5F63699A-A6C0-45E7-ACF2-0B91C419D2E6}">
      <dgm:prSet/>
      <dgm:spPr/>
      <dgm:t>
        <a:bodyPr/>
        <a:lstStyle/>
        <a:p>
          <a:endParaRPr lang="da-DK"/>
        </a:p>
      </dgm:t>
    </dgm:pt>
    <dgm:pt modelId="{9C3FE3D4-6969-4192-95C2-D73C7B87137F}" type="sibTrans" cxnId="{5F63699A-A6C0-45E7-ACF2-0B91C419D2E6}">
      <dgm:prSet/>
      <dgm:spPr/>
      <dgm:t>
        <a:bodyPr/>
        <a:lstStyle/>
        <a:p>
          <a:endParaRPr lang="da-DK"/>
        </a:p>
      </dgm:t>
    </dgm:pt>
    <dgm:pt modelId="{4440F565-F9D7-42B3-8FE6-07DF0C9096B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Column</a:t>
          </a:r>
        </a:p>
        <a:p>
          <a:pPr>
            <a:spcAft>
              <a:spcPts val="0"/>
            </a:spcAft>
          </a:pPr>
          <a:r>
            <a:rPr lang="da-DK" sz="800" dirty="0" smtClean="0"/>
            <a:t> +</a:t>
          </a:r>
        </a:p>
        <a:p>
          <a:pPr>
            <a:spcAft>
              <a:spcPts val="0"/>
            </a:spcAft>
          </a:pPr>
          <a:r>
            <a:rPr lang="da-DK" sz="800" dirty="0" smtClean="0"/>
            <a:t> Emitter</a:t>
          </a:r>
          <a:endParaRPr lang="da-DK" sz="800" dirty="0"/>
        </a:p>
      </dgm:t>
    </dgm:pt>
    <dgm:pt modelId="{84E49DC3-B2E5-4912-879C-EA3BC421C152}" type="sibTrans" cxnId="{A4D87D1A-510D-4C7A-9E01-E15DB2DBCFC4}">
      <dgm:prSet/>
      <dgm:spPr/>
      <dgm:t>
        <a:bodyPr/>
        <a:lstStyle/>
        <a:p>
          <a:endParaRPr lang="da-DK"/>
        </a:p>
      </dgm:t>
    </dgm:pt>
    <dgm:pt modelId="{7E77F732-D78E-4EAA-8B90-24E52BD59F9F}" type="parTrans" cxnId="{A4D87D1A-510D-4C7A-9E01-E15DB2DBCFC4}">
      <dgm:prSet/>
      <dgm:spPr/>
      <dgm:t>
        <a:bodyPr/>
        <a:lstStyle/>
        <a:p>
          <a:endParaRPr lang="da-DK"/>
        </a:p>
      </dgm:t>
    </dgm:pt>
    <dgm:pt modelId="{203365FC-082C-4F42-ABCB-5BBCA39E4481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4" action="ppaction://hlinksldjump"/>
            </a:rPr>
            <a:t>Slide 9</a:t>
          </a:r>
          <a:endParaRPr lang="da-DK" sz="800" dirty="0"/>
        </a:p>
      </dgm:t>
    </dgm:pt>
    <dgm:pt modelId="{843FEBA3-243E-455E-9CA9-7600F322ED37}" type="parTrans" cxnId="{C44885CE-E1FB-484F-A356-98299B656B35}">
      <dgm:prSet/>
      <dgm:spPr/>
      <dgm:t>
        <a:bodyPr/>
        <a:lstStyle/>
        <a:p>
          <a:endParaRPr lang="en-US"/>
        </a:p>
      </dgm:t>
    </dgm:pt>
    <dgm:pt modelId="{38B7698A-E721-4B91-9733-531C29E8CB2F}" type="sibTrans" cxnId="{C44885CE-E1FB-484F-A356-98299B656B35}">
      <dgm:prSet/>
      <dgm:spPr/>
      <dgm:t>
        <a:bodyPr/>
        <a:lstStyle/>
        <a:p>
          <a:endParaRPr lang="en-US"/>
        </a:p>
      </dgm:t>
    </dgm:pt>
    <dgm:pt modelId="{AEC98D4C-CA06-4791-9BFF-D4A5D76A66ED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5" action="ppaction://hlinksldjump"/>
            </a:rPr>
            <a:t>Slide 10</a:t>
          </a:r>
          <a:endParaRPr lang="da-DK" sz="800" dirty="0"/>
        </a:p>
      </dgm:t>
    </dgm:pt>
    <dgm:pt modelId="{8BE6DC2E-EBFF-4620-AB54-2F2201EE8554}" type="parTrans" cxnId="{D77336E8-02E5-466F-B919-B00EFED234F6}">
      <dgm:prSet/>
      <dgm:spPr/>
      <dgm:t>
        <a:bodyPr/>
        <a:lstStyle/>
        <a:p>
          <a:endParaRPr lang="en-US"/>
        </a:p>
      </dgm:t>
    </dgm:pt>
    <dgm:pt modelId="{74AFE4CA-BA8A-4465-8C16-CF424E9DD8AF}" type="sibTrans" cxnId="{D77336E8-02E5-466F-B919-B00EFED234F6}">
      <dgm:prSet/>
      <dgm:spPr/>
      <dgm:t>
        <a:bodyPr/>
        <a:lstStyle/>
        <a:p>
          <a:endParaRPr lang="en-US"/>
        </a:p>
      </dgm:t>
    </dgm:pt>
    <dgm:pt modelId="{24441667-E94D-4665-A740-1703984036B2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6" action="ppaction://hlinksldjump"/>
            </a:rPr>
            <a:t>Slide 11</a:t>
          </a:r>
          <a:endParaRPr lang="da-DK" sz="800" dirty="0"/>
        </a:p>
      </dgm:t>
    </dgm:pt>
    <dgm:pt modelId="{21D91207-69D3-4DDA-8726-34C2CC2F4700}" type="parTrans" cxnId="{CFCB1735-4990-4CDE-B1D3-5651D9FF7D69}">
      <dgm:prSet/>
      <dgm:spPr/>
      <dgm:t>
        <a:bodyPr/>
        <a:lstStyle/>
        <a:p>
          <a:endParaRPr lang="en-US"/>
        </a:p>
      </dgm:t>
    </dgm:pt>
    <dgm:pt modelId="{47156840-0FBB-41C8-A1A4-28D1B0F37006}" type="sibTrans" cxnId="{CFCB1735-4990-4CDE-B1D3-5651D9FF7D69}">
      <dgm:prSet/>
      <dgm:spPr/>
      <dgm:t>
        <a:bodyPr/>
        <a:lstStyle/>
        <a:p>
          <a:endParaRPr lang="en-US"/>
        </a:p>
      </dgm:t>
    </dgm:pt>
    <dgm:pt modelId="{9FE8B43D-941E-4075-A14E-157FE00B5D4C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7" action="ppaction://hlinksldjump"/>
            </a:rPr>
            <a:t>Slide 12</a:t>
          </a:r>
          <a:endParaRPr lang="da-DK" sz="800" dirty="0"/>
        </a:p>
      </dgm:t>
    </dgm:pt>
    <dgm:pt modelId="{39ABD95D-786F-4B10-BD1C-BEF5737BBDC2}" type="parTrans" cxnId="{E451B9BE-D84A-48C1-A89D-71DEC2E7C276}">
      <dgm:prSet/>
      <dgm:spPr/>
      <dgm:t>
        <a:bodyPr/>
        <a:lstStyle/>
        <a:p>
          <a:endParaRPr lang="en-US"/>
        </a:p>
      </dgm:t>
    </dgm:pt>
    <dgm:pt modelId="{89CC27EE-0597-45D4-B3D9-B670DC531BB1}" type="sibTrans" cxnId="{E451B9BE-D84A-48C1-A89D-71DEC2E7C276}">
      <dgm:prSet/>
      <dgm:spPr/>
      <dgm:t>
        <a:bodyPr/>
        <a:lstStyle/>
        <a:p>
          <a:endParaRPr lang="en-US"/>
        </a:p>
      </dgm:t>
    </dgm:pt>
    <dgm:pt modelId="{A09133EC-C4C7-4A95-8C32-ACA588F04A25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8" action="ppaction://hlinksldjump"/>
            </a:rPr>
            <a:t>Slide 7</a:t>
          </a:r>
          <a:endParaRPr lang="da-DK" sz="800" dirty="0"/>
        </a:p>
      </dgm:t>
    </dgm:pt>
    <dgm:pt modelId="{E38FADF3-C1FD-4DF6-A8D2-90A3CA96E62C}" type="sibTrans" cxnId="{D0D946E1-2762-4F99-9A75-42D1E8EBC8CE}">
      <dgm:prSet/>
      <dgm:spPr/>
      <dgm:t>
        <a:bodyPr/>
        <a:lstStyle/>
        <a:p>
          <a:endParaRPr lang="da-DK"/>
        </a:p>
      </dgm:t>
    </dgm:pt>
    <dgm:pt modelId="{8817B72D-96C8-49DC-928C-CBF533E7F792}" type="parTrans" cxnId="{D0D946E1-2762-4F99-9A75-42D1E8EBC8CE}">
      <dgm:prSet/>
      <dgm:spPr/>
      <dgm:t>
        <a:bodyPr/>
        <a:lstStyle/>
        <a:p>
          <a:endParaRPr lang="da-DK"/>
        </a:p>
      </dgm:t>
    </dgm:pt>
    <dgm:pt modelId="{9B5197CB-37D3-4DB6-829C-8DC96FFDB485}" type="pres">
      <dgm:prSet presAssocID="{512576CB-836A-426A-BF76-B315C18564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DFE937C0-D5AE-4CAE-867C-BB1609D4B712}" type="pres">
      <dgm:prSet presAssocID="{512576CB-836A-426A-BF76-B315C185647F}" presName="hierFlow" presStyleCnt="0"/>
      <dgm:spPr/>
    </dgm:pt>
    <dgm:pt modelId="{3D7A6EF2-88FA-4FB9-8A5A-41B49E23A5DB}" type="pres">
      <dgm:prSet presAssocID="{512576CB-836A-426A-BF76-B315C185647F}" presName="firstBuf" presStyleCnt="0"/>
      <dgm:spPr/>
    </dgm:pt>
    <dgm:pt modelId="{9336DAA7-0FEC-46E1-B3DA-6F34B3F396B7}" type="pres">
      <dgm:prSet presAssocID="{512576CB-836A-426A-BF76-B315C18564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F552BCA-3D6C-45BD-A5FC-5846ECD3E275}" type="pres">
      <dgm:prSet presAssocID="{4B6A3C45-5DE5-4192-B6BA-29FC1FAFFF0F}" presName="Name14" presStyleCnt="0"/>
      <dgm:spPr/>
    </dgm:pt>
    <dgm:pt modelId="{DA60015B-4923-405D-83E9-1713B1770D2E}" type="pres">
      <dgm:prSet presAssocID="{4B6A3C45-5DE5-4192-B6BA-29FC1FAFFF0F}" presName="level1Shape" presStyleLbl="node0" presStyleIdx="0" presStyleCnt="1" custScaleX="297631" custScaleY="201339" custLinFactX="-38637" custLinFactNeighborX="-100000" custLinFactNeighborY="-69001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FA4DBB78-ACB5-4797-B39C-F5AB4B676A6B}" type="pres">
      <dgm:prSet presAssocID="{4B6A3C45-5DE5-4192-B6BA-29FC1FAFFF0F}" presName="hierChild2" presStyleCnt="0"/>
      <dgm:spPr/>
    </dgm:pt>
    <dgm:pt modelId="{A2DF96EC-7DA9-4A01-9CB4-7E2E3088A0F5}" type="pres">
      <dgm:prSet presAssocID="{2C94A1ED-DB63-469D-B6FC-EE8BD48ACC9A}" presName="Name19" presStyleLbl="parChTrans1D2" presStyleIdx="0" presStyleCnt="2"/>
      <dgm:spPr/>
      <dgm:t>
        <a:bodyPr/>
        <a:lstStyle/>
        <a:p>
          <a:endParaRPr lang="da-DK"/>
        </a:p>
      </dgm:t>
    </dgm:pt>
    <dgm:pt modelId="{88276E55-430D-46A4-9086-26A6FEB1C1D2}" type="pres">
      <dgm:prSet presAssocID="{78EAF11D-6408-4494-8D54-5AF7FEEF9F34}" presName="Name21" presStyleCnt="0"/>
      <dgm:spPr/>
    </dgm:pt>
    <dgm:pt modelId="{9D6073B1-1A98-46E5-9EEC-277A713BFDC0}" type="pres">
      <dgm:prSet presAssocID="{78EAF11D-6408-4494-8D54-5AF7FEEF9F34}" presName="level2Shape" presStyleLbl="node2" presStyleIdx="0" presStyleCnt="2" custScaleX="213520" custScaleY="480420" custLinFactX="-100000" custLinFactNeighborX="-117832" custLinFactNeighborY="48502"/>
      <dgm:spPr/>
      <dgm:t>
        <a:bodyPr/>
        <a:lstStyle/>
        <a:p>
          <a:endParaRPr lang="da-DK"/>
        </a:p>
      </dgm:t>
    </dgm:pt>
    <dgm:pt modelId="{E1B8AF9F-99C1-44F8-8D3D-E1788F717272}" type="pres">
      <dgm:prSet presAssocID="{78EAF11D-6408-4494-8D54-5AF7FEEF9F34}" presName="hierChild3" presStyleCnt="0"/>
      <dgm:spPr/>
    </dgm:pt>
    <dgm:pt modelId="{4F5EC08E-8EF5-4FD2-88A4-3E5180BE54CD}" type="pres">
      <dgm:prSet presAssocID="{9CEADD20-14BF-4F7A-BEBF-6089CD90438E}" presName="Name19" presStyleLbl="parChTrans1D3" presStyleIdx="0" presStyleCnt="4"/>
      <dgm:spPr/>
      <dgm:t>
        <a:bodyPr/>
        <a:lstStyle/>
        <a:p>
          <a:endParaRPr lang="da-DK"/>
        </a:p>
      </dgm:t>
    </dgm:pt>
    <dgm:pt modelId="{C9D54EE5-7087-40AA-BBAB-D426D8C8A0A7}" type="pres">
      <dgm:prSet presAssocID="{9B94B996-3A8B-41C3-B7DE-151043E3E607}" presName="Name21" presStyleCnt="0"/>
      <dgm:spPr/>
    </dgm:pt>
    <dgm:pt modelId="{AC304736-973A-4154-94CD-1B4893074837}" type="pres">
      <dgm:prSet presAssocID="{9B94B996-3A8B-41C3-B7DE-151043E3E607}" presName="level2Shape" presStyleLbl="node3" presStyleIdx="0" presStyleCnt="4" custScaleX="150881" custScaleY="233804" custLinFactX="-100000" custLinFactY="53253" custLinFactNeighborX="-130738" custLinFactNeighborY="100000"/>
      <dgm:spPr/>
      <dgm:t>
        <a:bodyPr/>
        <a:lstStyle/>
        <a:p>
          <a:endParaRPr lang="da-DK"/>
        </a:p>
      </dgm:t>
    </dgm:pt>
    <dgm:pt modelId="{4861C6BF-F3CA-4141-8621-E75BAEA7F9F5}" type="pres">
      <dgm:prSet presAssocID="{9B94B996-3A8B-41C3-B7DE-151043E3E607}" presName="hierChild3" presStyleCnt="0"/>
      <dgm:spPr/>
    </dgm:pt>
    <dgm:pt modelId="{3E75175E-C166-4B85-A892-D5DF19859F77}" type="pres">
      <dgm:prSet presAssocID="{6AFD7D60-F99E-4423-90C5-0869822AFFB3}" presName="Name19" presStyleLbl="parChTrans1D4" presStyleIdx="0" presStyleCnt="14"/>
      <dgm:spPr/>
      <dgm:t>
        <a:bodyPr/>
        <a:lstStyle/>
        <a:p>
          <a:endParaRPr lang="da-DK"/>
        </a:p>
      </dgm:t>
    </dgm:pt>
    <dgm:pt modelId="{9A35E990-EE5D-4A3E-86DD-DBE23B6EF488}" type="pres">
      <dgm:prSet presAssocID="{2EE6CD65-2FF8-4779-A3C4-1F47A744FAD5}" presName="Name21" presStyleCnt="0"/>
      <dgm:spPr/>
    </dgm:pt>
    <dgm:pt modelId="{65F13914-64C6-43D5-A052-E3319290BDAE}" type="pres">
      <dgm:prSet presAssocID="{2EE6CD65-2FF8-4779-A3C4-1F47A744FAD5}" presName="level2Shape" presStyleLbl="node4" presStyleIdx="0" presStyleCnt="14" custScaleY="99249" custLinFactX="-100000" custLinFactY="100000" custLinFactNeighborX="-130273" custLinFactNeighborY="125558"/>
      <dgm:spPr/>
      <dgm:t>
        <a:bodyPr/>
        <a:lstStyle/>
        <a:p>
          <a:endParaRPr lang="da-DK"/>
        </a:p>
      </dgm:t>
    </dgm:pt>
    <dgm:pt modelId="{3C80A105-7C8C-4E3D-A67C-FE34E5AA5AF9}" type="pres">
      <dgm:prSet presAssocID="{2EE6CD65-2FF8-4779-A3C4-1F47A744FAD5}" presName="hierChild3" presStyleCnt="0"/>
      <dgm:spPr/>
    </dgm:pt>
    <dgm:pt modelId="{D55BA19B-367A-4276-94D2-EE98D7A1EF25}" type="pres">
      <dgm:prSet presAssocID="{6C5D0939-5BE5-4A22-A550-20C7873292A6}" presName="Name19" presStyleLbl="parChTrans1D3" presStyleIdx="1" presStyleCnt="4"/>
      <dgm:spPr/>
      <dgm:t>
        <a:bodyPr/>
        <a:lstStyle/>
        <a:p>
          <a:endParaRPr lang="da-DK"/>
        </a:p>
      </dgm:t>
    </dgm:pt>
    <dgm:pt modelId="{832490A4-8B8B-4C00-B0DB-4707D7BE086A}" type="pres">
      <dgm:prSet presAssocID="{9CCBC177-8732-4167-8F52-1DF0BB698709}" presName="Name21" presStyleCnt="0"/>
      <dgm:spPr/>
    </dgm:pt>
    <dgm:pt modelId="{42E1E662-AC48-4C95-ADA0-E958162A6FF4}" type="pres">
      <dgm:prSet presAssocID="{9CCBC177-8732-4167-8F52-1DF0BB698709}" presName="level2Shape" presStyleLbl="node3" presStyleIdx="1" presStyleCnt="4" custScaleX="151239" custScaleY="233804" custLinFactX="-100000" custLinFactY="53253" custLinFactNeighborX="-112822" custLinFactNeighborY="100000"/>
      <dgm:spPr/>
      <dgm:t>
        <a:bodyPr/>
        <a:lstStyle/>
        <a:p>
          <a:endParaRPr lang="da-DK"/>
        </a:p>
      </dgm:t>
    </dgm:pt>
    <dgm:pt modelId="{9F3A0D2A-D70F-4601-A2DD-474F3D58DAC0}" type="pres">
      <dgm:prSet presAssocID="{9CCBC177-8732-4167-8F52-1DF0BB698709}" presName="hierChild3" presStyleCnt="0"/>
      <dgm:spPr/>
    </dgm:pt>
    <dgm:pt modelId="{ABC35D12-A06E-4BCA-8955-FF3C60F8730F}" type="pres">
      <dgm:prSet presAssocID="{0EFBA672-2EDF-4DC0-8C9F-8CF27CD9097C}" presName="Name19" presStyleLbl="parChTrans1D4" presStyleIdx="1" presStyleCnt="14"/>
      <dgm:spPr/>
      <dgm:t>
        <a:bodyPr/>
        <a:lstStyle/>
        <a:p>
          <a:endParaRPr lang="da-DK"/>
        </a:p>
      </dgm:t>
    </dgm:pt>
    <dgm:pt modelId="{E1D3FD63-7B03-48BC-A6F0-84159F86BD36}" type="pres">
      <dgm:prSet presAssocID="{0196BC08-CD44-4880-8E17-161E3FC4CA35}" presName="Name21" presStyleCnt="0"/>
      <dgm:spPr/>
    </dgm:pt>
    <dgm:pt modelId="{4E7E30D6-7344-4939-A126-EB352B77F8FA}" type="pres">
      <dgm:prSet presAssocID="{0196BC08-CD44-4880-8E17-161E3FC4CA35}" presName="level2Shape" presStyleLbl="node4" presStyleIdx="1" presStyleCnt="14" custScaleY="99249" custLinFactX="-100000" custLinFactY="100000" custLinFactNeighborX="-114026" custLinFactNeighborY="125558"/>
      <dgm:spPr/>
      <dgm:t>
        <a:bodyPr/>
        <a:lstStyle/>
        <a:p>
          <a:endParaRPr lang="da-DK"/>
        </a:p>
      </dgm:t>
    </dgm:pt>
    <dgm:pt modelId="{ED078D4D-9610-41C6-890B-2444A2B9437A}" type="pres">
      <dgm:prSet presAssocID="{0196BC08-CD44-4880-8E17-161E3FC4CA35}" presName="hierChild3" presStyleCnt="0"/>
      <dgm:spPr/>
    </dgm:pt>
    <dgm:pt modelId="{082044BF-535C-45D1-9C15-C1C2D830D211}" type="pres">
      <dgm:prSet presAssocID="{2F3070AD-5043-4C8F-8048-62C73865A055}" presName="Name19" presStyleLbl="parChTrans1D2" presStyleIdx="1" presStyleCnt="2"/>
      <dgm:spPr/>
      <dgm:t>
        <a:bodyPr/>
        <a:lstStyle/>
        <a:p>
          <a:endParaRPr lang="da-DK"/>
        </a:p>
      </dgm:t>
    </dgm:pt>
    <dgm:pt modelId="{7EDBEE36-7176-4250-8A71-E3B35825B06C}" type="pres">
      <dgm:prSet presAssocID="{972D5F7D-CEA7-437D-BA15-914CC1574657}" presName="Name21" presStyleCnt="0"/>
      <dgm:spPr/>
    </dgm:pt>
    <dgm:pt modelId="{367A09A7-801D-46A5-A870-CD5595FEF841}" type="pres">
      <dgm:prSet presAssocID="{972D5F7D-CEA7-437D-BA15-914CC1574657}" presName="level2Shape" presStyleLbl="node2" presStyleIdx="1" presStyleCnt="2" custScaleX="279842" custScaleY="191695" custLinFactNeighborX="-90094" custLinFactNeighborY="48502"/>
      <dgm:spPr/>
      <dgm:t>
        <a:bodyPr/>
        <a:lstStyle/>
        <a:p>
          <a:endParaRPr lang="da-DK"/>
        </a:p>
      </dgm:t>
    </dgm:pt>
    <dgm:pt modelId="{F814FC8D-8189-4401-A4E5-4C6AD3981C40}" type="pres">
      <dgm:prSet presAssocID="{972D5F7D-CEA7-437D-BA15-914CC1574657}" presName="hierChild3" presStyleCnt="0"/>
      <dgm:spPr/>
    </dgm:pt>
    <dgm:pt modelId="{3CD4EC4E-984F-4035-9C8F-287F8FA0BD2E}" type="pres">
      <dgm:prSet presAssocID="{7B10EC3E-002D-4FE5-B94B-4A7596D09516}" presName="Name19" presStyleLbl="parChTrans1D3" presStyleIdx="2" presStyleCnt="4"/>
      <dgm:spPr/>
      <dgm:t>
        <a:bodyPr/>
        <a:lstStyle/>
        <a:p>
          <a:endParaRPr lang="da-DK"/>
        </a:p>
      </dgm:t>
    </dgm:pt>
    <dgm:pt modelId="{A2029E4D-FACE-4E6F-AB88-8AFDC82890A0}" type="pres">
      <dgm:prSet presAssocID="{325A544C-DD01-4E94-9566-4E67AD60E9DF}" presName="Name21" presStyleCnt="0"/>
      <dgm:spPr/>
    </dgm:pt>
    <dgm:pt modelId="{F6526B94-38A0-4812-81AC-01EF3F9A5CC7}" type="pres">
      <dgm:prSet presAssocID="{325A544C-DD01-4E94-9566-4E67AD60E9DF}" presName="level2Shape" presStyleLbl="node3" presStyleIdx="2" presStyleCnt="4" custAng="0" custScaleX="279711" custScaleY="192168" custLinFactX="-66580" custLinFactY="51848" custLinFactNeighborX="-100000" custLinFactNeighborY="100000"/>
      <dgm:spPr/>
      <dgm:t>
        <a:bodyPr/>
        <a:lstStyle/>
        <a:p>
          <a:endParaRPr lang="da-DK"/>
        </a:p>
      </dgm:t>
    </dgm:pt>
    <dgm:pt modelId="{1499F270-BBA7-49E9-8D9E-9B362503E24A}" type="pres">
      <dgm:prSet presAssocID="{325A544C-DD01-4E94-9566-4E67AD60E9DF}" presName="hierChild3" presStyleCnt="0"/>
      <dgm:spPr/>
    </dgm:pt>
    <dgm:pt modelId="{BE982FE2-61D0-4F71-BC73-2A5FA968498F}" type="pres">
      <dgm:prSet presAssocID="{874EA829-0995-450A-AD81-DE8CCA4026A8}" presName="Name19" presStyleLbl="parChTrans1D4" presStyleIdx="2" presStyleCnt="14"/>
      <dgm:spPr/>
      <dgm:t>
        <a:bodyPr/>
        <a:lstStyle/>
        <a:p>
          <a:endParaRPr lang="da-DK"/>
        </a:p>
      </dgm:t>
    </dgm:pt>
    <dgm:pt modelId="{8C9FD558-B266-4D28-92BA-D5CAFFA14C37}" type="pres">
      <dgm:prSet presAssocID="{8A1ECFD8-FE25-4E71-8D11-FD8422BBBE51}" presName="Name21" presStyleCnt="0"/>
      <dgm:spPr/>
    </dgm:pt>
    <dgm:pt modelId="{226AA7D4-0BF3-45C4-A64D-E7C71F8D76D8}" type="pres">
      <dgm:prSet presAssocID="{8A1ECFD8-FE25-4E71-8D11-FD8422BBBE51}" presName="level2Shape" presStyleLbl="node4" presStyleIdx="2" presStyleCnt="14" custScaleX="127671" custScaleY="233804" custLinFactX="-58342" custLinFactY="100000" custLinFactNeighborX="-100000" custLinFactNeighborY="105249"/>
      <dgm:spPr/>
      <dgm:t>
        <a:bodyPr/>
        <a:lstStyle/>
        <a:p>
          <a:endParaRPr lang="da-DK"/>
        </a:p>
      </dgm:t>
    </dgm:pt>
    <dgm:pt modelId="{381491E5-9DAE-40A8-BEF7-F1044EB9B62E}" type="pres">
      <dgm:prSet presAssocID="{8A1ECFD8-FE25-4E71-8D11-FD8422BBBE51}" presName="hierChild3" presStyleCnt="0"/>
      <dgm:spPr/>
    </dgm:pt>
    <dgm:pt modelId="{9302B553-830E-496F-BCA5-5F65D91565C0}" type="pres">
      <dgm:prSet presAssocID="{8817B72D-96C8-49DC-928C-CBF533E7F792}" presName="Name19" presStyleLbl="parChTrans1D4" presStyleIdx="3" presStyleCnt="14"/>
      <dgm:spPr/>
      <dgm:t>
        <a:bodyPr/>
        <a:lstStyle/>
        <a:p>
          <a:endParaRPr lang="en-US"/>
        </a:p>
      </dgm:t>
    </dgm:pt>
    <dgm:pt modelId="{6CDF747E-D091-4B17-80FB-B6A873270BF0}" type="pres">
      <dgm:prSet presAssocID="{A09133EC-C4C7-4A95-8C32-ACA588F04A25}" presName="Name21" presStyleCnt="0"/>
      <dgm:spPr/>
    </dgm:pt>
    <dgm:pt modelId="{DD63DFC9-A343-44B0-919C-5ECC82759127}" type="pres">
      <dgm:prSet presAssocID="{A09133EC-C4C7-4A95-8C32-ACA588F04A25}" presName="level2Shape" presStyleLbl="node4" presStyleIdx="3" presStyleCnt="14" custScaleY="99249" custLinFactX="-59113" custLinFactY="100000" custLinFactNeighborX="-100000" custLinFactNeighborY="181606"/>
      <dgm:spPr/>
      <dgm:t>
        <a:bodyPr/>
        <a:lstStyle/>
        <a:p>
          <a:endParaRPr lang="da-DK"/>
        </a:p>
      </dgm:t>
    </dgm:pt>
    <dgm:pt modelId="{900735AA-C3BD-42A1-A439-36E99EBDBA88}" type="pres">
      <dgm:prSet presAssocID="{A09133EC-C4C7-4A95-8C32-ACA588F04A25}" presName="hierChild3" presStyleCnt="0"/>
      <dgm:spPr/>
    </dgm:pt>
    <dgm:pt modelId="{6BB28D70-19AB-49AA-B8B1-05AC884DCEFC}" type="pres">
      <dgm:prSet presAssocID="{F096F327-34B9-40C0-8C4E-688CE22F9E80}" presName="Name19" presStyleLbl="parChTrans1D4" presStyleIdx="4" presStyleCnt="14"/>
      <dgm:spPr/>
      <dgm:t>
        <a:bodyPr/>
        <a:lstStyle/>
        <a:p>
          <a:endParaRPr lang="da-DK"/>
        </a:p>
      </dgm:t>
    </dgm:pt>
    <dgm:pt modelId="{613445E9-C09B-4380-9298-06986A52DBC5}" type="pres">
      <dgm:prSet presAssocID="{80049E8E-A0E4-43EF-9614-4551F63BFD75}" presName="Name21" presStyleCnt="0"/>
      <dgm:spPr/>
    </dgm:pt>
    <dgm:pt modelId="{E5518FAD-D431-4735-AD9B-5C09F072E9D2}" type="pres">
      <dgm:prSet presAssocID="{80049E8E-A0E4-43EF-9614-4551F63BFD75}" presName="level2Shape" presStyleLbl="node4" presStyleIdx="4" presStyleCnt="14" custScaleX="127671" custScaleY="233804" custLinFactX="-65356" custLinFactY="100000" custLinFactNeighborX="-100000" custLinFactNeighborY="105249"/>
      <dgm:spPr/>
      <dgm:t>
        <a:bodyPr/>
        <a:lstStyle/>
        <a:p>
          <a:endParaRPr lang="da-DK"/>
        </a:p>
      </dgm:t>
    </dgm:pt>
    <dgm:pt modelId="{5E2D7952-9E07-4DEE-AF08-A31D818869B1}" type="pres">
      <dgm:prSet presAssocID="{80049E8E-A0E4-43EF-9614-4551F63BFD75}" presName="hierChild3" presStyleCnt="0"/>
      <dgm:spPr/>
    </dgm:pt>
    <dgm:pt modelId="{861B5F40-00FF-4F99-9953-9847AC893AE9}" type="pres">
      <dgm:prSet presAssocID="{97420DCE-9FAF-4C06-A6FA-BEB90A85AB4F}" presName="Name19" presStyleLbl="parChTrans1D4" presStyleIdx="5" presStyleCnt="14"/>
      <dgm:spPr/>
      <dgm:t>
        <a:bodyPr/>
        <a:lstStyle/>
        <a:p>
          <a:endParaRPr lang="en-US"/>
        </a:p>
      </dgm:t>
    </dgm:pt>
    <dgm:pt modelId="{5659711C-D0CD-4FA5-8D3A-7B9EFE288BC0}" type="pres">
      <dgm:prSet presAssocID="{16AF0829-0A42-487D-82C4-58E4279FCAD0}" presName="Name21" presStyleCnt="0"/>
      <dgm:spPr/>
    </dgm:pt>
    <dgm:pt modelId="{BBE8DFF9-BF5E-4412-B91F-B523C8F6CBE5}" type="pres">
      <dgm:prSet presAssocID="{16AF0829-0A42-487D-82C4-58E4279FCAD0}" presName="level2Shape" presStyleLbl="node4" presStyleIdx="5" presStyleCnt="14" custLinFactX="-66621" custLinFactY="100000" custLinFactNeighborX="-100000" custLinFactNeighborY="181606"/>
      <dgm:spPr/>
      <dgm:t>
        <a:bodyPr/>
        <a:lstStyle/>
        <a:p>
          <a:endParaRPr lang="da-DK"/>
        </a:p>
      </dgm:t>
    </dgm:pt>
    <dgm:pt modelId="{0D564862-6EAE-403E-8E96-9343F46D4ADE}" type="pres">
      <dgm:prSet presAssocID="{16AF0829-0A42-487D-82C4-58E4279FCAD0}" presName="hierChild3" presStyleCnt="0"/>
      <dgm:spPr/>
    </dgm:pt>
    <dgm:pt modelId="{85CFDE1B-2296-47E7-96A6-20D026A05EFA}" type="pres">
      <dgm:prSet presAssocID="{7E77F732-D78E-4EAA-8B90-24E52BD59F9F}" presName="Name19" presStyleLbl="parChTrans1D4" presStyleIdx="6" presStyleCnt="14"/>
      <dgm:spPr/>
      <dgm:t>
        <a:bodyPr/>
        <a:lstStyle/>
        <a:p>
          <a:endParaRPr lang="da-DK"/>
        </a:p>
      </dgm:t>
    </dgm:pt>
    <dgm:pt modelId="{AB85C8B5-5D96-4303-83D1-7D9B1C6602B4}" type="pres">
      <dgm:prSet presAssocID="{4440F565-F9D7-42B3-8FE6-07DF0C9096B2}" presName="Name21" presStyleCnt="0"/>
      <dgm:spPr/>
    </dgm:pt>
    <dgm:pt modelId="{7941D1A2-78D4-48EA-B45C-704F3B46BAE8}" type="pres">
      <dgm:prSet presAssocID="{4440F565-F9D7-42B3-8FE6-07DF0C9096B2}" presName="level2Shape" presStyleLbl="node4" presStyleIdx="6" presStyleCnt="14" custScaleX="127671" custScaleY="233804" custLinFactX="-72370" custLinFactY="100000" custLinFactNeighborX="-100000" custLinFactNeighborY="105249"/>
      <dgm:spPr/>
      <dgm:t>
        <a:bodyPr/>
        <a:lstStyle/>
        <a:p>
          <a:endParaRPr lang="da-DK"/>
        </a:p>
      </dgm:t>
    </dgm:pt>
    <dgm:pt modelId="{70E26974-4B4B-4905-B7FE-A2665F7C65AA}" type="pres">
      <dgm:prSet presAssocID="{4440F565-F9D7-42B3-8FE6-07DF0C9096B2}" presName="hierChild3" presStyleCnt="0"/>
      <dgm:spPr/>
    </dgm:pt>
    <dgm:pt modelId="{34DC9668-3727-4A56-ABF1-6DFC38116441}" type="pres">
      <dgm:prSet presAssocID="{843FEBA3-243E-455E-9CA9-7600F322ED37}" presName="Name19" presStyleLbl="parChTrans1D4" presStyleIdx="7" presStyleCnt="14"/>
      <dgm:spPr/>
      <dgm:t>
        <a:bodyPr/>
        <a:lstStyle/>
        <a:p>
          <a:endParaRPr lang="en-US"/>
        </a:p>
      </dgm:t>
    </dgm:pt>
    <dgm:pt modelId="{BE1F24FF-C4A8-4125-8D64-A16654AC6DEA}" type="pres">
      <dgm:prSet presAssocID="{203365FC-082C-4F42-ABCB-5BBCA39E4481}" presName="Name21" presStyleCnt="0"/>
      <dgm:spPr/>
    </dgm:pt>
    <dgm:pt modelId="{68E33B91-515E-4491-B450-FF349ED61BF0}" type="pres">
      <dgm:prSet presAssocID="{203365FC-082C-4F42-ABCB-5BBCA39E4481}" presName="level2Shape" presStyleLbl="node4" presStyleIdx="7" presStyleCnt="14" custLinFactX="-72904" custLinFactY="100000" custLinFactNeighborX="-100000" custLinFactNeighborY="181282"/>
      <dgm:spPr/>
      <dgm:t>
        <a:bodyPr/>
        <a:lstStyle/>
        <a:p>
          <a:endParaRPr lang="en-US"/>
        </a:p>
      </dgm:t>
    </dgm:pt>
    <dgm:pt modelId="{4D855B00-3CC0-4D44-8A94-D2C98013613A}" type="pres">
      <dgm:prSet presAssocID="{203365FC-082C-4F42-ABCB-5BBCA39E4481}" presName="hierChild3" presStyleCnt="0"/>
      <dgm:spPr/>
    </dgm:pt>
    <dgm:pt modelId="{B69D74E8-D9A2-4630-8B11-10CDEAF3BB6A}" type="pres">
      <dgm:prSet presAssocID="{27EBFA0C-F109-4356-AF97-89137FF8B9CA}" presName="Name19" presStyleLbl="parChTrans1D4" presStyleIdx="8" presStyleCnt="14"/>
      <dgm:spPr/>
      <dgm:t>
        <a:bodyPr/>
        <a:lstStyle/>
        <a:p>
          <a:endParaRPr lang="da-DK"/>
        </a:p>
      </dgm:t>
    </dgm:pt>
    <dgm:pt modelId="{37419DCF-9844-452B-BAA7-4F0785686C1A}" type="pres">
      <dgm:prSet presAssocID="{43AEA132-DA9D-48BA-8D3C-00D4E78EB4D5}" presName="Name21" presStyleCnt="0"/>
      <dgm:spPr/>
    </dgm:pt>
    <dgm:pt modelId="{C94DAE80-7789-4E89-9B7A-0431C0B8D1EA}" type="pres">
      <dgm:prSet presAssocID="{43AEA132-DA9D-48BA-8D3C-00D4E78EB4D5}" presName="level2Shape" presStyleLbl="node4" presStyleIdx="8" presStyleCnt="14" custScaleX="127671" custScaleY="233804" custLinFactX="-79383" custLinFactY="100000" custLinFactNeighborX="-100000" custLinFactNeighborY="105249"/>
      <dgm:spPr/>
      <dgm:t>
        <a:bodyPr/>
        <a:lstStyle/>
        <a:p>
          <a:endParaRPr lang="da-DK"/>
        </a:p>
      </dgm:t>
    </dgm:pt>
    <dgm:pt modelId="{CD36916E-567C-4DF4-A7E5-71150D8ED936}" type="pres">
      <dgm:prSet presAssocID="{43AEA132-DA9D-48BA-8D3C-00D4E78EB4D5}" presName="hierChild3" presStyleCnt="0"/>
      <dgm:spPr/>
    </dgm:pt>
    <dgm:pt modelId="{7D99F5EB-8B27-4F39-B22C-315D8A5F7712}" type="pres">
      <dgm:prSet presAssocID="{8BE6DC2E-EBFF-4620-AB54-2F2201EE8554}" presName="Name19" presStyleLbl="parChTrans1D4" presStyleIdx="9" presStyleCnt="14"/>
      <dgm:spPr/>
      <dgm:t>
        <a:bodyPr/>
        <a:lstStyle/>
        <a:p>
          <a:endParaRPr lang="en-US"/>
        </a:p>
      </dgm:t>
    </dgm:pt>
    <dgm:pt modelId="{2A8062C5-C34E-4400-BD07-0F9F70AD3041}" type="pres">
      <dgm:prSet presAssocID="{AEC98D4C-CA06-4791-9BFF-D4A5D76A66ED}" presName="Name21" presStyleCnt="0"/>
      <dgm:spPr/>
    </dgm:pt>
    <dgm:pt modelId="{667D44AD-F5C4-4A75-BAAC-63A86530A9A3}" type="pres">
      <dgm:prSet presAssocID="{AEC98D4C-CA06-4791-9BFF-D4A5D76A66ED}" presName="level2Shape" presStyleLbl="node4" presStyleIdx="9" presStyleCnt="14" custLinFactX="-80420" custLinFactY="100000" custLinFactNeighborX="-100000" custLinFactNeighborY="181606"/>
      <dgm:spPr/>
      <dgm:t>
        <a:bodyPr/>
        <a:lstStyle/>
        <a:p>
          <a:endParaRPr lang="en-US"/>
        </a:p>
      </dgm:t>
    </dgm:pt>
    <dgm:pt modelId="{622E86E6-BD80-4622-B90B-542D1873643E}" type="pres">
      <dgm:prSet presAssocID="{AEC98D4C-CA06-4791-9BFF-D4A5D76A66ED}" presName="hierChild3" presStyleCnt="0"/>
      <dgm:spPr/>
    </dgm:pt>
    <dgm:pt modelId="{BA35C0AA-914F-421D-8954-C5126B5CDECB}" type="pres">
      <dgm:prSet presAssocID="{0CC5C96A-A9B3-4933-9477-C78F33A9B5C7}" presName="Name19" presStyleLbl="parChTrans1D3" presStyleIdx="3" presStyleCnt="4"/>
      <dgm:spPr/>
      <dgm:t>
        <a:bodyPr/>
        <a:lstStyle/>
        <a:p>
          <a:endParaRPr lang="da-DK"/>
        </a:p>
      </dgm:t>
    </dgm:pt>
    <dgm:pt modelId="{159C6E9D-B49A-4AD7-BC3B-279D4D6B89DD}" type="pres">
      <dgm:prSet presAssocID="{03FCA19D-A367-4E8E-8A23-4D848D878D99}" presName="Name21" presStyleCnt="0"/>
      <dgm:spPr/>
    </dgm:pt>
    <dgm:pt modelId="{B4A64087-5DE2-4C97-997B-2C73B8C88896}" type="pres">
      <dgm:prSet presAssocID="{03FCA19D-A367-4E8E-8A23-4D848D878D99}" presName="level2Shape" presStyleLbl="node3" presStyleIdx="3" presStyleCnt="4" custScaleX="279711" custScaleY="192168" custLinFactY="51588" custLinFactNeighborX="-31342" custLinFactNeighborY="100000"/>
      <dgm:spPr/>
      <dgm:t>
        <a:bodyPr/>
        <a:lstStyle/>
        <a:p>
          <a:endParaRPr lang="da-DK"/>
        </a:p>
      </dgm:t>
    </dgm:pt>
    <dgm:pt modelId="{36659C13-AB6E-4E46-8A08-F8BE1B3417A3}" type="pres">
      <dgm:prSet presAssocID="{03FCA19D-A367-4E8E-8A23-4D848D878D99}" presName="hierChild3" presStyleCnt="0"/>
      <dgm:spPr/>
    </dgm:pt>
    <dgm:pt modelId="{BABB3D65-63E3-412C-8FF6-0A387D1D63E4}" type="pres">
      <dgm:prSet presAssocID="{2738FADA-4540-47C3-A88A-862893DB1BC5}" presName="Name19" presStyleLbl="parChTrans1D4" presStyleIdx="10" presStyleCnt="14"/>
      <dgm:spPr/>
      <dgm:t>
        <a:bodyPr/>
        <a:lstStyle/>
        <a:p>
          <a:endParaRPr lang="da-DK"/>
        </a:p>
      </dgm:t>
    </dgm:pt>
    <dgm:pt modelId="{1271D98A-2DC4-475F-B874-D582F4DFDA3A}" type="pres">
      <dgm:prSet presAssocID="{90809BB7-D4B2-45CE-BE96-7D5549A92CE2}" presName="Name21" presStyleCnt="0"/>
      <dgm:spPr/>
    </dgm:pt>
    <dgm:pt modelId="{F64BA6B0-7A2E-4EDD-A6DF-D872CFCF334A}" type="pres">
      <dgm:prSet presAssocID="{90809BB7-D4B2-45CE-BE96-7D5549A92CE2}" presName="level2Shape" presStyleLbl="node4" presStyleIdx="10" presStyleCnt="14" custScaleX="151599" custScaleY="233804" custLinFactY="100000" custLinFactNeighborX="-35299" custLinFactNeighborY="111372"/>
      <dgm:spPr/>
      <dgm:t>
        <a:bodyPr/>
        <a:lstStyle/>
        <a:p>
          <a:endParaRPr lang="da-DK"/>
        </a:p>
      </dgm:t>
    </dgm:pt>
    <dgm:pt modelId="{58169B43-3F55-4FA0-9C75-C5583399654F}" type="pres">
      <dgm:prSet presAssocID="{90809BB7-D4B2-45CE-BE96-7D5549A92CE2}" presName="hierChild3" presStyleCnt="0"/>
      <dgm:spPr/>
    </dgm:pt>
    <dgm:pt modelId="{F5E627F2-177C-4943-ACA1-17C8F9AA7E48}" type="pres">
      <dgm:prSet presAssocID="{21D91207-69D3-4DDA-8726-34C2CC2F4700}" presName="Name19" presStyleLbl="parChTrans1D4" presStyleIdx="11" presStyleCnt="14"/>
      <dgm:spPr/>
      <dgm:t>
        <a:bodyPr/>
        <a:lstStyle/>
        <a:p>
          <a:endParaRPr lang="en-US"/>
        </a:p>
      </dgm:t>
    </dgm:pt>
    <dgm:pt modelId="{DAE15586-91C3-491B-A804-6259DA2D1B64}" type="pres">
      <dgm:prSet presAssocID="{24441667-E94D-4665-A740-1703984036B2}" presName="Name21" presStyleCnt="0"/>
      <dgm:spPr/>
    </dgm:pt>
    <dgm:pt modelId="{618BA13F-C0B1-4C1D-B0E1-8407D83F62EC}" type="pres">
      <dgm:prSet presAssocID="{24441667-E94D-4665-A740-1703984036B2}" presName="level2Shape" presStyleLbl="node4" presStyleIdx="11" presStyleCnt="14" custLinFactY="100000" custLinFactNeighborX="-35609" custLinFactNeighborY="181282"/>
      <dgm:spPr/>
      <dgm:t>
        <a:bodyPr/>
        <a:lstStyle/>
        <a:p>
          <a:endParaRPr lang="en-US"/>
        </a:p>
      </dgm:t>
    </dgm:pt>
    <dgm:pt modelId="{1F58BA96-9D3D-408E-9F6E-44A917B681B9}" type="pres">
      <dgm:prSet presAssocID="{24441667-E94D-4665-A740-1703984036B2}" presName="hierChild3" presStyleCnt="0"/>
      <dgm:spPr/>
    </dgm:pt>
    <dgm:pt modelId="{30E3E61B-ACB4-49ED-A1AB-3F066E1A1922}" type="pres">
      <dgm:prSet presAssocID="{C8AB8259-83F5-43DB-AC3F-C22B74CBEF8F}" presName="Name19" presStyleLbl="parChTrans1D4" presStyleIdx="12" presStyleCnt="14"/>
      <dgm:spPr/>
      <dgm:t>
        <a:bodyPr/>
        <a:lstStyle/>
        <a:p>
          <a:endParaRPr lang="da-DK"/>
        </a:p>
      </dgm:t>
    </dgm:pt>
    <dgm:pt modelId="{C4C5B276-6201-4881-B81A-5FA761B0FA4C}" type="pres">
      <dgm:prSet presAssocID="{0A8912D8-63B2-4713-8627-FD29AC23EC14}" presName="Name21" presStyleCnt="0"/>
      <dgm:spPr/>
    </dgm:pt>
    <dgm:pt modelId="{6ACE16F4-9F91-4874-9A7B-50AA5FA72405}" type="pres">
      <dgm:prSet presAssocID="{0A8912D8-63B2-4713-8627-FD29AC23EC14}" presName="level2Shape" presStyleLbl="node4" presStyleIdx="12" presStyleCnt="14" custScaleX="150524" custScaleY="233804" custLinFactY="100000" custLinFactNeighborX="-24865" custLinFactNeighborY="111372"/>
      <dgm:spPr/>
      <dgm:t>
        <a:bodyPr/>
        <a:lstStyle/>
        <a:p>
          <a:endParaRPr lang="da-DK"/>
        </a:p>
      </dgm:t>
    </dgm:pt>
    <dgm:pt modelId="{917CB2CB-DC2D-442F-8B10-A803AC5C4DA9}" type="pres">
      <dgm:prSet presAssocID="{0A8912D8-63B2-4713-8627-FD29AC23EC14}" presName="hierChild3" presStyleCnt="0"/>
      <dgm:spPr/>
    </dgm:pt>
    <dgm:pt modelId="{33608F2E-C185-45AD-842C-665A486EB71D}" type="pres">
      <dgm:prSet presAssocID="{39ABD95D-786F-4B10-BD1C-BEF5737BBDC2}" presName="Name19" presStyleLbl="parChTrans1D4" presStyleIdx="13" presStyleCnt="14"/>
      <dgm:spPr/>
      <dgm:t>
        <a:bodyPr/>
        <a:lstStyle/>
        <a:p>
          <a:endParaRPr lang="en-US"/>
        </a:p>
      </dgm:t>
    </dgm:pt>
    <dgm:pt modelId="{EB9BCA01-E8FB-4371-AE5B-080F0DBE4C9D}" type="pres">
      <dgm:prSet presAssocID="{9FE8B43D-941E-4075-A14E-157FE00B5D4C}" presName="Name21" presStyleCnt="0"/>
      <dgm:spPr/>
    </dgm:pt>
    <dgm:pt modelId="{1C7F2F3B-30F3-46CD-A829-4D511751BE3F}" type="pres">
      <dgm:prSet presAssocID="{9FE8B43D-941E-4075-A14E-157FE00B5D4C}" presName="level2Shape" presStyleLbl="node4" presStyleIdx="13" presStyleCnt="14" custLinFactY="100000" custLinFactNeighborX="-26113" custLinFactNeighborY="181282"/>
      <dgm:spPr/>
      <dgm:t>
        <a:bodyPr/>
        <a:lstStyle/>
        <a:p>
          <a:endParaRPr lang="en-US"/>
        </a:p>
      </dgm:t>
    </dgm:pt>
    <dgm:pt modelId="{E6F104C4-9512-468B-8469-45C24ACB30AF}" type="pres">
      <dgm:prSet presAssocID="{9FE8B43D-941E-4075-A14E-157FE00B5D4C}" presName="hierChild3" presStyleCnt="0"/>
      <dgm:spPr/>
    </dgm:pt>
    <dgm:pt modelId="{123F2F67-D3EC-473C-B27B-0A9EFDD8C18A}" type="pres">
      <dgm:prSet presAssocID="{512576CB-836A-426A-BF76-B315C185647F}" presName="bgShapesFlow" presStyleCnt="0"/>
      <dgm:spPr/>
    </dgm:pt>
    <dgm:pt modelId="{0E000B10-E247-4CA2-92D3-B382DFB118C4}" type="pres">
      <dgm:prSet presAssocID="{2E0F0146-960C-452A-BF8F-838509B2B8AC}" presName="rectComp" presStyleCnt="0"/>
      <dgm:spPr/>
    </dgm:pt>
    <dgm:pt modelId="{2293BDAA-56E9-4274-A466-F24588762173}" type="pres">
      <dgm:prSet presAssocID="{2E0F0146-960C-452A-BF8F-838509B2B8AC}" presName="bgRect" presStyleLbl="bgShp" presStyleIdx="0" presStyleCnt="5" custScaleY="221527" custLinFactNeighborY="-64515"/>
      <dgm:spPr/>
      <dgm:t>
        <a:bodyPr/>
        <a:lstStyle/>
        <a:p>
          <a:endParaRPr lang="da-DK"/>
        </a:p>
      </dgm:t>
    </dgm:pt>
    <dgm:pt modelId="{7D31B246-8218-4ABB-8C9E-F6C49FBD50D5}" type="pres">
      <dgm:prSet presAssocID="{2E0F0146-960C-452A-BF8F-838509B2B8AC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1460855-B142-4858-A44B-E379C7212AA8}" type="pres">
      <dgm:prSet presAssocID="{2E0F0146-960C-452A-BF8F-838509B2B8AC}" presName="spComp" presStyleCnt="0"/>
      <dgm:spPr/>
    </dgm:pt>
    <dgm:pt modelId="{DB56C5F7-5182-4F2A-A132-A47F9069D4EB}" type="pres">
      <dgm:prSet presAssocID="{2E0F0146-960C-452A-BF8F-838509B2B8AC}" presName="vSp" presStyleCnt="0"/>
      <dgm:spPr/>
    </dgm:pt>
    <dgm:pt modelId="{9EE18635-2D67-40FF-BA76-3303A6790A3D}" type="pres">
      <dgm:prSet presAssocID="{01072627-574A-4ED7-9D9D-870C161F2E56}" presName="rectComp" presStyleCnt="0"/>
      <dgm:spPr/>
    </dgm:pt>
    <dgm:pt modelId="{12A5DCEC-4B68-41E2-8BF7-B8E26D95E93D}" type="pres">
      <dgm:prSet presAssocID="{01072627-574A-4ED7-9D9D-870C161F2E56}" presName="bgRect" presStyleLbl="bgShp" presStyleIdx="1" presStyleCnt="5" custScaleY="192168"/>
      <dgm:spPr/>
      <dgm:t>
        <a:bodyPr/>
        <a:lstStyle/>
        <a:p>
          <a:endParaRPr lang="da-DK"/>
        </a:p>
      </dgm:t>
    </dgm:pt>
    <dgm:pt modelId="{A4E5A236-76C7-4D74-B238-65BC81B494B7}" type="pres">
      <dgm:prSet presAssocID="{01072627-574A-4ED7-9D9D-870C161F2E5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C3586E3A-52E3-4DB0-AB7C-EBB519029336}" type="pres">
      <dgm:prSet presAssocID="{01072627-574A-4ED7-9D9D-870C161F2E56}" presName="spComp" presStyleCnt="0"/>
      <dgm:spPr/>
    </dgm:pt>
    <dgm:pt modelId="{0FAB5215-E6A2-4633-BB1B-C7768DE0B95A}" type="pres">
      <dgm:prSet presAssocID="{01072627-574A-4ED7-9D9D-870C161F2E56}" presName="vSp" presStyleCnt="0"/>
      <dgm:spPr/>
    </dgm:pt>
    <dgm:pt modelId="{A2F64158-7C36-4D98-B7A6-0CAB4F206DFC}" type="pres">
      <dgm:prSet presAssocID="{039E1C9E-BBA2-4B4B-B223-D1A41FBFB2F7}" presName="rectComp" presStyleCnt="0"/>
      <dgm:spPr/>
    </dgm:pt>
    <dgm:pt modelId="{CCBB4A1D-6935-4D1C-8F23-27ED70D09217}" type="pres">
      <dgm:prSet presAssocID="{039E1C9E-BBA2-4B4B-B223-D1A41FBFB2F7}" presName="bgRect" presStyleLbl="bgShp" presStyleIdx="2" presStyleCnt="5" custScaleY="181492" custLinFactNeighborY="72102"/>
      <dgm:spPr/>
      <dgm:t>
        <a:bodyPr/>
        <a:lstStyle/>
        <a:p>
          <a:endParaRPr lang="da-DK"/>
        </a:p>
      </dgm:t>
    </dgm:pt>
    <dgm:pt modelId="{9283A644-6523-406D-99CA-3DE623770249}" type="pres">
      <dgm:prSet presAssocID="{039E1C9E-BBA2-4B4B-B223-D1A41FBFB2F7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609F405-E774-49B2-8E33-7BFC567C303F}" type="pres">
      <dgm:prSet presAssocID="{039E1C9E-BBA2-4B4B-B223-D1A41FBFB2F7}" presName="spComp" presStyleCnt="0"/>
      <dgm:spPr/>
    </dgm:pt>
    <dgm:pt modelId="{6E92F49E-592C-43E1-838B-28D4DA83C190}" type="pres">
      <dgm:prSet presAssocID="{039E1C9E-BBA2-4B4B-B223-D1A41FBFB2F7}" presName="vSp" presStyleCnt="0"/>
      <dgm:spPr/>
    </dgm:pt>
    <dgm:pt modelId="{4A922673-1A98-4A67-94D4-44A9A7B56D23}" type="pres">
      <dgm:prSet presAssocID="{6FBAEAE4-2EF4-4F08-85F2-33E0C108FA0F}" presName="rectComp" presStyleCnt="0"/>
      <dgm:spPr/>
    </dgm:pt>
    <dgm:pt modelId="{5613D2F8-35B7-44FE-B2CF-C8FA0153A582}" type="pres">
      <dgm:prSet presAssocID="{6FBAEAE4-2EF4-4F08-85F2-33E0C108FA0F}" presName="bgRect" presStyleLbl="bgShp" presStyleIdx="3" presStyleCnt="5" custScaleY="218858" custLinFactY="12732" custLinFactNeighborY="100000"/>
      <dgm:spPr/>
      <dgm:t>
        <a:bodyPr/>
        <a:lstStyle/>
        <a:p>
          <a:endParaRPr lang="da-DK"/>
        </a:p>
      </dgm:t>
    </dgm:pt>
    <dgm:pt modelId="{FDB57983-8865-42CD-826B-D358B5BE9C08}" type="pres">
      <dgm:prSet presAssocID="{6FBAEAE4-2EF4-4F08-85F2-33E0C108FA0F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C666789-CCCE-419D-B1BE-DCA178896987}" type="pres">
      <dgm:prSet presAssocID="{6FBAEAE4-2EF4-4F08-85F2-33E0C108FA0F}" presName="spComp" presStyleCnt="0"/>
      <dgm:spPr/>
    </dgm:pt>
    <dgm:pt modelId="{FD1A7A8F-A1BC-4110-B924-25708B47AB80}" type="pres">
      <dgm:prSet presAssocID="{6FBAEAE4-2EF4-4F08-85F2-33E0C108FA0F}" presName="vSp" presStyleCnt="0"/>
      <dgm:spPr/>
    </dgm:pt>
    <dgm:pt modelId="{EA07947A-DED0-40B4-BBAA-D0A77F82C290}" type="pres">
      <dgm:prSet presAssocID="{95BEE5D5-ACE6-48C2-90F2-0AC0D0641C1A}" presName="rectComp" presStyleCnt="0"/>
      <dgm:spPr/>
    </dgm:pt>
    <dgm:pt modelId="{F5A7A5AF-85EB-4795-8BAC-83A77210E913}" type="pres">
      <dgm:prSet presAssocID="{95BEE5D5-ACE6-48C2-90F2-0AC0D0641C1A}" presName="bgRect" presStyleLbl="bgShp" presStyleIdx="4" presStyleCnt="5" custScaleY="106760" custLinFactY="64516" custLinFactNeighborY="100000"/>
      <dgm:spPr/>
      <dgm:t>
        <a:bodyPr/>
        <a:lstStyle/>
        <a:p>
          <a:endParaRPr lang="da-DK"/>
        </a:p>
      </dgm:t>
    </dgm:pt>
    <dgm:pt modelId="{92A09FA6-65C9-48F3-8A35-EA086F830178}" type="pres">
      <dgm:prSet presAssocID="{95BEE5D5-ACE6-48C2-90F2-0AC0D0641C1A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D77336E8-02E5-466F-B919-B00EFED234F6}" srcId="{43AEA132-DA9D-48BA-8D3C-00D4E78EB4D5}" destId="{AEC98D4C-CA06-4791-9BFF-D4A5D76A66ED}" srcOrd="0" destOrd="0" parTransId="{8BE6DC2E-EBFF-4620-AB54-2F2201EE8554}" sibTransId="{74AFE4CA-BA8A-4465-8C16-CF424E9DD8AF}"/>
    <dgm:cxn modelId="{BEECAE62-13FC-4884-BFB0-BA62D33D2BF3}" type="presOf" srcId="{2F3070AD-5043-4C8F-8048-62C73865A055}" destId="{082044BF-535C-45D1-9C15-C1C2D830D211}" srcOrd="0" destOrd="0" presId="urn:microsoft.com/office/officeart/2005/8/layout/hierarchy6"/>
    <dgm:cxn modelId="{BBDA3E8B-A03E-4C93-B6E3-6ABB53D1A443}" type="presOf" srcId="{0196BC08-CD44-4880-8E17-161E3FC4CA35}" destId="{4E7E30D6-7344-4939-A126-EB352B77F8FA}" srcOrd="0" destOrd="0" presId="urn:microsoft.com/office/officeart/2005/8/layout/hierarchy6"/>
    <dgm:cxn modelId="{ED0B669E-51F4-446E-A8E8-3D3F46D64DFC}" type="presOf" srcId="{80049E8E-A0E4-43EF-9614-4551F63BFD75}" destId="{E5518FAD-D431-4735-AD9B-5C09F072E9D2}" srcOrd="0" destOrd="0" presId="urn:microsoft.com/office/officeart/2005/8/layout/hierarchy6"/>
    <dgm:cxn modelId="{1B1D1681-F856-452A-904B-A287F4183809}" type="presOf" srcId="{6FBAEAE4-2EF4-4F08-85F2-33E0C108FA0F}" destId="{5613D2F8-35B7-44FE-B2CF-C8FA0153A582}" srcOrd="0" destOrd="0" presId="urn:microsoft.com/office/officeart/2005/8/layout/hierarchy6"/>
    <dgm:cxn modelId="{B699FCD5-03B9-4CA2-A913-9C802A6D6876}" type="presOf" srcId="{F096F327-34B9-40C0-8C4E-688CE22F9E80}" destId="{6BB28D70-19AB-49AA-B8B1-05AC884DCEFC}" srcOrd="0" destOrd="0" presId="urn:microsoft.com/office/officeart/2005/8/layout/hierarchy6"/>
    <dgm:cxn modelId="{0AA57B46-8922-4C57-B7F9-894D3AA4EF5E}" type="presOf" srcId="{325A544C-DD01-4E94-9566-4E67AD60E9DF}" destId="{F6526B94-38A0-4812-81AC-01EF3F9A5CC7}" srcOrd="0" destOrd="0" presId="urn:microsoft.com/office/officeart/2005/8/layout/hierarchy6"/>
    <dgm:cxn modelId="{FCEA61B7-F789-48D2-9F72-FD1D7825B6EC}" type="presOf" srcId="{90809BB7-D4B2-45CE-BE96-7D5549A92CE2}" destId="{F64BA6B0-7A2E-4EDD-A6DF-D872CFCF334A}" srcOrd="0" destOrd="0" presId="urn:microsoft.com/office/officeart/2005/8/layout/hierarchy6"/>
    <dgm:cxn modelId="{4DD1D9CA-FAE2-47E1-B8F3-4EEAC407EFEE}" type="presOf" srcId="{843FEBA3-243E-455E-9CA9-7600F322ED37}" destId="{34DC9668-3727-4A56-ABF1-6DFC38116441}" srcOrd="0" destOrd="0" presId="urn:microsoft.com/office/officeart/2005/8/layout/hierarchy6"/>
    <dgm:cxn modelId="{BF81A0BA-5D6E-4C4D-9A40-E4B68185C424}" type="presOf" srcId="{0A8912D8-63B2-4713-8627-FD29AC23EC14}" destId="{6ACE16F4-9F91-4874-9A7B-50AA5FA72405}" srcOrd="0" destOrd="0" presId="urn:microsoft.com/office/officeart/2005/8/layout/hierarchy6"/>
    <dgm:cxn modelId="{DAB194C5-E4AF-4219-A4CD-57B2FE4EF256}" srcId="{4B6A3C45-5DE5-4192-B6BA-29FC1FAFFF0F}" destId="{78EAF11D-6408-4494-8D54-5AF7FEEF9F34}" srcOrd="0" destOrd="0" parTransId="{2C94A1ED-DB63-469D-B6FC-EE8BD48ACC9A}" sibTransId="{50039979-B6D8-4B28-8F9E-3F83E7149076}"/>
    <dgm:cxn modelId="{12D6E3E2-3F7F-4CE5-B681-80770B17714C}" type="presOf" srcId="{203365FC-082C-4F42-ABCB-5BBCA39E4481}" destId="{68E33B91-515E-4491-B450-FF349ED61BF0}" srcOrd="0" destOrd="0" presId="urn:microsoft.com/office/officeart/2005/8/layout/hierarchy6"/>
    <dgm:cxn modelId="{66FE94FB-F6E6-4A76-B906-3A328485D0AB}" type="presOf" srcId="{512576CB-836A-426A-BF76-B315C185647F}" destId="{9B5197CB-37D3-4DB6-829C-8DC96FFDB485}" srcOrd="0" destOrd="0" presId="urn:microsoft.com/office/officeart/2005/8/layout/hierarchy6"/>
    <dgm:cxn modelId="{CD15D37E-091A-4253-8BA8-1501EB82C973}" type="presOf" srcId="{6C5D0939-5BE5-4A22-A550-20C7873292A6}" destId="{D55BA19B-367A-4276-94D2-EE98D7A1EF25}" srcOrd="0" destOrd="0" presId="urn:microsoft.com/office/officeart/2005/8/layout/hierarchy6"/>
    <dgm:cxn modelId="{E451B9BE-D84A-48C1-A89D-71DEC2E7C276}" srcId="{0A8912D8-63B2-4713-8627-FD29AC23EC14}" destId="{9FE8B43D-941E-4075-A14E-157FE00B5D4C}" srcOrd="0" destOrd="0" parTransId="{39ABD95D-786F-4B10-BD1C-BEF5737BBDC2}" sibTransId="{89CC27EE-0597-45D4-B3D9-B670DC531BB1}"/>
    <dgm:cxn modelId="{137A26B7-5B41-4FE7-B4DC-118AF2A1207F}" type="presOf" srcId="{27EBFA0C-F109-4356-AF97-89137FF8B9CA}" destId="{B69D74E8-D9A2-4630-8B11-10CDEAF3BB6A}" srcOrd="0" destOrd="0" presId="urn:microsoft.com/office/officeart/2005/8/layout/hierarchy6"/>
    <dgm:cxn modelId="{7A8C778D-8E96-4441-BADD-01C989E017C5}" type="presOf" srcId="{972D5F7D-CEA7-437D-BA15-914CC1574657}" destId="{367A09A7-801D-46A5-A870-CD5595FEF841}" srcOrd="0" destOrd="0" presId="urn:microsoft.com/office/officeart/2005/8/layout/hierarchy6"/>
    <dgm:cxn modelId="{5F63699A-A6C0-45E7-ACF2-0B91C419D2E6}" srcId="{80049E8E-A0E4-43EF-9614-4551F63BFD75}" destId="{16AF0829-0A42-487D-82C4-58E4279FCAD0}" srcOrd="0" destOrd="0" parTransId="{97420DCE-9FAF-4C06-A6FA-BEB90A85AB4F}" sibTransId="{9C3FE3D4-6969-4192-95C2-D73C7B87137F}"/>
    <dgm:cxn modelId="{06D6CA17-666C-4BAB-947F-CD3E672F1968}" type="presOf" srcId="{9FE8B43D-941E-4075-A14E-157FE00B5D4C}" destId="{1C7F2F3B-30F3-46CD-A829-4D511751BE3F}" srcOrd="0" destOrd="0" presId="urn:microsoft.com/office/officeart/2005/8/layout/hierarchy6"/>
    <dgm:cxn modelId="{80413D20-BE49-4228-A1BE-81B85E8D4396}" type="presOf" srcId="{874EA829-0995-450A-AD81-DE8CCA4026A8}" destId="{BE982FE2-61D0-4F71-BC73-2A5FA968498F}" srcOrd="0" destOrd="0" presId="urn:microsoft.com/office/officeart/2005/8/layout/hierarchy6"/>
    <dgm:cxn modelId="{DFEAB85A-7BCE-4039-990B-7C1D2EC06B08}" srcId="{512576CB-836A-426A-BF76-B315C185647F}" destId="{039E1C9E-BBA2-4B4B-B223-D1A41FBFB2F7}" srcOrd="3" destOrd="0" parTransId="{96D507CC-C641-479B-B1F1-90AACEFFD40A}" sibTransId="{AB647EE2-7468-426F-9AA5-C57E81A1783F}"/>
    <dgm:cxn modelId="{849CAEF4-621A-4D19-9DAE-D90F74D361C8}" type="presOf" srcId="{03FCA19D-A367-4E8E-8A23-4D848D878D99}" destId="{B4A64087-5DE2-4C97-997B-2C73B8C88896}" srcOrd="0" destOrd="0" presId="urn:microsoft.com/office/officeart/2005/8/layout/hierarchy6"/>
    <dgm:cxn modelId="{E2EE0FA6-92FD-4236-8637-1B24ACF664FB}" type="presOf" srcId="{01072627-574A-4ED7-9D9D-870C161F2E56}" destId="{A4E5A236-76C7-4D74-B238-65BC81B494B7}" srcOrd="1" destOrd="0" presId="urn:microsoft.com/office/officeart/2005/8/layout/hierarchy6"/>
    <dgm:cxn modelId="{D193FD7F-2F48-49B3-BCAF-B26D82A6691C}" srcId="{78EAF11D-6408-4494-8D54-5AF7FEEF9F34}" destId="{9B94B996-3A8B-41C3-B7DE-151043E3E607}" srcOrd="0" destOrd="0" parTransId="{9CEADD20-14BF-4F7A-BEBF-6089CD90438E}" sibTransId="{A7EE580F-193B-4391-8CB4-1B9B32DC9DD9}"/>
    <dgm:cxn modelId="{C3D2443C-0711-4C5B-8C15-DC2F2F1F564F}" srcId="{4B6A3C45-5DE5-4192-B6BA-29FC1FAFFF0F}" destId="{972D5F7D-CEA7-437D-BA15-914CC1574657}" srcOrd="1" destOrd="0" parTransId="{2F3070AD-5043-4C8F-8048-62C73865A055}" sibTransId="{E149C1DB-9895-4654-BF98-7780A643FDBB}"/>
    <dgm:cxn modelId="{8B271EDC-08C9-47AC-B036-75E49BA24449}" srcId="{78EAF11D-6408-4494-8D54-5AF7FEEF9F34}" destId="{9CCBC177-8732-4167-8F52-1DF0BB698709}" srcOrd="1" destOrd="0" parTransId="{6C5D0939-5BE5-4A22-A550-20C7873292A6}" sibTransId="{88266DFC-1482-419D-A08D-ED602660228D}"/>
    <dgm:cxn modelId="{560AC03E-00A7-4511-B9A9-39350409F0E3}" type="presOf" srcId="{039E1C9E-BBA2-4B4B-B223-D1A41FBFB2F7}" destId="{9283A644-6523-406D-99CA-3DE623770249}" srcOrd="1" destOrd="0" presId="urn:microsoft.com/office/officeart/2005/8/layout/hierarchy6"/>
    <dgm:cxn modelId="{D0D946E1-2762-4F99-9A75-42D1E8EBC8CE}" srcId="{8A1ECFD8-FE25-4E71-8D11-FD8422BBBE51}" destId="{A09133EC-C4C7-4A95-8C32-ACA588F04A25}" srcOrd="0" destOrd="0" parTransId="{8817B72D-96C8-49DC-928C-CBF533E7F792}" sibTransId="{E38FADF3-C1FD-4DF6-A8D2-90A3CA96E62C}"/>
    <dgm:cxn modelId="{4497DA82-7613-4E26-B0A0-99E9718474C2}" type="presOf" srcId="{6AFD7D60-F99E-4423-90C5-0869822AFFB3}" destId="{3E75175E-C166-4B85-A892-D5DF19859F77}" srcOrd="0" destOrd="0" presId="urn:microsoft.com/office/officeart/2005/8/layout/hierarchy6"/>
    <dgm:cxn modelId="{490428A0-E862-47A9-A0A4-6A9017451326}" srcId="{512576CB-836A-426A-BF76-B315C185647F}" destId="{2E0F0146-960C-452A-BF8F-838509B2B8AC}" srcOrd="1" destOrd="0" parTransId="{8169E1F8-102F-4BB4-ABE3-28E976905B8E}" sibTransId="{E489F627-62DB-4817-AF92-CFCD445FA9BC}"/>
    <dgm:cxn modelId="{B32B0339-D576-4D76-B730-DAB0F1CCFC5E}" type="presOf" srcId="{7E77F732-D78E-4EAA-8B90-24E52BD59F9F}" destId="{85CFDE1B-2296-47E7-96A6-20D026A05EFA}" srcOrd="0" destOrd="0" presId="urn:microsoft.com/office/officeart/2005/8/layout/hierarchy6"/>
    <dgm:cxn modelId="{FFCD346E-D67B-42E8-A72B-BED17CCBC9E9}" srcId="{325A544C-DD01-4E94-9566-4E67AD60E9DF}" destId="{8A1ECFD8-FE25-4E71-8D11-FD8422BBBE51}" srcOrd="0" destOrd="0" parTransId="{874EA829-0995-450A-AD81-DE8CCA4026A8}" sibTransId="{93130BA6-6477-4A72-8936-EE2E6C548EF3}"/>
    <dgm:cxn modelId="{211A1202-412E-4B34-AA9E-F41BFA9BAE26}" type="presOf" srcId="{8BE6DC2E-EBFF-4620-AB54-2F2201EE8554}" destId="{7D99F5EB-8B27-4F39-B22C-315D8A5F7712}" srcOrd="0" destOrd="0" presId="urn:microsoft.com/office/officeart/2005/8/layout/hierarchy6"/>
    <dgm:cxn modelId="{EF3B081E-C530-41AA-9A0F-5D57B3D90414}" type="presOf" srcId="{39ABD95D-786F-4B10-BD1C-BEF5737BBDC2}" destId="{33608F2E-C185-45AD-842C-665A486EB71D}" srcOrd="0" destOrd="0" presId="urn:microsoft.com/office/officeart/2005/8/layout/hierarchy6"/>
    <dgm:cxn modelId="{C204645A-2C56-4449-8503-A606EFB231BB}" type="presOf" srcId="{AEC98D4C-CA06-4791-9BFF-D4A5D76A66ED}" destId="{667D44AD-F5C4-4A75-BAAC-63A86530A9A3}" srcOrd="0" destOrd="0" presId="urn:microsoft.com/office/officeart/2005/8/layout/hierarchy6"/>
    <dgm:cxn modelId="{B7F46466-6C24-40FD-B87C-16E6881533A4}" type="presOf" srcId="{A09133EC-C4C7-4A95-8C32-ACA588F04A25}" destId="{DD63DFC9-A343-44B0-919C-5ECC82759127}" srcOrd="0" destOrd="0" presId="urn:microsoft.com/office/officeart/2005/8/layout/hierarchy6"/>
    <dgm:cxn modelId="{40C9770F-2CDC-40A8-9C2F-C2AA00493316}" type="presOf" srcId="{97420DCE-9FAF-4C06-A6FA-BEB90A85AB4F}" destId="{861B5F40-00FF-4F99-9953-9847AC893AE9}" srcOrd="0" destOrd="0" presId="urn:microsoft.com/office/officeart/2005/8/layout/hierarchy6"/>
    <dgm:cxn modelId="{CFCB1735-4990-4CDE-B1D3-5651D9FF7D69}" srcId="{90809BB7-D4B2-45CE-BE96-7D5549A92CE2}" destId="{24441667-E94D-4665-A740-1703984036B2}" srcOrd="0" destOrd="0" parTransId="{21D91207-69D3-4DDA-8726-34C2CC2F4700}" sibTransId="{47156840-0FBB-41C8-A1A4-28D1B0F37006}"/>
    <dgm:cxn modelId="{EBD9E6C0-995B-46B7-B7EF-78F36D841499}" type="presOf" srcId="{01072627-574A-4ED7-9D9D-870C161F2E56}" destId="{12A5DCEC-4B68-41E2-8BF7-B8E26D95E93D}" srcOrd="0" destOrd="0" presId="urn:microsoft.com/office/officeart/2005/8/layout/hierarchy6"/>
    <dgm:cxn modelId="{21476F17-6C27-4320-BEC6-896FBC26D9DA}" srcId="{9CCBC177-8732-4167-8F52-1DF0BB698709}" destId="{0196BC08-CD44-4880-8E17-161E3FC4CA35}" srcOrd="0" destOrd="0" parTransId="{0EFBA672-2EDF-4DC0-8C9F-8CF27CD9097C}" sibTransId="{6D2A4004-D505-4E77-843F-F111C813D936}"/>
    <dgm:cxn modelId="{A5FEEA3F-2AD7-4BDA-B980-A9A5E68F44C9}" srcId="{9B94B996-3A8B-41C3-B7DE-151043E3E607}" destId="{2EE6CD65-2FF8-4779-A3C4-1F47A744FAD5}" srcOrd="0" destOrd="0" parTransId="{6AFD7D60-F99E-4423-90C5-0869822AFFB3}" sibTransId="{BBD508ED-DD93-48B8-A88D-A749CCA4142C}"/>
    <dgm:cxn modelId="{6732BFB8-048F-4A10-A026-7098291DE19E}" srcId="{972D5F7D-CEA7-437D-BA15-914CC1574657}" destId="{03FCA19D-A367-4E8E-8A23-4D848D878D99}" srcOrd="1" destOrd="0" parTransId="{0CC5C96A-A9B3-4933-9477-C78F33A9B5C7}" sibTransId="{31FD9B6E-C485-4F33-B9A4-678A1A9E9922}"/>
    <dgm:cxn modelId="{827CDCFC-73AD-4EE2-9AC2-20DC82BA5037}" type="presOf" srcId="{9CEADD20-14BF-4F7A-BEBF-6089CD90438E}" destId="{4F5EC08E-8EF5-4FD2-88A4-3E5180BE54CD}" srcOrd="0" destOrd="0" presId="urn:microsoft.com/office/officeart/2005/8/layout/hierarchy6"/>
    <dgm:cxn modelId="{98CBD58E-75FE-4061-B930-9A4571262E14}" type="presOf" srcId="{24441667-E94D-4665-A740-1703984036B2}" destId="{618BA13F-C0B1-4C1D-B0E1-8407D83F62EC}" srcOrd="0" destOrd="0" presId="urn:microsoft.com/office/officeart/2005/8/layout/hierarchy6"/>
    <dgm:cxn modelId="{CD59FCEB-195E-4207-AA35-A4DC0DEAFB13}" type="presOf" srcId="{8A1ECFD8-FE25-4E71-8D11-FD8422BBBE51}" destId="{226AA7D4-0BF3-45C4-A64D-E7C71F8D76D8}" srcOrd="0" destOrd="0" presId="urn:microsoft.com/office/officeart/2005/8/layout/hierarchy6"/>
    <dgm:cxn modelId="{E7BFDAE7-96EC-49F9-AF6E-E87B9C328280}" type="presOf" srcId="{7B10EC3E-002D-4FE5-B94B-4A7596D09516}" destId="{3CD4EC4E-984F-4035-9C8F-287F8FA0BD2E}" srcOrd="0" destOrd="0" presId="urn:microsoft.com/office/officeart/2005/8/layout/hierarchy6"/>
    <dgm:cxn modelId="{C44885CE-E1FB-484F-A356-98299B656B35}" srcId="{4440F565-F9D7-42B3-8FE6-07DF0C9096B2}" destId="{203365FC-082C-4F42-ABCB-5BBCA39E4481}" srcOrd="0" destOrd="0" parTransId="{843FEBA3-243E-455E-9CA9-7600F322ED37}" sibTransId="{38B7698A-E721-4B91-9733-531C29E8CB2F}"/>
    <dgm:cxn modelId="{FB6F5812-3376-4060-984B-FE4EEA8FF84F}" type="presOf" srcId="{4440F565-F9D7-42B3-8FE6-07DF0C9096B2}" destId="{7941D1A2-78D4-48EA-B45C-704F3B46BAE8}" srcOrd="0" destOrd="0" presId="urn:microsoft.com/office/officeart/2005/8/layout/hierarchy6"/>
    <dgm:cxn modelId="{04E3253C-D13D-4947-B555-3909F2DC0E39}" type="presOf" srcId="{2E0F0146-960C-452A-BF8F-838509B2B8AC}" destId="{7D31B246-8218-4ABB-8C9E-F6C49FBD50D5}" srcOrd="1" destOrd="0" presId="urn:microsoft.com/office/officeart/2005/8/layout/hierarchy6"/>
    <dgm:cxn modelId="{E588F1FA-F879-4626-95AA-B4A1630B60E8}" srcId="{512576CB-836A-426A-BF76-B315C185647F}" destId="{4B6A3C45-5DE5-4192-B6BA-29FC1FAFFF0F}" srcOrd="0" destOrd="0" parTransId="{66C69FCD-C651-4E56-96F4-7459092F83A3}" sibTransId="{A64E94F5-48D5-4D52-8898-ECB97DC2F8E9}"/>
    <dgm:cxn modelId="{52600C04-1FB9-455F-B0F1-BFB8D123FD6D}" type="presOf" srcId="{95BEE5D5-ACE6-48C2-90F2-0AC0D0641C1A}" destId="{F5A7A5AF-85EB-4795-8BAC-83A77210E913}" srcOrd="0" destOrd="0" presId="urn:microsoft.com/office/officeart/2005/8/layout/hierarchy6"/>
    <dgm:cxn modelId="{14D681C4-69A0-407C-94C6-504D44B99EB0}" type="presOf" srcId="{2EE6CD65-2FF8-4779-A3C4-1F47A744FAD5}" destId="{65F13914-64C6-43D5-A052-E3319290BDAE}" srcOrd="0" destOrd="0" presId="urn:microsoft.com/office/officeart/2005/8/layout/hierarchy6"/>
    <dgm:cxn modelId="{23610ACE-D2E9-4B33-B679-678593924893}" type="presOf" srcId="{2738FADA-4540-47C3-A88A-862893DB1BC5}" destId="{BABB3D65-63E3-412C-8FF6-0A387D1D63E4}" srcOrd="0" destOrd="0" presId="urn:microsoft.com/office/officeart/2005/8/layout/hierarchy6"/>
    <dgm:cxn modelId="{A4D87D1A-510D-4C7A-9E01-E15DB2DBCFC4}" srcId="{325A544C-DD01-4E94-9566-4E67AD60E9DF}" destId="{4440F565-F9D7-42B3-8FE6-07DF0C9096B2}" srcOrd="2" destOrd="0" parTransId="{7E77F732-D78E-4EAA-8B90-24E52BD59F9F}" sibTransId="{84E49DC3-B2E5-4912-879C-EA3BC421C152}"/>
    <dgm:cxn modelId="{18C7F6B3-F42E-4D78-9FA1-6F7FCA7102C5}" type="presOf" srcId="{21D91207-69D3-4DDA-8726-34C2CC2F4700}" destId="{F5E627F2-177C-4943-ACA1-17C8F9AA7E48}" srcOrd="0" destOrd="0" presId="urn:microsoft.com/office/officeart/2005/8/layout/hierarchy6"/>
    <dgm:cxn modelId="{101666B2-6510-4070-9476-D63A81D20E3E}" type="presOf" srcId="{0CC5C96A-A9B3-4933-9477-C78F33A9B5C7}" destId="{BA35C0AA-914F-421D-8954-C5126B5CDECB}" srcOrd="0" destOrd="0" presId="urn:microsoft.com/office/officeart/2005/8/layout/hierarchy6"/>
    <dgm:cxn modelId="{5D36AB96-C258-4B62-B60D-B3E8F23B6AC5}" type="presOf" srcId="{2E0F0146-960C-452A-BF8F-838509B2B8AC}" destId="{2293BDAA-56E9-4274-A466-F24588762173}" srcOrd="0" destOrd="0" presId="urn:microsoft.com/office/officeart/2005/8/layout/hierarchy6"/>
    <dgm:cxn modelId="{F91896C6-8340-4CD2-B360-0CD93A5A1EB7}" srcId="{972D5F7D-CEA7-437D-BA15-914CC1574657}" destId="{325A544C-DD01-4E94-9566-4E67AD60E9DF}" srcOrd="0" destOrd="0" parTransId="{7B10EC3E-002D-4FE5-B94B-4A7596D09516}" sibTransId="{BD0C49C1-AF11-4DCD-9E68-33A260CAF79E}"/>
    <dgm:cxn modelId="{B0BF1335-2B99-4E26-B1F1-A7F08D1E8BAD}" srcId="{512576CB-836A-426A-BF76-B315C185647F}" destId="{6FBAEAE4-2EF4-4F08-85F2-33E0C108FA0F}" srcOrd="4" destOrd="0" parTransId="{02BA5366-212D-4ED9-B741-1403898423DA}" sibTransId="{1D0B8C1A-BB28-44BD-B941-4972A3709B6D}"/>
    <dgm:cxn modelId="{6BE71645-8802-42D8-9D72-EBD22A08B6B6}" srcId="{512576CB-836A-426A-BF76-B315C185647F}" destId="{01072627-574A-4ED7-9D9D-870C161F2E56}" srcOrd="2" destOrd="0" parTransId="{0DBF1F3F-26E5-41B0-84DA-52822B2E8AD1}" sibTransId="{62539FEE-1542-4898-832E-AD7D87BB0AC1}"/>
    <dgm:cxn modelId="{919CAC57-48FB-45F3-A216-2E551113E1A3}" srcId="{325A544C-DD01-4E94-9566-4E67AD60E9DF}" destId="{43AEA132-DA9D-48BA-8D3C-00D4E78EB4D5}" srcOrd="3" destOrd="0" parTransId="{27EBFA0C-F109-4356-AF97-89137FF8B9CA}" sibTransId="{5ECEDB1B-C6D5-4C9A-B79A-5457D54CCF7E}"/>
    <dgm:cxn modelId="{8BA19772-C532-4D9F-B67E-99727BCF173F}" type="presOf" srcId="{0EFBA672-2EDF-4DC0-8C9F-8CF27CD9097C}" destId="{ABC35D12-A06E-4BCA-8955-FF3C60F8730F}" srcOrd="0" destOrd="0" presId="urn:microsoft.com/office/officeart/2005/8/layout/hierarchy6"/>
    <dgm:cxn modelId="{3E0F1C3C-48A2-4DDB-BBDD-1F7BA7936B91}" type="presOf" srcId="{16AF0829-0A42-487D-82C4-58E4279FCAD0}" destId="{BBE8DFF9-BF5E-4412-B91F-B523C8F6CBE5}" srcOrd="0" destOrd="0" presId="urn:microsoft.com/office/officeart/2005/8/layout/hierarchy6"/>
    <dgm:cxn modelId="{4867FA67-4CC3-4CCA-9C58-7B0C8CB16317}" type="presOf" srcId="{8817B72D-96C8-49DC-928C-CBF533E7F792}" destId="{9302B553-830E-496F-BCA5-5F65D91565C0}" srcOrd="0" destOrd="0" presId="urn:microsoft.com/office/officeart/2005/8/layout/hierarchy6"/>
    <dgm:cxn modelId="{7362B706-0DED-48B3-A311-D32FBC184BB4}" type="presOf" srcId="{43AEA132-DA9D-48BA-8D3C-00D4E78EB4D5}" destId="{C94DAE80-7789-4E89-9B7A-0431C0B8D1EA}" srcOrd="0" destOrd="0" presId="urn:microsoft.com/office/officeart/2005/8/layout/hierarchy6"/>
    <dgm:cxn modelId="{7BE187D2-80C9-4859-B573-B7A930409773}" type="presOf" srcId="{95BEE5D5-ACE6-48C2-90F2-0AC0D0641C1A}" destId="{92A09FA6-65C9-48F3-8A35-EA086F830178}" srcOrd="1" destOrd="0" presId="urn:microsoft.com/office/officeart/2005/8/layout/hierarchy6"/>
    <dgm:cxn modelId="{F37C01B7-2F38-4A00-9210-49D160B054B9}" type="presOf" srcId="{C8AB8259-83F5-43DB-AC3F-C22B74CBEF8F}" destId="{30E3E61B-ACB4-49ED-A1AB-3F066E1A1922}" srcOrd="0" destOrd="0" presId="urn:microsoft.com/office/officeart/2005/8/layout/hierarchy6"/>
    <dgm:cxn modelId="{821CDD7A-500F-44A8-A5BE-4AC098861DC5}" type="presOf" srcId="{9B94B996-3A8B-41C3-B7DE-151043E3E607}" destId="{AC304736-973A-4154-94CD-1B4893074837}" srcOrd="0" destOrd="0" presId="urn:microsoft.com/office/officeart/2005/8/layout/hierarchy6"/>
    <dgm:cxn modelId="{8393CD1E-8D82-4F92-BF56-4FB18A956CE9}" srcId="{512576CB-836A-426A-BF76-B315C185647F}" destId="{95BEE5D5-ACE6-48C2-90F2-0AC0D0641C1A}" srcOrd="5" destOrd="0" parTransId="{9B55785D-3F57-4831-A46D-024226DD88D1}" sibTransId="{A6EDAC24-849B-43BF-AD5D-420CD3EF5E86}"/>
    <dgm:cxn modelId="{26C4D0C5-E836-4F67-A90D-4BFC43326907}" type="presOf" srcId="{6FBAEAE4-2EF4-4F08-85F2-33E0C108FA0F}" destId="{FDB57983-8865-42CD-826B-D358B5BE9C08}" srcOrd="1" destOrd="0" presId="urn:microsoft.com/office/officeart/2005/8/layout/hierarchy6"/>
    <dgm:cxn modelId="{6DE46970-C09F-4348-A810-A7231A98C909}" type="presOf" srcId="{039E1C9E-BBA2-4B4B-B223-D1A41FBFB2F7}" destId="{CCBB4A1D-6935-4D1C-8F23-27ED70D09217}" srcOrd="0" destOrd="0" presId="urn:microsoft.com/office/officeart/2005/8/layout/hierarchy6"/>
    <dgm:cxn modelId="{A438369A-600A-4BFA-B54C-AEC4CD13C78D}" srcId="{03FCA19D-A367-4E8E-8A23-4D848D878D99}" destId="{90809BB7-D4B2-45CE-BE96-7D5549A92CE2}" srcOrd="0" destOrd="0" parTransId="{2738FADA-4540-47C3-A88A-862893DB1BC5}" sibTransId="{4B49FE02-BA60-4870-B64C-DEE086846F5B}"/>
    <dgm:cxn modelId="{49B386B4-FAE6-4184-A988-C3DBBE7F10CE}" type="presOf" srcId="{4B6A3C45-5DE5-4192-B6BA-29FC1FAFFF0F}" destId="{DA60015B-4923-405D-83E9-1713B1770D2E}" srcOrd="0" destOrd="0" presId="urn:microsoft.com/office/officeart/2005/8/layout/hierarchy6"/>
    <dgm:cxn modelId="{C429BA36-AD24-4B62-B2F3-2E211AF8EAAA}" srcId="{325A544C-DD01-4E94-9566-4E67AD60E9DF}" destId="{80049E8E-A0E4-43EF-9614-4551F63BFD75}" srcOrd="1" destOrd="0" parTransId="{F096F327-34B9-40C0-8C4E-688CE22F9E80}" sibTransId="{91105D28-C759-4009-82DD-461C14539320}"/>
    <dgm:cxn modelId="{0A496306-D30B-46FC-918E-135E29FF097E}" type="presOf" srcId="{9CCBC177-8732-4167-8F52-1DF0BB698709}" destId="{42E1E662-AC48-4C95-ADA0-E958162A6FF4}" srcOrd="0" destOrd="0" presId="urn:microsoft.com/office/officeart/2005/8/layout/hierarchy6"/>
    <dgm:cxn modelId="{03C381CF-1E65-45FD-8158-909F77ED1262}" srcId="{03FCA19D-A367-4E8E-8A23-4D848D878D99}" destId="{0A8912D8-63B2-4713-8627-FD29AC23EC14}" srcOrd="1" destOrd="0" parTransId="{C8AB8259-83F5-43DB-AC3F-C22B74CBEF8F}" sibTransId="{E7A672EC-3D1F-48D0-83BF-14B0490F11AA}"/>
    <dgm:cxn modelId="{A38A2DE3-F7D0-49AC-B184-EC6F60E6362B}" type="presOf" srcId="{78EAF11D-6408-4494-8D54-5AF7FEEF9F34}" destId="{9D6073B1-1A98-46E5-9EEC-277A713BFDC0}" srcOrd="0" destOrd="0" presId="urn:microsoft.com/office/officeart/2005/8/layout/hierarchy6"/>
    <dgm:cxn modelId="{BA271D08-204F-493C-8B66-D04456D29CDC}" type="presOf" srcId="{2C94A1ED-DB63-469D-B6FC-EE8BD48ACC9A}" destId="{A2DF96EC-7DA9-4A01-9CB4-7E2E3088A0F5}" srcOrd="0" destOrd="0" presId="urn:microsoft.com/office/officeart/2005/8/layout/hierarchy6"/>
    <dgm:cxn modelId="{C72C5FF8-D69C-4619-AE51-BE8F93B81135}" type="presParOf" srcId="{9B5197CB-37D3-4DB6-829C-8DC96FFDB485}" destId="{DFE937C0-D5AE-4CAE-867C-BB1609D4B712}" srcOrd="0" destOrd="0" presId="urn:microsoft.com/office/officeart/2005/8/layout/hierarchy6"/>
    <dgm:cxn modelId="{A39AE6C4-3407-436D-B269-2481B284C7C9}" type="presParOf" srcId="{DFE937C0-D5AE-4CAE-867C-BB1609D4B712}" destId="{3D7A6EF2-88FA-4FB9-8A5A-41B49E23A5DB}" srcOrd="0" destOrd="0" presId="urn:microsoft.com/office/officeart/2005/8/layout/hierarchy6"/>
    <dgm:cxn modelId="{B51E5C55-F364-4BB1-9C89-BC7D2F4C6184}" type="presParOf" srcId="{DFE937C0-D5AE-4CAE-867C-BB1609D4B712}" destId="{9336DAA7-0FEC-46E1-B3DA-6F34B3F396B7}" srcOrd="1" destOrd="0" presId="urn:microsoft.com/office/officeart/2005/8/layout/hierarchy6"/>
    <dgm:cxn modelId="{BA473A07-2CFF-4570-998B-0F9A35F9362F}" type="presParOf" srcId="{9336DAA7-0FEC-46E1-B3DA-6F34B3F396B7}" destId="{1F552BCA-3D6C-45BD-A5FC-5846ECD3E275}" srcOrd="0" destOrd="0" presId="urn:microsoft.com/office/officeart/2005/8/layout/hierarchy6"/>
    <dgm:cxn modelId="{AE8AE388-9DD0-4D4D-AD22-E249D79B82B7}" type="presParOf" srcId="{1F552BCA-3D6C-45BD-A5FC-5846ECD3E275}" destId="{DA60015B-4923-405D-83E9-1713B1770D2E}" srcOrd="0" destOrd="0" presId="urn:microsoft.com/office/officeart/2005/8/layout/hierarchy6"/>
    <dgm:cxn modelId="{901E133C-8A2C-40CC-A3BB-E9BC55486651}" type="presParOf" srcId="{1F552BCA-3D6C-45BD-A5FC-5846ECD3E275}" destId="{FA4DBB78-ACB5-4797-B39C-F5AB4B676A6B}" srcOrd="1" destOrd="0" presId="urn:microsoft.com/office/officeart/2005/8/layout/hierarchy6"/>
    <dgm:cxn modelId="{3B28819A-5C6D-407B-9AC9-7CFC3C9F0829}" type="presParOf" srcId="{FA4DBB78-ACB5-4797-B39C-F5AB4B676A6B}" destId="{A2DF96EC-7DA9-4A01-9CB4-7E2E3088A0F5}" srcOrd="0" destOrd="0" presId="urn:microsoft.com/office/officeart/2005/8/layout/hierarchy6"/>
    <dgm:cxn modelId="{ED699D52-C489-4061-A261-A75A3B47BCC1}" type="presParOf" srcId="{FA4DBB78-ACB5-4797-B39C-F5AB4B676A6B}" destId="{88276E55-430D-46A4-9086-26A6FEB1C1D2}" srcOrd="1" destOrd="0" presId="urn:microsoft.com/office/officeart/2005/8/layout/hierarchy6"/>
    <dgm:cxn modelId="{1527B117-CA73-474C-9C0D-BAD2F5CF690B}" type="presParOf" srcId="{88276E55-430D-46A4-9086-26A6FEB1C1D2}" destId="{9D6073B1-1A98-46E5-9EEC-277A713BFDC0}" srcOrd="0" destOrd="0" presId="urn:microsoft.com/office/officeart/2005/8/layout/hierarchy6"/>
    <dgm:cxn modelId="{66EEC483-362B-4308-9760-29B8F3F6EC74}" type="presParOf" srcId="{88276E55-430D-46A4-9086-26A6FEB1C1D2}" destId="{E1B8AF9F-99C1-44F8-8D3D-E1788F717272}" srcOrd="1" destOrd="0" presId="urn:microsoft.com/office/officeart/2005/8/layout/hierarchy6"/>
    <dgm:cxn modelId="{C55A7447-D552-4F6D-9A25-12EA511A119B}" type="presParOf" srcId="{E1B8AF9F-99C1-44F8-8D3D-E1788F717272}" destId="{4F5EC08E-8EF5-4FD2-88A4-3E5180BE54CD}" srcOrd="0" destOrd="0" presId="urn:microsoft.com/office/officeart/2005/8/layout/hierarchy6"/>
    <dgm:cxn modelId="{6CFD6034-1FA3-4EDC-A7EE-5B5B69282C8C}" type="presParOf" srcId="{E1B8AF9F-99C1-44F8-8D3D-E1788F717272}" destId="{C9D54EE5-7087-40AA-BBAB-D426D8C8A0A7}" srcOrd="1" destOrd="0" presId="urn:microsoft.com/office/officeart/2005/8/layout/hierarchy6"/>
    <dgm:cxn modelId="{201708BA-5A99-4226-80B3-61964EAD1192}" type="presParOf" srcId="{C9D54EE5-7087-40AA-BBAB-D426D8C8A0A7}" destId="{AC304736-973A-4154-94CD-1B4893074837}" srcOrd="0" destOrd="0" presId="urn:microsoft.com/office/officeart/2005/8/layout/hierarchy6"/>
    <dgm:cxn modelId="{0ACD1FC9-9AC0-4AB9-A517-7DEEDB46A941}" type="presParOf" srcId="{C9D54EE5-7087-40AA-BBAB-D426D8C8A0A7}" destId="{4861C6BF-F3CA-4141-8621-E75BAEA7F9F5}" srcOrd="1" destOrd="0" presId="urn:microsoft.com/office/officeart/2005/8/layout/hierarchy6"/>
    <dgm:cxn modelId="{4337467B-3392-4849-A392-3D2593B7BEEF}" type="presParOf" srcId="{4861C6BF-F3CA-4141-8621-E75BAEA7F9F5}" destId="{3E75175E-C166-4B85-A892-D5DF19859F77}" srcOrd="0" destOrd="0" presId="urn:microsoft.com/office/officeart/2005/8/layout/hierarchy6"/>
    <dgm:cxn modelId="{D3075C87-5806-447F-9AD1-501A4FE4382C}" type="presParOf" srcId="{4861C6BF-F3CA-4141-8621-E75BAEA7F9F5}" destId="{9A35E990-EE5D-4A3E-86DD-DBE23B6EF488}" srcOrd="1" destOrd="0" presId="urn:microsoft.com/office/officeart/2005/8/layout/hierarchy6"/>
    <dgm:cxn modelId="{500BD23F-0946-4519-9B5E-776407DD6C5B}" type="presParOf" srcId="{9A35E990-EE5D-4A3E-86DD-DBE23B6EF488}" destId="{65F13914-64C6-43D5-A052-E3319290BDAE}" srcOrd="0" destOrd="0" presId="urn:microsoft.com/office/officeart/2005/8/layout/hierarchy6"/>
    <dgm:cxn modelId="{54A68FF2-CDD5-409D-88BA-32C765F24A8A}" type="presParOf" srcId="{9A35E990-EE5D-4A3E-86DD-DBE23B6EF488}" destId="{3C80A105-7C8C-4E3D-A67C-FE34E5AA5AF9}" srcOrd="1" destOrd="0" presId="urn:microsoft.com/office/officeart/2005/8/layout/hierarchy6"/>
    <dgm:cxn modelId="{D3566FDE-DC43-4FFD-96DB-66C5A6CDB27B}" type="presParOf" srcId="{E1B8AF9F-99C1-44F8-8D3D-E1788F717272}" destId="{D55BA19B-367A-4276-94D2-EE98D7A1EF25}" srcOrd="2" destOrd="0" presId="urn:microsoft.com/office/officeart/2005/8/layout/hierarchy6"/>
    <dgm:cxn modelId="{DAC38FC1-69FB-46A0-9E32-67AEA1E1EFBB}" type="presParOf" srcId="{E1B8AF9F-99C1-44F8-8D3D-E1788F717272}" destId="{832490A4-8B8B-4C00-B0DB-4707D7BE086A}" srcOrd="3" destOrd="0" presId="urn:microsoft.com/office/officeart/2005/8/layout/hierarchy6"/>
    <dgm:cxn modelId="{A09128AD-1F4C-4DDA-AD0A-564D08C31751}" type="presParOf" srcId="{832490A4-8B8B-4C00-B0DB-4707D7BE086A}" destId="{42E1E662-AC48-4C95-ADA0-E958162A6FF4}" srcOrd="0" destOrd="0" presId="urn:microsoft.com/office/officeart/2005/8/layout/hierarchy6"/>
    <dgm:cxn modelId="{B607E302-14C0-4D52-8989-CFBFBE710679}" type="presParOf" srcId="{832490A4-8B8B-4C00-B0DB-4707D7BE086A}" destId="{9F3A0D2A-D70F-4601-A2DD-474F3D58DAC0}" srcOrd="1" destOrd="0" presId="urn:microsoft.com/office/officeart/2005/8/layout/hierarchy6"/>
    <dgm:cxn modelId="{41803FE4-531E-47D0-9E05-621D97D7A512}" type="presParOf" srcId="{9F3A0D2A-D70F-4601-A2DD-474F3D58DAC0}" destId="{ABC35D12-A06E-4BCA-8955-FF3C60F8730F}" srcOrd="0" destOrd="0" presId="urn:microsoft.com/office/officeart/2005/8/layout/hierarchy6"/>
    <dgm:cxn modelId="{E75D566E-EA95-4737-A317-AE5C6CB86E81}" type="presParOf" srcId="{9F3A0D2A-D70F-4601-A2DD-474F3D58DAC0}" destId="{E1D3FD63-7B03-48BC-A6F0-84159F86BD36}" srcOrd="1" destOrd="0" presId="urn:microsoft.com/office/officeart/2005/8/layout/hierarchy6"/>
    <dgm:cxn modelId="{57D41623-AEB0-4540-90A7-511C519DDB2F}" type="presParOf" srcId="{E1D3FD63-7B03-48BC-A6F0-84159F86BD36}" destId="{4E7E30D6-7344-4939-A126-EB352B77F8FA}" srcOrd="0" destOrd="0" presId="urn:microsoft.com/office/officeart/2005/8/layout/hierarchy6"/>
    <dgm:cxn modelId="{A608413F-7CAF-4298-821E-6BC6836C2CDA}" type="presParOf" srcId="{E1D3FD63-7B03-48BC-A6F0-84159F86BD36}" destId="{ED078D4D-9610-41C6-890B-2444A2B9437A}" srcOrd="1" destOrd="0" presId="urn:microsoft.com/office/officeart/2005/8/layout/hierarchy6"/>
    <dgm:cxn modelId="{F95C081D-FBF4-4E49-B133-728B3EC06B23}" type="presParOf" srcId="{FA4DBB78-ACB5-4797-B39C-F5AB4B676A6B}" destId="{082044BF-535C-45D1-9C15-C1C2D830D211}" srcOrd="2" destOrd="0" presId="urn:microsoft.com/office/officeart/2005/8/layout/hierarchy6"/>
    <dgm:cxn modelId="{C6251179-09BA-491A-A8E5-C5CCE11C12BF}" type="presParOf" srcId="{FA4DBB78-ACB5-4797-B39C-F5AB4B676A6B}" destId="{7EDBEE36-7176-4250-8A71-E3B35825B06C}" srcOrd="3" destOrd="0" presId="urn:microsoft.com/office/officeart/2005/8/layout/hierarchy6"/>
    <dgm:cxn modelId="{3B2A8786-E595-473C-A933-B79549D4CA74}" type="presParOf" srcId="{7EDBEE36-7176-4250-8A71-E3B35825B06C}" destId="{367A09A7-801D-46A5-A870-CD5595FEF841}" srcOrd="0" destOrd="0" presId="urn:microsoft.com/office/officeart/2005/8/layout/hierarchy6"/>
    <dgm:cxn modelId="{9B0DB630-92D7-4ABB-A653-7E16B05666C0}" type="presParOf" srcId="{7EDBEE36-7176-4250-8A71-E3B35825B06C}" destId="{F814FC8D-8189-4401-A4E5-4C6AD3981C40}" srcOrd="1" destOrd="0" presId="urn:microsoft.com/office/officeart/2005/8/layout/hierarchy6"/>
    <dgm:cxn modelId="{E76E969B-A496-4F60-A4FD-EFF018C30BAF}" type="presParOf" srcId="{F814FC8D-8189-4401-A4E5-4C6AD3981C40}" destId="{3CD4EC4E-984F-4035-9C8F-287F8FA0BD2E}" srcOrd="0" destOrd="0" presId="urn:microsoft.com/office/officeart/2005/8/layout/hierarchy6"/>
    <dgm:cxn modelId="{B991B7F4-656A-4A99-A306-61D1D66C038C}" type="presParOf" srcId="{F814FC8D-8189-4401-A4E5-4C6AD3981C40}" destId="{A2029E4D-FACE-4E6F-AB88-8AFDC82890A0}" srcOrd="1" destOrd="0" presId="urn:microsoft.com/office/officeart/2005/8/layout/hierarchy6"/>
    <dgm:cxn modelId="{FFA245B9-A58F-407D-96F5-45C3DC568A45}" type="presParOf" srcId="{A2029E4D-FACE-4E6F-AB88-8AFDC82890A0}" destId="{F6526B94-38A0-4812-81AC-01EF3F9A5CC7}" srcOrd="0" destOrd="0" presId="urn:microsoft.com/office/officeart/2005/8/layout/hierarchy6"/>
    <dgm:cxn modelId="{6737AB8B-5A56-4A5D-85EC-51FD31D3A147}" type="presParOf" srcId="{A2029E4D-FACE-4E6F-AB88-8AFDC82890A0}" destId="{1499F270-BBA7-49E9-8D9E-9B362503E24A}" srcOrd="1" destOrd="0" presId="urn:microsoft.com/office/officeart/2005/8/layout/hierarchy6"/>
    <dgm:cxn modelId="{98F8BEC1-BA5C-410E-A45D-2D60B190A657}" type="presParOf" srcId="{1499F270-BBA7-49E9-8D9E-9B362503E24A}" destId="{BE982FE2-61D0-4F71-BC73-2A5FA968498F}" srcOrd="0" destOrd="0" presId="urn:microsoft.com/office/officeart/2005/8/layout/hierarchy6"/>
    <dgm:cxn modelId="{AE746CD3-86D9-4785-84EE-DF0EAC063D0B}" type="presParOf" srcId="{1499F270-BBA7-49E9-8D9E-9B362503E24A}" destId="{8C9FD558-B266-4D28-92BA-D5CAFFA14C37}" srcOrd="1" destOrd="0" presId="urn:microsoft.com/office/officeart/2005/8/layout/hierarchy6"/>
    <dgm:cxn modelId="{A5848F51-4E0B-48BC-A999-EC95A04D9190}" type="presParOf" srcId="{8C9FD558-B266-4D28-92BA-D5CAFFA14C37}" destId="{226AA7D4-0BF3-45C4-A64D-E7C71F8D76D8}" srcOrd="0" destOrd="0" presId="urn:microsoft.com/office/officeart/2005/8/layout/hierarchy6"/>
    <dgm:cxn modelId="{D8FD3D72-75D4-4EA0-B024-970F6BF74FB5}" type="presParOf" srcId="{8C9FD558-B266-4D28-92BA-D5CAFFA14C37}" destId="{381491E5-9DAE-40A8-BEF7-F1044EB9B62E}" srcOrd="1" destOrd="0" presId="urn:microsoft.com/office/officeart/2005/8/layout/hierarchy6"/>
    <dgm:cxn modelId="{0D3F3D0F-7831-42A9-8D7D-DD6411A2A09C}" type="presParOf" srcId="{381491E5-9DAE-40A8-BEF7-F1044EB9B62E}" destId="{9302B553-830E-496F-BCA5-5F65D91565C0}" srcOrd="0" destOrd="0" presId="urn:microsoft.com/office/officeart/2005/8/layout/hierarchy6"/>
    <dgm:cxn modelId="{2B47BE97-831B-4284-909D-4B9510584337}" type="presParOf" srcId="{381491E5-9DAE-40A8-BEF7-F1044EB9B62E}" destId="{6CDF747E-D091-4B17-80FB-B6A873270BF0}" srcOrd="1" destOrd="0" presId="urn:microsoft.com/office/officeart/2005/8/layout/hierarchy6"/>
    <dgm:cxn modelId="{835E8298-4CA7-40A8-B961-6DBA9BA553CF}" type="presParOf" srcId="{6CDF747E-D091-4B17-80FB-B6A873270BF0}" destId="{DD63DFC9-A343-44B0-919C-5ECC82759127}" srcOrd="0" destOrd="0" presId="urn:microsoft.com/office/officeart/2005/8/layout/hierarchy6"/>
    <dgm:cxn modelId="{5FFA1243-4969-4AC4-B5EE-99C5DCD3F290}" type="presParOf" srcId="{6CDF747E-D091-4B17-80FB-B6A873270BF0}" destId="{900735AA-C3BD-42A1-A439-36E99EBDBA88}" srcOrd="1" destOrd="0" presId="urn:microsoft.com/office/officeart/2005/8/layout/hierarchy6"/>
    <dgm:cxn modelId="{620CAB23-6302-4CFE-82EE-42EA11DACE88}" type="presParOf" srcId="{1499F270-BBA7-49E9-8D9E-9B362503E24A}" destId="{6BB28D70-19AB-49AA-B8B1-05AC884DCEFC}" srcOrd="2" destOrd="0" presId="urn:microsoft.com/office/officeart/2005/8/layout/hierarchy6"/>
    <dgm:cxn modelId="{9D7E6B2D-5820-493D-9DC5-6581EDC2B929}" type="presParOf" srcId="{1499F270-BBA7-49E9-8D9E-9B362503E24A}" destId="{613445E9-C09B-4380-9298-06986A52DBC5}" srcOrd="3" destOrd="0" presId="urn:microsoft.com/office/officeart/2005/8/layout/hierarchy6"/>
    <dgm:cxn modelId="{C8D461A8-86D9-4A2B-A590-49CE44AB5E89}" type="presParOf" srcId="{613445E9-C09B-4380-9298-06986A52DBC5}" destId="{E5518FAD-D431-4735-AD9B-5C09F072E9D2}" srcOrd="0" destOrd="0" presId="urn:microsoft.com/office/officeart/2005/8/layout/hierarchy6"/>
    <dgm:cxn modelId="{3A11F5AA-4FB2-4ED5-9081-F6B7304B7D23}" type="presParOf" srcId="{613445E9-C09B-4380-9298-06986A52DBC5}" destId="{5E2D7952-9E07-4DEE-AF08-A31D818869B1}" srcOrd="1" destOrd="0" presId="urn:microsoft.com/office/officeart/2005/8/layout/hierarchy6"/>
    <dgm:cxn modelId="{7D32CA03-AAFB-4BA0-8634-F10A1054A435}" type="presParOf" srcId="{5E2D7952-9E07-4DEE-AF08-A31D818869B1}" destId="{861B5F40-00FF-4F99-9953-9847AC893AE9}" srcOrd="0" destOrd="0" presId="urn:microsoft.com/office/officeart/2005/8/layout/hierarchy6"/>
    <dgm:cxn modelId="{82A3D1CA-7AB9-4CDB-8B7C-4558DB08C77E}" type="presParOf" srcId="{5E2D7952-9E07-4DEE-AF08-A31D818869B1}" destId="{5659711C-D0CD-4FA5-8D3A-7B9EFE288BC0}" srcOrd="1" destOrd="0" presId="urn:microsoft.com/office/officeart/2005/8/layout/hierarchy6"/>
    <dgm:cxn modelId="{E4428FDF-89A1-4AFB-B69A-4D6CABF4F3C5}" type="presParOf" srcId="{5659711C-D0CD-4FA5-8D3A-7B9EFE288BC0}" destId="{BBE8DFF9-BF5E-4412-B91F-B523C8F6CBE5}" srcOrd="0" destOrd="0" presId="urn:microsoft.com/office/officeart/2005/8/layout/hierarchy6"/>
    <dgm:cxn modelId="{7F50CBBD-FE71-48BF-BAEF-F613877692CA}" type="presParOf" srcId="{5659711C-D0CD-4FA5-8D3A-7B9EFE288BC0}" destId="{0D564862-6EAE-403E-8E96-9343F46D4ADE}" srcOrd="1" destOrd="0" presId="urn:microsoft.com/office/officeart/2005/8/layout/hierarchy6"/>
    <dgm:cxn modelId="{BD648383-B2D0-4E8D-A9DA-566E7E91940A}" type="presParOf" srcId="{1499F270-BBA7-49E9-8D9E-9B362503E24A}" destId="{85CFDE1B-2296-47E7-96A6-20D026A05EFA}" srcOrd="4" destOrd="0" presId="urn:microsoft.com/office/officeart/2005/8/layout/hierarchy6"/>
    <dgm:cxn modelId="{A06F353C-8A89-497F-83B8-5B347608A85B}" type="presParOf" srcId="{1499F270-BBA7-49E9-8D9E-9B362503E24A}" destId="{AB85C8B5-5D96-4303-83D1-7D9B1C6602B4}" srcOrd="5" destOrd="0" presId="urn:microsoft.com/office/officeart/2005/8/layout/hierarchy6"/>
    <dgm:cxn modelId="{2F0CB61E-7DB2-425A-855E-2B30380A572A}" type="presParOf" srcId="{AB85C8B5-5D96-4303-83D1-7D9B1C6602B4}" destId="{7941D1A2-78D4-48EA-B45C-704F3B46BAE8}" srcOrd="0" destOrd="0" presId="urn:microsoft.com/office/officeart/2005/8/layout/hierarchy6"/>
    <dgm:cxn modelId="{2BD0C932-E332-4ABF-A0EF-B6C3B15FD3E7}" type="presParOf" srcId="{AB85C8B5-5D96-4303-83D1-7D9B1C6602B4}" destId="{70E26974-4B4B-4905-B7FE-A2665F7C65AA}" srcOrd="1" destOrd="0" presId="urn:microsoft.com/office/officeart/2005/8/layout/hierarchy6"/>
    <dgm:cxn modelId="{81FB8875-80E8-4649-B5D5-D282F396E13E}" type="presParOf" srcId="{70E26974-4B4B-4905-B7FE-A2665F7C65AA}" destId="{34DC9668-3727-4A56-ABF1-6DFC38116441}" srcOrd="0" destOrd="0" presId="urn:microsoft.com/office/officeart/2005/8/layout/hierarchy6"/>
    <dgm:cxn modelId="{A9AA6E28-4B2A-48A3-B43A-C01656E0C2C7}" type="presParOf" srcId="{70E26974-4B4B-4905-B7FE-A2665F7C65AA}" destId="{BE1F24FF-C4A8-4125-8D64-A16654AC6DEA}" srcOrd="1" destOrd="0" presId="urn:microsoft.com/office/officeart/2005/8/layout/hierarchy6"/>
    <dgm:cxn modelId="{3BDB7AE6-14A2-4BA6-8EC6-26798C48F4C1}" type="presParOf" srcId="{BE1F24FF-C4A8-4125-8D64-A16654AC6DEA}" destId="{68E33B91-515E-4491-B450-FF349ED61BF0}" srcOrd="0" destOrd="0" presId="urn:microsoft.com/office/officeart/2005/8/layout/hierarchy6"/>
    <dgm:cxn modelId="{5470ECED-B0F2-4A97-AF98-61656B369CBF}" type="presParOf" srcId="{BE1F24FF-C4A8-4125-8D64-A16654AC6DEA}" destId="{4D855B00-3CC0-4D44-8A94-D2C98013613A}" srcOrd="1" destOrd="0" presId="urn:microsoft.com/office/officeart/2005/8/layout/hierarchy6"/>
    <dgm:cxn modelId="{1E1C780E-E8EB-4302-B20B-ECA2160E7B8A}" type="presParOf" srcId="{1499F270-BBA7-49E9-8D9E-9B362503E24A}" destId="{B69D74E8-D9A2-4630-8B11-10CDEAF3BB6A}" srcOrd="6" destOrd="0" presId="urn:microsoft.com/office/officeart/2005/8/layout/hierarchy6"/>
    <dgm:cxn modelId="{B6F5A05D-5C18-4715-AB8A-7741CCC1581E}" type="presParOf" srcId="{1499F270-BBA7-49E9-8D9E-9B362503E24A}" destId="{37419DCF-9844-452B-BAA7-4F0785686C1A}" srcOrd="7" destOrd="0" presId="urn:microsoft.com/office/officeart/2005/8/layout/hierarchy6"/>
    <dgm:cxn modelId="{E1961CA9-1B9D-4A67-ABD1-B032845713FE}" type="presParOf" srcId="{37419DCF-9844-452B-BAA7-4F0785686C1A}" destId="{C94DAE80-7789-4E89-9B7A-0431C0B8D1EA}" srcOrd="0" destOrd="0" presId="urn:microsoft.com/office/officeart/2005/8/layout/hierarchy6"/>
    <dgm:cxn modelId="{F5CC9930-8984-46D1-ADD5-3FAD1B3ED3D9}" type="presParOf" srcId="{37419DCF-9844-452B-BAA7-4F0785686C1A}" destId="{CD36916E-567C-4DF4-A7E5-71150D8ED936}" srcOrd="1" destOrd="0" presId="urn:microsoft.com/office/officeart/2005/8/layout/hierarchy6"/>
    <dgm:cxn modelId="{DCAE44BB-43B7-4B20-AD38-E61A7529B098}" type="presParOf" srcId="{CD36916E-567C-4DF4-A7E5-71150D8ED936}" destId="{7D99F5EB-8B27-4F39-B22C-315D8A5F7712}" srcOrd="0" destOrd="0" presId="urn:microsoft.com/office/officeart/2005/8/layout/hierarchy6"/>
    <dgm:cxn modelId="{AB8D7A03-2F71-4BE8-81DC-04321B75C389}" type="presParOf" srcId="{CD36916E-567C-4DF4-A7E5-71150D8ED936}" destId="{2A8062C5-C34E-4400-BD07-0F9F70AD3041}" srcOrd="1" destOrd="0" presId="urn:microsoft.com/office/officeart/2005/8/layout/hierarchy6"/>
    <dgm:cxn modelId="{D3A0F5E3-4BF0-4098-BB3C-61044B0D8B79}" type="presParOf" srcId="{2A8062C5-C34E-4400-BD07-0F9F70AD3041}" destId="{667D44AD-F5C4-4A75-BAAC-63A86530A9A3}" srcOrd="0" destOrd="0" presId="urn:microsoft.com/office/officeart/2005/8/layout/hierarchy6"/>
    <dgm:cxn modelId="{93B69C41-2D2B-4A65-BBE9-40141E0E01F5}" type="presParOf" srcId="{2A8062C5-C34E-4400-BD07-0F9F70AD3041}" destId="{622E86E6-BD80-4622-B90B-542D1873643E}" srcOrd="1" destOrd="0" presId="urn:microsoft.com/office/officeart/2005/8/layout/hierarchy6"/>
    <dgm:cxn modelId="{3F597016-D38D-4D1F-819D-1A268E81040D}" type="presParOf" srcId="{F814FC8D-8189-4401-A4E5-4C6AD3981C40}" destId="{BA35C0AA-914F-421D-8954-C5126B5CDECB}" srcOrd="2" destOrd="0" presId="urn:microsoft.com/office/officeart/2005/8/layout/hierarchy6"/>
    <dgm:cxn modelId="{13424495-4417-4BB1-9845-3BB9C0169843}" type="presParOf" srcId="{F814FC8D-8189-4401-A4E5-4C6AD3981C40}" destId="{159C6E9D-B49A-4AD7-BC3B-279D4D6B89DD}" srcOrd="3" destOrd="0" presId="urn:microsoft.com/office/officeart/2005/8/layout/hierarchy6"/>
    <dgm:cxn modelId="{AEEF7D21-CDF6-42F9-9EB9-AE5D4628D303}" type="presParOf" srcId="{159C6E9D-B49A-4AD7-BC3B-279D4D6B89DD}" destId="{B4A64087-5DE2-4C97-997B-2C73B8C88896}" srcOrd="0" destOrd="0" presId="urn:microsoft.com/office/officeart/2005/8/layout/hierarchy6"/>
    <dgm:cxn modelId="{8173A7B4-FFB1-4024-859D-413838FA3CE1}" type="presParOf" srcId="{159C6E9D-B49A-4AD7-BC3B-279D4D6B89DD}" destId="{36659C13-AB6E-4E46-8A08-F8BE1B3417A3}" srcOrd="1" destOrd="0" presId="urn:microsoft.com/office/officeart/2005/8/layout/hierarchy6"/>
    <dgm:cxn modelId="{DAE35392-F921-43CE-95A0-E1DF2A1F3C53}" type="presParOf" srcId="{36659C13-AB6E-4E46-8A08-F8BE1B3417A3}" destId="{BABB3D65-63E3-412C-8FF6-0A387D1D63E4}" srcOrd="0" destOrd="0" presId="urn:microsoft.com/office/officeart/2005/8/layout/hierarchy6"/>
    <dgm:cxn modelId="{2AD7B501-20CD-49B3-97E1-CC68B29F157F}" type="presParOf" srcId="{36659C13-AB6E-4E46-8A08-F8BE1B3417A3}" destId="{1271D98A-2DC4-475F-B874-D582F4DFDA3A}" srcOrd="1" destOrd="0" presId="urn:microsoft.com/office/officeart/2005/8/layout/hierarchy6"/>
    <dgm:cxn modelId="{05707E99-D313-406E-9563-FD4D4C8E5C66}" type="presParOf" srcId="{1271D98A-2DC4-475F-B874-D582F4DFDA3A}" destId="{F64BA6B0-7A2E-4EDD-A6DF-D872CFCF334A}" srcOrd="0" destOrd="0" presId="urn:microsoft.com/office/officeart/2005/8/layout/hierarchy6"/>
    <dgm:cxn modelId="{6405FCC0-81CA-413F-8197-EBDB9DC466BF}" type="presParOf" srcId="{1271D98A-2DC4-475F-B874-D582F4DFDA3A}" destId="{58169B43-3F55-4FA0-9C75-C5583399654F}" srcOrd="1" destOrd="0" presId="urn:microsoft.com/office/officeart/2005/8/layout/hierarchy6"/>
    <dgm:cxn modelId="{D1BD66FA-926B-4A86-B816-3E3B7957581D}" type="presParOf" srcId="{58169B43-3F55-4FA0-9C75-C5583399654F}" destId="{F5E627F2-177C-4943-ACA1-17C8F9AA7E48}" srcOrd="0" destOrd="0" presId="urn:microsoft.com/office/officeart/2005/8/layout/hierarchy6"/>
    <dgm:cxn modelId="{ED652379-D023-4969-9821-559881B2E7C5}" type="presParOf" srcId="{58169B43-3F55-4FA0-9C75-C5583399654F}" destId="{DAE15586-91C3-491B-A804-6259DA2D1B64}" srcOrd="1" destOrd="0" presId="urn:microsoft.com/office/officeart/2005/8/layout/hierarchy6"/>
    <dgm:cxn modelId="{C706319E-1D33-44D9-B84D-9638A362B62D}" type="presParOf" srcId="{DAE15586-91C3-491B-A804-6259DA2D1B64}" destId="{618BA13F-C0B1-4C1D-B0E1-8407D83F62EC}" srcOrd="0" destOrd="0" presId="urn:microsoft.com/office/officeart/2005/8/layout/hierarchy6"/>
    <dgm:cxn modelId="{3A381230-4658-4CA0-BD1C-A7BB827676A0}" type="presParOf" srcId="{DAE15586-91C3-491B-A804-6259DA2D1B64}" destId="{1F58BA96-9D3D-408E-9F6E-44A917B681B9}" srcOrd="1" destOrd="0" presId="urn:microsoft.com/office/officeart/2005/8/layout/hierarchy6"/>
    <dgm:cxn modelId="{5EC3FF90-BEF0-4FF2-B5E3-E51EB5072CDB}" type="presParOf" srcId="{36659C13-AB6E-4E46-8A08-F8BE1B3417A3}" destId="{30E3E61B-ACB4-49ED-A1AB-3F066E1A1922}" srcOrd="2" destOrd="0" presId="urn:microsoft.com/office/officeart/2005/8/layout/hierarchy6"/>
    <dgm:cxn modelId="{817EC148-2DBB-4117-AE0F-F4C3E5A0B027}" type="presParOf" srcId="{36659C13-AB6E-4E46-8A08-F8BE1B3417A3}" destId="{C4C5B276-6201-4881-B81A-5FA761B0FA4C}" srcOrd="3" destOrd="0" presId="urn:microsoft.com/office/officeart/2005/8/layout/hierarchy6"/>
    <dgm:cxn modelId="{9859444A-3602-45B1-BEBD-DD5B24DDA634}" type="presParOf" srcId="{C4C5B276-6201-4881-B81A-5FA761B0FA4C}" destId="{6ACE16F4-9F91-4874-9A7B-50AA5FA72405}" srcOrd="0" destOrd="0" presId="urn:microsoft.com/office/officeart/2005/8/layout/hierarchy6"/>
    <dgm:cxn modelId="{AFAC0F36-623C-45C1-BA91-5667BBD240CE}" type="presParOf" srcId="{C4C5B276-6201-4881-B81A-5FA761B0FA4C}" destId="{917CB2CB-DC2D-442F-8B10-A803AC5C4DA9}" srcOrd="1" destOrd="0" presId="urn:microsoft.com/office/officeart/2005/8/layout/hierarchy6"/>
    <dgm:cxn modelId="{5C473DB7-3580-4886-90B0-8125A1E5AA59}" type="presParOf" srcId="{917CB2CB-DC2D-442F-8B10-A803AC5C4DA9}" destId="{33608F2E-C185-45AD-842C-665A486EB71D}" srcOrd="0" destOrd="0" presId="urn:microsoft.com/office/officeart/2005/8/layout/hierarchy6"/>
    <dgm:cxn modelId="{87EB9A5A-480B-4989-BC30-734089ADEB7D}" type="presParOf" srcId="{917CB2CB-DC2D-442F-8B10-A803AC5C4DA9}" destId="{EB9BCA01-E8FB-4371-AE5B-080F0DBE4C9D}" srcOrd="1" destOrd="0" presId="urn:microsoft.com/office/officeart/2005/8/layout/hierarchy6"/>
    <dgm:cxn modelId="{6254C3DB-B129-426B-8634-DC78CE0D8E74}" type="presParOf" srcId="{EB9BCA01-E8FB-4371-AE5B-080F0DBE4C9D}" destId="{1C7F2F3B-30F3-46CD-A829-4D511751BE3F}" srcOrd="0" destOrd="0" presId="urn:microsoft.com/office/officeart/2005/8/layout/hierarchy6"/>
    <dgm:cxn modelId="{61A76952-54B5-4FF6-AAD9-6F7708E1E038}" type="presParOf" srcId="{EB9BCA01-E8FB-4371-AE5B-080F0DBE4C9D}" destId="{E6F104C4-9512-468B-8469-45C24ACB30AF}" srcOrd="1" destOrd="0" presId="urn:microsoft.com/office/officeart/2005/8/layout/hierarchy6"/>
    <dgm:cxn modelId="{460D070E-035D-49AA-AF0D-E1C0DABF02CA}" type="presParOf" srcId="{9B5197CB-37D3-4DB6-829C-8DC96FFDB485}" destId="{123F2F67-D3EC-473C-B27B-0A9EFDD8C18A}" srcOrd="1" destOrd="0" presId="urn:microsoft.com/office/officeart/2005/8/layout/hierarchy6"/>
    <dgm:cxn modelId="{F80A5B06-34F6-4A44-9C15-C6EE5A50F19A}" type="presParOf" srcId="{123F2F67-D3EC-473C-B27B-0A9EFDD8C18A}" destId="{0E000B10-E247-4CA2-92D3-B382DFB118C4}" srcOrd="0" destOrd="0" presId="urn:microsoft.com/office/officeart/2005/8/layout/hierarchy6"/>
    <dgm:cxn modelId="{5D663768-8D2A-443F-BFF5-08D72F59B9CD}" type="presParOf" srcId="{0E000B10-E247-4CA2-92D3-B382DFB118C4}" destId="{2293BDAA-56E9-4274-A466-F24588762173}" srcOrd="0" destOrd="0" presId="urn:microsoft.com/office/officeart/2005/8/layout/hierarchy6"/>
    <dgm:cxn modelId="{6F94CB5F-A46E-434B-A8A0-032AA9C6BA28}" type="presParOf" srcId="{0E000B10-E247-4CA2-92D3-B382DFB118C4}" destId="{7D31B246-8218-4ABB-8C9E-F6C49FBD50D5}" srcOrd="1" destOrd="0" presId="urn:microsoft.com/office/officeart/2005/8/layout/hierarchy6"/>
    <dgm:cxn modelId="{24B467BC-CD4A-4599-A9D7-764113F0129B}" type="presParOf" srcId="{123F2F67-D3EC-473C-B27B-0A9EFDD8C18A}" destId="{B1460855-B142-4858-A44B-E379C7212AA8}" srcOrd="1" destOrd="0" presId="urn:microsoft.com/office/officeart/2005/8/layout/hierarchy6"/>
    <dgm:cxn modelId="{C899AB55-D4F1-4BE9-9CE8-F72700E1FFD0}" type="presParOf" srcId="{B1460855-B142-4858-A44B-E379C7212AA8}" destId="{DB56C5F7-5182-4F2A-A132-A47F9069D4EB}" srcOrd="0" destOrd="0" presId="urn:microsoft.com/office/officeart/2005/8/layout/hierarchy6"/>
    <dgm:cxn modelId="{2E6E7001-B9E3-4500-80D6-C22B2B2755EC}" type="presParOf" srcId="{123F2F67-D3EC-473C-B27B-0A9EFDD8C18A}" destId="{9EE18635-2D67-40FF-BA76-3303A6790A3D}" srcOrd="2" destOrd="0" presId="urn:microsoft.com/office/officeart/2005/8/layout/hierarchy6"/>
    <dgm:cxn modelId="{C018B4B2-2D4C-486A-918F-227315E34B05}" type="presParOf" srcId="{9EE18635-2D67-40FF-BA76-3303A6790A3D}" destId="{12A5DCEC-4B68-41E2-8BF7-B8E26D95E93D}" srcOrd="0" destOrd="0" presId="urn:microsoft.com/office/officeart/2005/8/layout/hierarchy6"/>
    <dgm:cxn modelId="{116EEC89-FB9F-405C-BFBF-048BD5A0C2E2}" type="presParOf" srcId="{9EE18635-2D67-40FF-BA76-3303A6790A3D}" destId="{A4E5A236-76C7-4D74-B238-65BC81B494B7}" srcOrd="1" destOrd="0" presId="urn:microsoft.com/office/officeart/2005/8/layout/hierarchy6"/>
    <dgm:cxn modelId="{DACE3676-EB1C-4E60-BDC7-547A21246586}" type="presParOf" srcId="{123F2F67-D3EC-473C-B27B-0A9EFDD8C18A}" destId="{C3586E3A-52E3-4DB0-AB7C-EBB519029336}" srcOrd="3" destOrd="0" presId="urn:microsoft.com/office/officeart/2005/8/layout/hierarchy6"/>
    <dgm:cxn modelId="{53F77E27-7369-45C5-ABE0-F1923FDCBBE7}" type="presParOf" srcId="{C3586E3A-52E3-4DB0-AB7C-EBB519029336}" destId="{0FAB5215-E6A2-4633-BB1B-C7768DE0B95A}" srcOrd="0" destOrd="0" presId="urn:microsoft.com/office/officeart/2005/8/layout/hierarchy6"/>
    <dgm:cxn modelId="{EE021E22-E5C7-46F9-B6A8-5E818EB2ADA1}" type="presParOf" srcId="{123F2F67-D3EC-473C-B27B-0A9EFDD8C18A}" destId="{A2F64158-7C36-4D98-B7A6-0CAB4F206DFC}" srcOrd="4" destOrd="0" presId="urn:microsoft.com/office/officeart/2005/8/layout/hierarchy6"/>
    <dgm:cxn modelId="{F75FAFE6-A366-4F9A-B595-0616C1B74B8F}" type="presParOf" srcId="{A2F64158-7C36-4D98-B7A6-0CAB4F206DFC}" destId="{CCBB4A1D-6935-4D1C-8F23-27ED70D09217}" srcOrd="0" destOrd="0" presId="urn:microsoft.com/office/officeart/2005/8/layout/hierarchy6"/>
    <dgm:cxn modelId="{4C9278A1-85A8-4CB5-A601-99B62D05F2B0}" type="presParOf" srcId="{A2F64158-7C36-4D98-B7A6-0CAB4F206DFC}" destId="{9283A644-6523-406D-99CA-3DE623770249}" srcOrd="1" destOrd="0" presId="urn:microsoft.com/office/officeart/2005/8/layout/hierarchy6"/>
    <dgm:cxn modelId="{4AE2CDDC-AD7C-476C-85A5-E243C41AFD1C}" type="presParOf" srcId="{123F2F67-D3EC-473C-B27B-0A9EFDD8C18A}" destId="{1609F405-E774-49B2-8E33-7BFC567C303F}" srcOrd="5" destOrd="0" presId="urn:microsoft.com/office/officeart/2005/8/layout/hierarchy6"/>
    <dgm:cxn modelId="{0F787A13-D1D7-4FF3-9A63-6D5E609F701C}" type="presParOf" srcId="{1609F405-E774-49B2-8E33-7BFC567C303F}" destId="{6E92F49E-592C-43E1-838B-28D4DA83C190}" srcOrd="0" destOrd="0" presId="urn:microsoft.com/office/officeart/2005/8/layout/hierarchy6"/>
    <dgm:cxn modelId="{7FD29DFB-665F-4DBD-A905-47C6123B4C1A}" type="presParOf" srcId="{123F2F67-D3EC-473C-B27B-0A9EFDD8C18A}" destId="{4A922673-1A98-4A67-94D4-44A9A7B56D23}" srcOrd="6" destOrd="0" presId="urn:microsoft.com/office/officeart/2005/8/layout/hierarchy6"/>
    <dgm:cxn modelId="{E7235C5F-4E39-4931-A1B0-39BE9E029732}" type="presParOf" srcId="{4A922673-1A98-4A67-94D4-44A9A7B56D23}" destId="{5613D2F8-35B7-44FE-B2CF-C8FA0153A582}" srcOrd="0" destOrd="0" presId="urn:microsoft.com/office/officeart/2005/8/layout/hierarchy6"/>
    <dgm:cxn modelId="{C5F7F8F1-8E9C-4D84-8CFE-0FD0FC2903D2}" type="presParOf" srcId="{4A922673-1A98-4A67-94D4-44A9A7B56D23}" destId="{FDB57983-8865-42CD-826B-D358B5BE9C08}" srcOrd="1" destOrd="0" presId="urn:microsoft.com/office/officeart/2005/8/layout/hierarchy6"/>
    <dgm:cxn modelId="{53198440-BC7A-4633-BD3F-9AD030DF91A7}" type="presParOf" srcId="{123F2F67-D3EC-473C-B27B-0A9EFDD8C18A}" destId="{5C666789-CCCE-419D-B1BE-DCA178896987}" srcOrd="7" destOrd="0" presId="urn:microsoft.com/office/officeart/2005/8/layout/hierarchy6"/>
    <dgm:cxn modelId="{1442ADD1-33DE-4986-98CF-ADB5C639A12A}" type="presParOf" srcId="{5C666789-CCCE-419D-B1BE-DCA178896987}" destId="{FD1A7A8F-A1BC-4110-B924-25708B47AB80}" srcOrd="0" destOrd="0" presId="urn:microsoft.com/office/officeart/2005/8/layout/hierarchy6"/>
    <dgm:cxn modelId="{A4C84994-C714-4082-816A-7F94ABEDC61F}" type="presParOf" srcId="{123F2F67-D3EC-473C-B27B-0A9EFDD8C18A}" destId="{EA07947A-DED0-40B4-BBAA-D0A77F82C290}" srcOrd="8" destOrd="0" presId="urn:microsoft.com/office/officeart/2005/8/layout/hierarchy6"/>
    <dgm:cxn modelId="{FD933E6D-1DBB-4699-ADBB-31EDAFA64E13}" type="presParOf" srcId="{EA07947A-DED0-40B4-BBAA-D0A77F82C290}" destId="{F5A7A5AF-85EB-4795-8BAC-83A77210E913}" srcOrd="0" destOrd="0" presId="urn:microsoft.com/office/officeart/2005/8/layout/hierarchy6"/>
    <dgm:cxn modelId="{6DCBD75F-6011-4B1D-AA8A-5B8BFCA9E367}" type="presParOf" srcId="{EA07947A-DED0-40B4-BBAA-D0A77F82C290}" destId="{92A09FA6-65C9-48F3-8A35-EA086F83017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576CB-836A-426A-BF76-B315C185647F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4B6A3C45-5DE5-4192-B6BA-29FC1FAFFF0F}">
      <dgm:prSet phldrT="[Text]" custT="1"/>
      <dgm:spPr/>
      <dgm:t>
        <a:bodyPr/>
        <a:lstStyle/>
        <a:p>
          <a:r>
            <a:rPr lang="da-DK" sz="1200" b="1" dirty="0" smtClean="0"/>
            <a:t>EASY-nLC II</a:t>
          </a:r>
          <a:endParaRPr lang="da-DK" sz="1200" b="1" dirty="0"/>
        </a:p>
      </dgm:t>
    </dgm:pt>
    <dgm:pt modelId="{66C69FCD-C651-4E56-96F4-7459092F83A3}" type="parTrans" cxnId="{E588F1FA-F879-4626-95AA-B4A1630B60E8}">
      <dgm:prSet/>
      <dgm:spPr/>
      <dgm:t>
        <a:bodyPr/>
        <a:lstStyle/>
        <a:p>
          <a:endParaRPr lang="da-DK"/>
        </a:p>
      </dgm:t>
    </dgm:pt>
    <dgm:pt modelId="{A64E94F5-48D5-4D52-8898-ECB97DC2F8E9}" type="sibTrans" cxnId="{E588F1FA-F879-4626-95AA-B4A1630B60E8}">
      <dgm:prSet/>
      <dgm:spPr/>
      <dgm:t>
        <a:bodyPr/>
        <a:lstStyle/>
        <a:p>
          <a:endParaRPr lang="da-DK"/>
        </a:p>
      </dgm:t>
    </dgm:pt>
    <dgm:pt modelId="{325A544C-DD01-4E94-9566-4E67AD60E9DF}">
      <dgm:prSet phldrT="[Text]" custT="1"/>
      <dgm:spPr/>
      <dgm:t>
        <a:bodyPr/>
        <a:lstStyle/>
        <a:p>
          <a:r>
            <a:rPr lang="da-DK" sz="1000" b="1" dirty="0" smtClean="0"/>
            <a:t>Liquid Junction</a:t>
          </a:r>
          <a:endParaRPr lang="da-DK" sz="1000" b="1" dirty="0"/>
        </a:p>
      </dgm:t>
    </dgm:pt>
    <dgm:pt modelId="{7B10EC3E-002D-4FE5-B94B-4A7596D09516}" type="parTrans" cxnId="{F91896C6-8340-4CD2-B360-0CD93A5A1EB7}">
      <dgm:prSet/>
      <dgm:spPr/>
      <dgm:t>
        <a:bodyPr/>
        <a:lstStyle/>
        <a:p>
          <a:endParaRPr lang="da-DK"/>
        </a:p>
      </dgm:t>
    </dgm:pt>
    <dgm:pt modelId="{BD0C49C1-AF11-4DCD-9E68-33A260CAF79E}" type="sibTrans" cxnId="{F91896C6-8340-4CD2-B360-0CD93A5A1EB7}">
      <dgm:prSet/>
      <dgm:spPr/>
      <dgm:t>
        <a:bodyPr/>
        <a:lstStyle/>
        <a:p>
          <a:endParaRPr lang="da-DK"/>
        </a:p>
      </dgm:t>
    </dgm:pt>
    <dgm:pt modelId="{2E0F0146-960C-452A-BF8F-838509B2B8AC}">
      <dgm:prSet phldrT="[Text]"/>
      <dgm:spPr/>
      <dgm:t>
        <a:bodyPr/>
        <a:lstStyle/>
        <a:p>
          <a:pPr algn="l"/>
          <a:r>
            <a:rPr lang="da-DK" dirty="0" smtClean="0"/>
            <a:t>LC</a:t>
          </a:r>
          <a:endParaRPr lang="da-DK" dirty="0"/>
        </a:p>
      </dgm:t>
    </dgm:pt>
    <dgm:pt modelId="{8169E1F8-102F-4BB4-ABE3-28E976905B8E}" type="parTrans" cxnId="{490428A0-E862-47A9-A0A4-6A9017451326}">
      <dgm:prSet/>
      <dgm:spPr/>
      <dgm:t>
        <a:bodyPr/>
        <a:lstStyle/>
        <a:p>
          <a:endParaRPr lang="da-DK"/>
        </a:p>
      </dgm:t>
    </dgm:pt>
    <dgm:pt modelId="{E489F627-62DB-4817-AF92-CFCD445FA9BC}" type="sibTrans" cxnId="{490428A0-E862-47A9-A0A4-6A9017451326}">
      <dgm:prSet/>
      <dgm:spPr/>
      <dgm:t>
        <a:bodyPr/>
        <a:lstStyle/>
        <a:p>
          <a:endParaRPr lang="da-DK"/>
        </a:p>
      </dgm:t>
    </dgm:pt>
    <dgm:pt modelId="{01072627-574A-4ED7-9D9D-870C161F2E56}">
      <dgm:prSet phldrT="[Text]"/>
      <dgm:spPr/>
      <dgm:t>
        <a:bodyPr/>
        <a:lstStyle/>
        <a:p>
          <a:pPr algn="l"/>
          <a:r>
            <a:rPr lang="da-DK" dirty="0" smtClean="0"/>
            <a:t>Source</a:t>
          </a:r>
          <a:endParaRPr lang="da-DK" dirty="0"/>
        </a:p>
      </dgm:t>
    </dgm:pt>
    <dgm:pt modelId="{0DBF1F3F-26E5-41B0-84DA-52822B2E8AD1}" type="parTrans" cxnId="{6BE71645-8802-42D8-9D72-EBD22A08B6B6}">
      <dgm:prSet/>
      <dgm:spPr/>
      <dgm:t>
        <a:bodyPr/>
        <a:lstStyle/>
        <a:p>
          <a:endParaRPr lang="da-DK"/>
        </a:p>
      </dgm:t>
    </dgm:pt>
    <dgm:pt modelId="{62539FEE-1542-4898-832E-AD7D87BB0AC1}" type="sibTrans" cxnId="{6BE71645-8802-42D8-9D72-EBD22A08B6B6}">
      <dgm:prSet/>
      <dgm:spPr/>
      <dgm:t>
        <a:bodyPr/>
        <a:lstStyle/>
        <a:p>
          <a:endParaRPr lang="da-DK"/>
        </a:p>
      </dgm:t>
    </dgm:pt>
    <dgm:pt modelId="{039E1C9E-BBA2-4B4B-B223-D1A41FBFB2F7}">
      <dgm:prSet phldrT="[Text]"/>
      <dgm:spPr/>
      <dgm:t>
        <a:bodyPr/>
        <a:lstStyle/>
        <a:p>
          <a:pPr algn="l"/>
          <a:r>
            <a:rPr lang="da-DK" dirty="0" smtClean="0"/>
            <a:t>HV junction</a:t>
          </a:r>
          <a:endParaRPr lang="da-DK" dirty="0"/>
        </a:p>
      </dgm:t>
    </dgm:pt>
    <dgm:pt modelId="{AB647EE2-7468-426F-9AA5-C57E81A1783F}" type="sibTrans" cxnId="{DFEAB85A-7BCE-4039-990B-7C1D2EC06B08}">
      <dgm:prSet/>
      <dgm:spPr/>
      <dgm:t>
        <a:bodyPr/>
        <a:lstStyle/>
        <a:p>
          <a:endParaRPr lang="da-DK"/>
        </a:p>
      </dgm:t>
    </dgm:pt>
    <dgm:pt modelId="{96D507CC-C641-479B-B1F1-90AACEFFD40A}" type="parTrans" cxnId="{DFEAB85A-7BCE-4039-990B-7C1D2EC06B08}">
      <dgm:prSet/>
      <dgm:spPr/>
      <dgm:t>
        <a:bodyPr/>
        <a:lstStyle/>
        <a:p>
          <a:endParaRPr lang="da-DK"/>
        </a:p>
      </dgm:t>
    </dgm:pt>
    <dgm:pt modelId="{03FCA19D-A367-4E8E-8A23-4D848D878D99}">
      <dgm:prSet phldrT="[Text]" custT="1"/>
      <dgm:spPr/>
      <dgm:t>
        <a:bodyPr/>
        <a:lstStyle/>
        <a:p>
          <a:r>
            <a:rPr lang="da-DK" sz="1000" b="1" dirty="0" smtClean="0"/>
            <a:t>Direct Junction</a:t>
          </a:r>
          <a:endParaRPr lang="da-DK" sz="1000" b="1" dirty="0"/>
        </a:p>
      </dgm:t>
    </dgm:pt>
    <dgm:pt modelId="{0CC5C96A-A9B3-4933-9477-C78F33A9B5C7}" type="parTrans" cxnId="{6732BFB8-048F-4A10-A026-7098291DE19E}">
      <dgm:prSet/>
      <dgm:spPr/>
      <dgm:t>
        <a:bodyPr/>
        <a:lstStyle/>
        <a:p>
          <a:endParaRPr lang="da-DK"/>
        </a:p>
      </dgm:t>
    </dgm:pt>
    <dgm:pt modelId="{31FD9B6E-C485-4F33-B9A4-678A1A9E9922}" type="sibTrans" cxnId="{6732BFB8-048F-4A10-A026-7098291DE19E}">
      <dgm:prSet/>
      <dgm:spPr/>
      <dgm:t>
        <a:bodyPr/>
        <a:lstStyle/>
        <a:p>
          <a:endParaRPr lang="da-DK"/>
        </a:p>
      </dgm:t>
    </dgm:pt>
    <dgm:pt modelId="{6FBAEAE4-2EF4-4F08-85F2-33E0C108FA0F}">
      <dgm:prSet phldrT="[Text]"/>
      <dgm:spPr/>
      <dgm:t>
        <a:bodyPr/>
        <a:lstStyle/>
        <a:p>
          <a:pPr algn="l"/>
          <a:r>
            <a:rPr lang="da-DK" dirty="0" smtClean="0"/>
            <a:t>Column setup</a:t>
          </a:r>
          <a:endParaRPr lang="da-DK" dirty="0"/>
        </a:p>
      </dgm:t>
    </dgm:pt>
    <dgm:pt modelId="{02BA5366-212D-4ED9-B741-1403898423DA}" type="parTrans" cxnId="{B0BF1335-2B99-4E26-B1F1-A7F08D1E8BAD}">
      <dgm:prSet/>
      <dgm:spPr/>
      <dgm:t>
        <a:bodyPr/>
        <a:lstStyle/>
        <a:p>
          <a:endParaRPr lang="da-DK"/>
        </a:p>
      </dgm:t>
    </dgm:pt>
    <dgm:pt modelId="{1D0B8C1A-BB28-44BD-B941-4972A3709B6D}" type="sibTrans" cxnId="{B0BF1335-2B99-4E26-B1F1-A7F08D1E8BAD}">
      <dgm:prSet/>
      <dgm:spPr/>
      <dgm:t>
        <a:bodyPr/>
        <a:lstStyle/>
        <a:p>
          <a:endParaRPr lang="da-DK"/>
        </a:p>
      </dgm:t>
    </dgm:pt>
    <dgm:pt modelId="{90809BB7-D4B2-45CE-BE96-7D5549A92CE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</a:t>
          </a:r>
        </a:p>
        <a:p>
          <a:pPr>
            <a:spcAft>
              <a:spcPts val="0"/>
            </a:spcAft>
          </a:pPr>
          <a:r>
            <a:rPr lang="da-DK" sz="800" dirty="0" smtClean="0"/>
            <a:t> +</a:t>
          </a:r>
        </a:p>
        <a:p>
          <a:pPr>
            <a:spcAft>
              <a:spcPts val="0"/>
            </a:spcAft>
          </a:pPr>
          <a:r>
            <a:rPr lang="da-DK" sz="800" dirty="0" smtClean="0"/>
            <a:t>Column </a:t>
          </a:r>
        </a:p>
        <a:p>
          <a:pPr>
            <a:spcAft>
              <a:spcPts val="0"/>
            </a:spcAft>
          </a:pPr>
          <a:r>
            <a:rPr lang="da-DK" sz="800" dirty="0" smtClean="0"/>
            <a:t>+ </a:t>
          </a:r>
        </a:p>
        <a:p>
          <a:pPr>
            <a:spcAft>
              <a:spcPts val="0"/>
            </a:spcAft>
          </a:pPr>
          <a:r>
            <a:rPr lang="da-DK" sz="800" dirty="0" smtClean="0"/>
            <a:t>Emitter</a:t>
          </a:r>
          <a:endParaRPr lang="da-DK" sz="800" dirty="0"/>
        </a:p>
      </dgm:t>
    </dgm:pt>
    <dgm:pt modelId="{2738FADA-4540-47C3-A88A-862893DB1BC5}" type="parTrans" cxnId="{A438369A-600A-4BFA-B54C-AEC4CD13C78D}">
      <dgm:prSet/>
      <dgm:spPr/>
      <dgm:t>
        <a:bodyPr/>
        <a:lstStyle/>
        <a:p>
          <a:endParaRPr lang="da-DK"/>
        </a:p>
      </dgm:t>
    </dgm:pt>
    <dgm:pt modelId="{4B49FE02-BA60-4870-B64C-DEE086846F5B}" type="sibTrans" cxnId="{A438369A-600A-4BFA-B54C-AEC4CD13C78D}">
      <dgm:prSet/>
      <dgm:spPr/>
      <dgm:t>
        <a:bodyPr/>
        <a:lstStyle/>
        <a:p>
          <a:endParaRPr lang="da-DK"/>
        </a:p>
      </dgm:t>
    </dgm:pt>
    <dgm:pt modelId="{95BEE5D5-ACE6-48C2-90F2-0AC0D0641C1A}">
      <dgm:prSet phldrT="[Text]"/>
      <dgm:spPr/>
      <dgm:t>
        <a:bodyPr/>
        <a:lstStyle/>
        <a:p>
          <a:pPr algn="l"/>
          <a:r>
            <a:rPr lang="da-DK" dirty="0" smtClean="0"/>
            <a:t>Go to slide</a:t>
          </a:r>
          <a:endParaRPr lang="da-DK" dirty="0"/>
        </a:p>
      </dgm:t>
    </dgm:pt>
    <dgm:pt modelId="{9B55785D-3F57-4831-A46D-024226DD88D1}" type="parTrans" cxnId="{8393CD1E-8D82-4F92-BF56-4FB18A956CE9}">
      <dgm:prSet/>
      <dgm:spPr/>
      <dgm:t>
        <a:bodyPr/>
        <a:lstStyle/>
        <a:p>
          <a:endParaRPr lang="da-DK"/>
        </a:p>
      </dgm:t>
    </dgm:pt>
    <dgm:pt modelId="{A6EDAC24-849B-43BF-AD5D-420CD3EF5E86}" type="sibTrans" cxnId="{8393CD1E-8D82-4F92-BF56-4FB18A956CE9}">
      <dgm:prSet/>
      <dgm:spPr/>
      <dgm:t>
        <a:bodyPr/>
        <a:lstStyle/>
        <a:p>
          <a:endParaRPr lang="da-DK"/>
        </a:p>
      </dgm:t>
    </dgm:pt>
    <dgm:pt modelId="{0A8912D8-63B2-4713-8627-FD29AC23EC14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Column</a:t>
          </a:r>
        </a:p>
        <a:p>
          <a:pPr>
            <a:spcAft>
              <a:spcPts val="0"/>
            </a:spcAft>
          </a:pPr>
          <a:r>
            <a:rPr lang="da-DK" sz="800" dirty="0" smtClean="0"/>
            <a:t> + </a:t>
          </a:r>
        </a:p>
        <a:p>
          <a:pPr>
            <a:spcAft>
              <a:spcPts val="0"/>
            </a:spcAft>
          </a:pPr>
          <a:r>
            <a:rPr lang="da-DK" sz="800" dirty="0" smtClean="0"/>
            <a:t>Emitter</a:t>
          </a:r>
          <a:endParaRPr lang="da-DK" sz="800" dirty="0"/>
        </a:p>
      </dgm:t>
    </dgm:pt>
    <dgm:pt modelId="{C8AB8259-83F5-43DB-AC3F-C22B74CBEF8F}" type="parTrans" cxnId="{03C381CF-1E65-45FD-8158-909F77ED1262}">
      <dgm:prSet/>
      <dgm:spPr/>
      <dgm:t>
        <a:bodyPr/>
        <a:lstStyle/>
        <a:p>
          <a:endParaRPr lang="da-DK"/>
        </a:p>
      </dgm:t>
    </dgm:pt>
    <dgm:pt modelId="{E7A672EC-3D1F-48D0-83BF-14B0490F11AA}" type="sibTrans" cxnId="{03C381CF-1E65-45FD-8158-909F77ED1262}">
      <dgm:prSet/>
      <dgm:spPr/>
      <dgm:t>
        <a:bodyPr/>
        <a:lstStyle/>
        <a:p>
          <a:endParaRPr lang="da-DK"/>
        </a:p>
      </dgm:t>
    </dgm:pt>
    <dgm:pt modelId="{8A1ECFD8-FE25-4E71-8D11-FD8422BBBE51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 </a:t>
          </a:r>
        </a:p>
        <a:p>
          <a:pPr>
            <a:spcAft>
              <a:spcPts val="0"/>
            </a:spcAft>
          </a:pPr>
          <a:r>
            <a:rPr lang="da-DK" sz="800" dirty="0" smtClean="0"/>
            <a:t>+</a:t>
          </a:r>
        </a:p>
        <a:p>
          <a:pPr>
            <a:spcAft>
              <a:spcPts val="0"/>
            </a:spcAft>
          </a:pPr>
          <a:r>
            <a:rPr lang="da-DK" sz="800" dirty="0" smtClean="0"/>
            <a:t> Column </a:t>
          </a:r>
        </a:p>
        <a:p>
          <a:pPr>
            <a:spcAft>
              <a:spcPts val="0"/>
            </a:spcAft>
          </a:pPr>
          <a:r>
            <a:rPr lang="da-DK" sz="800" dirty="0" smtClean="0"/>
            <a:t>+</a:t>
          </a:r>
        </a:p>
        <a:p>
          <a:pPr>
            <a:spcAft>
              <a:spcPts val="0"/>
            </a:spcAft>
          </a:pPr>
          <a:r>
            <a:rPr lang="da-DK" sz="800" dirty="0" smtClean="0"/>
            <a:t> Emitter</a:t>
          </a:r>
          <a:endParaRPr lang="da-DK" sz="800" dirty="0"/>
        </a:p>
      </dgm:t>
    </dgm:pt>
    <dgm:pt modelId="{874EA829-0995-450A-AD81-DE8CCA4026A8}" type="parTrans" cxnId="{FFCD346E-D67B-42E8-A72B-BED17CCBC9E9}">
      <dgm:prSet/>
      <dgm:spPr/>
      <dgm:t>
        <a:bodyPr/>
        <a:lstStyle/>
        <a:p>
          <a:endParaRPr lang="da-DK"/>
        </a:p>
      </dgm:t>
    </dgm:pt>
    <dgm:pt modelId="{93130BA6-6477-4A72-8936-EE2E6C548EF3}" type="sibTrans" cxnId="{FFCD346E-D67B-42E8-A72B-BED17CCBC9E9}">
      <dgm:prSet/>
      <dgm:spPr/>
      <dgm:t>
        <a:bodyPr/>
        <a:lstStyle/>
        <a:p>
          <a:endParaRPr lang="da-DK"/>
        </a:p>
      </dgm:t>
    </dgm:pt>
    <dgm:pt modelId="{80049E8E-A0E4-43EF-9614-4551F63BFD75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</a:t>
          </a:r>
        </a:p>
        <a:p>
          <a:pPr>
            <a:spcAft>
              <a:spcPts val="0"/>
            </a:spcAft>
          </a:pPr>
          <a:r>
            <a:rPr lang="da-DK" sz="800" dirty="0" smtClean="0"/>
            <a:t> +</a:t>
          </a:r>
        </a:p>
        <a:p>
          <a:pPr>
            <a:spcAft>
              <a:spcPts val="0"/>
            </a:spcAft>
          </a:pPr>
          <a:r>
            <a:rPr lang="da-DK" sz="800" dirty="0" smtClean="0"/>
            <a:t>Packed Emitter</a:t>
          </a:r>
          <a:endParaRPr lang="da-DK" sz="800" dirty="0"/>
        </a:p>
      </dgm:t>
    </dgm:pt>
    <dgm:pt modelId="{F096F327-34B9-40C0-8C4E-688CE22F9E80}" type="parTrans" cxnId="{C429BA36-AD24-4B62-B2F3-2E211AF8EAAA}">
      <dgm:prSet/>
      <dgm:spPr/>
      <dgm:t>
        <a:bodyPr/>
        <a:lstStyle/>
        <a:p>
          <a:endParaRPr lang="da-DK"/>
        </a:p>
      </dgm:t>
    </dgm:pt>
    <dgm:pt modelId="{91105D28-C759-4009-82DD-461C14539320}" type="sibTrans" cxnId="{C429BA36-AD24-4B62-B2F3-2E211AF8EAAA}">
      <dgm:prSet/>
      <dgm:spPr/>
      <dgm:t>
        <a:bodyPr/>
        <a:lstStyle/>
        <a:p>
          <a:endParaRPr lang="da-DK"/>
        </a:p>
      </dgm:t>
    </dgm:pt>
    <dgm:pt modelId="{4440F565-F9D7-42B3-8FE6-07DF0C9096B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Column</a:t>
          </a:r>
        </a:p>
        <a:p>
          <a:pPr>
            <a:spcAft>
              <a:spcPts val="0"/>
            </a:spcAft>
          </a:pPr>
          <a:r>
            <a:rPr lang="da-DK" sz="800" dirty="0" smtClean="0"/>
            <a:t> +</a:t>
          </a:r>
        </a:p>
        <a:p>
          <a:pPr>
            <a:spcAft>
              <a:spcPts val="0"/>
            </a:spcAft>
          </a:pPr>
          <a:r>
            <a:rPr lang="da-DK" sz="800" dirty="0" smtClean="0"/>
            <a:t> Emitter</a:t>
          </a:r>
          <a:endParaRPr lang="da-DK" sz="800" dirty="0"/>
        </a:p>
      </dgm:t>
    </dgm:pt>
    <dgm:pt modelId="{7E77F732-D78E-4EAA-8B90-24E52BD59F9F}" type="parTrans" cxnId="{A4D87D1A-510D-4C7A-9E01-E15DB2DBCFC4}">
      <dgm:prSet/>
      <dgm:spPr/>
      <dgm:t>
        <a:bodyPr/>
        <a:lstStyle/>
        <a:p>
          <a:endParaRPr lang="da-DK"/>
        </a:p>
      </dgm:t>
    </dgm:pt>
    <dgm:pt modelId="{84E49DC3-B2E5-4912-879C-EA3BC421C152}" type="sibTrans" cxnId="{A4D87D1A-510D-4C7A-9E01-E15DB2DBCFC4}">
      <dgm:prSet/>
      <dgm:spPr/>
      <dgm:t>
        <a:bodyPr/>
        <a:lstStyle/>
        <a:p>
          <a:endParaRPr lang="da-DK"/>
        </a:p>
      </dgm:t>
    </dgm:pt>
    <dgm:pt modelId="{43AEA132-DA9D-48BA-8D3C-00D4E78EB4D5}">
      <dgm:prSet phldrT="[Text]" custT="1"/>
      <dgm:spPr/>
      <dgm:t>
        <a:bodyPr/>
        <a:lstStyle/>
        <a:p>
          <a:r>
            <a:rPr lang="da-DK" sz="800" dirty="0" smtClean="0"/>
            <a:t>Packed Emitter</a:t>
          </a:r>
          <a:endParaRPr lang="da-DK" sz="800" dirty="0"/>
        </a:p>
      </dgm:t>
    </dgm:pt>
    <dgm:pt modelId="{27EBFA0C-F109-4356-AF97-89137FF8B9CA}" type="parTrans" cxnId="{919CAC57-48FB-45F3-A216-2E551113E1A3}">
      <dgm:prSet/>
      <dgm:spPr/>
      <dgm:t>
        <a:bodyPr/>
        <a:lstStyle/>
        <a:p>
          <a:endParaRPr lang="da-DK"/>
        </a:p>
      </dgm:t>
    </dgm:pt>
    <dgm:pt modelId="{5ECEDB1B-C6D5-4C9A-B79A-5457D54CCF7E}" type="sibTrans" cxnId="{919CAC57-48FB-45F3-A216-2E551113E1A3}">
      <dgm:prSet/>
      <dgm:spPr/>
      <dgm:t>
        <a:bodyPr/>
        <a:lstStyle/>
        <a:p>
          <a:endParaRPr lang="da-DK"/>
        </a:p>
      </dgm:t>
    </dgm:pt>
    <dgm:pt modelId="{78EAF11D-6408-4494-8D54-5AF7FEEF9F34}">
      <dgm:prSet phldrT="[Text]" custT="1"/>
      <dgm:spPr/>
      <dgm:t>
        <a:bodyPr/>
        <a:lstStyle/>
        <a:p>
          <a:r>
            <a:rPr lang="da-DK" sz="1000" b="1" dirty="0" smtClean="0"/>
            <a:t>EASY-Spray</a:t>
          </a:r>
          <a:endParaRPr lang="da-DK" sz="1000" b="1" dirty="0"/>
        </a:p>
      </dgm:t>
    </dgm:pt>
    <dgm:pt modelId="{50039979-B6D8-4B28-8F9E-3F83E7149076}" type="sibTrans" cxnId="{DAB194C5-E4AF-4219-A4CD-57B2FE4EF256}">
      <dgm:prSet/>
      <dgm:spPr/>
      <dgm:t>
        <a:bodyPr/>
        <a:lstStyle/>
        <a:p>
          <a:endParaRPr lang="da-DK"/>
        </a:p>
      </dgm:t>
    </dgm:pt>
    <dgm:pt modelId="{2C94A1ED-DB63-469D-B6FC-EE8BD48ACC9A}" type="parTrans" cxnId="{DAB194C5-E4AF-4219-A4CD-57B2FE4EF256}">
      <dgm:prSet/>
      <dgm:spPr/>
      <dgm:t>
        <a:bodyPr/>
        <a:lstStyle/>
        <a:p>
          <a:endParaRPr lang="da-DK"/>
        </a:p>
      </dgm:t>
    </dgm:pt>
    <dgm:pt modelId="{9B94B996-3A8B-41C3-B7DE-151043E3E60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 </a:t>
          </a:r>
        </a:p>
        <a:p>
          <a:pPr>
            <a:spcAft>
              <a:spcPts val="0"/>
            </a:spcAft>
          </a:pPr>
          <a:r>
            <a:rPr lang="da-DK" sz="800" dirty="0" smtClean="0"/>
            <a:t>+</a:t>
          </a:r>
        </a:p>
        <a:p>
          <a:pPr>
            <a:spcAft>
              <a:spcPts val="0"/>
            </a:spcAft>
          </a:pPr>
          <a:r>
            <a:rPr lang="da-DK" sz="800" dirty="0" smtClean="0"/>
            <a:t> EASY-Spray Column</a:t>
          </a:r>
          <a:endParaRPr lang="da-DK" sz="800" dirty="0"/>
        </a:p>
      </dgm:t>
    </dgm:pt>
    <dgm:pt modelId="{A7EE580F-193B-4391-8CB4-1B9B32DC9DD9}" type="sibTrans" cxnId="{D193FD7F-2F48-49B3-BCAF-B26D82A6691C}">
      <dgm:prSet/>
      <dgm:spPr/>
      <dgm:t>
        <a:bodyPr/>
        <a:lstStyle/>
        <a:p>
          <a:endParaRPr lang="da-DK"/>
        </a:p>
      </dgm:t>
    </dgm:pt>
    <dgm:pt modelId="{9CEADD20-14BF-4F7A-BEBF-6089CD90438E}" type="parTrans" cxnId="{D193FD7F-2F48-49B3-BCAF-B26D82A6691C}">
      <dgm:prSet/>
      <dgm:spPr/>
      <dgm:t>
        <a:bodyPr/>
        <a:lstStyle/>
        <a:p>
          <a:endParaRPr lang="da-DK"/>
        </a:p>
      </dgm:t>
    </dgm:pt>
    <dgm:pt modelId="{972D5F7D-CEA7-437D-BA15-914CC1574657}">
      <dgm:prSet phldrT="[Text]" custT="1"/>
      <dgm:spPr/>
      <dgm:t>
        <a:bodyPr/>
        <a:lstStyle/>
        <a:p>
          <a:r>
            <a:rPr lang="da-DK" sz="1000" b="1" dirty="0" smtClean="0"/>
            <a:t>Nanospray Flex</a:t>
          </a:r>
          <a:endParaRPr lang="da-DK" sz="1000" b="1" dirty="0"/>
        </a:p>
      </dgm:t>
    </dgm:pt>
    <dgm:pt modelId="{E149C1DB-9895-4654-BF98-7780A643FDBB}" type="sibTrans" cxnId="{C3D2443C-0711-4C5B-8C15-DC2F2F1F564F}">
      <dgm:prSet/>
      <dgm:spPr/>
      <dgm:t>
        <a:bodyPr/>
        <a:lstStyle/>
        <a:p>
          <a:endParaRPr lang="da-DK"/>
        </a:p>
      </dgm:t>
    </dgm:pt>
    <dgm:pt modelId="{2F3070AD-5043-4C8F-8048-62C73865A055}" type="parTrans" cxnId="{C3D2443C-0711-4C5B-8C15-DC2F2F1F564F}">
      <dgm:prSet/>
      <dgm:spPr/>
      <dgm:t>
        <a:bodyPr/>
        <a:lstStyle/>
        <a:p>
          <a:endParaRPr lang="da-DK"/>
        </a:p>
      </dgm:t>
    </dgm:pt>
    <dgm:pt modelId="{9CCBC177-8732-4167-8F52-1DF0BB698709}">
      <dgm:prSet phldrT="[Text]" custT="1"/>
      <dgm:spPr/>
      <dgm:t>
        <a:bodyPr/>
        <a:lstStyle/>
        <a:p>
          <a:r>
            <a:rPr lang="da-DK" sz="800" dirty="0" smtClean="0"/>
            <a:t>EASY-Spray Column</a:t>
          </a:r>
          <a:endParaRPr lang="da-DK" sz="800" dirty="0"/>
        </a:p>
      </dgm:t>
    </dgm:pt>
    <dgm:pt modelId="{6C5D0939-5BE5-4A22-A550-20C7873292A6}" type="parTrans" cxnId="{8B271EDC-08C9-47AC-B036-75E49BA24449}">
      <dgm:prSet/>
      <dgm:spPr/>
      <dgm:t>
        <a:bodyPr/>
        <a:lstStyle/>
        <a:p>
          <a:endParaRPr lang="da-DK"/>
        </a:p>
      </dgm:t>
    </dgm:pt>
    <dgm:pt modelId="{88266DFC-1482-419D-A08D-ED602660228D}" type="sibTrans" cxnId="{8B271EDC-08C9-47AC-B036-75E49BA24449}">
      <dgm:prSet/>
      <dgm:spPr/>
      <dgm:t>
        <a:bodyPr/>
        <a:lstStyle/>
        <a:p>
          <a:endParaRPr lang="da-DK"/>
        </a:p>
      </dgm:t>
    </dgm:pt>
    <dgm:pt modelId="{2EE6CD65-2FF8-4779-A3C4-1F47A744FAD5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1" action="ppaction://hlinksldjump"/>
            </a:rPr>
            <a:t>Slide 13</a:t>
          </a:r>
          <a:endParaRPr lang="da-DK" sz="800" dirty="0"/>
        </a:p>
      </dgm:t>
    </dgm:pt>
    <dgm:pt modelId="{6AFD7D60-F99E-4423-90C5-0869822AFFB3}" type="parTrans" cxnId="{A5FEEA3F-2AD7-4BDA-B980-A9A5E68F44C9}">
      <dgm:prSet/>
      <dgm:spPr/>
      <dgm:t>
        <a:bodyPr/>
        <a:lstStyle/>
        <a:p>
          <a:endParaRPr lang="da-DK"/>
        </a:p>
      </dgm:t>
    </dgm:pt>
    <dgm:pt modelId="{BBD508ED-DD93-48B8-A88D-A749CCA4142C}" type="sibTrans" cxnId="{A5FEEA3F-2AD7-4BDA-B980-A9A5E68F44C9}">
      <dgm:prSet/>
      <dgm:spPr/>
      <dgm:t>
        <a:bodyPr/>
        <a:lstStyle/>
        <a:p>
          <a:endParaRPr lang="da-DK"/>
        </a:p>
      </dgm:t>
    </dgm:pt>
    <dgm:pt modelId="{0196BC08-CD44-4880-8E17-161E3FC4CA35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2" action="ppaction://hlinksldjump"/>
            </a:rPr>
            <a:t>Slide 14</a:t>
          </a:r>
          <a:endParaRPr lang="da-DK" sz="800" dirty="0"/>
        </a:p>
      </dgm:t>
    </dgm:pt>
    <dgm:pt modelId="{0EFBA672-2EDF-4DC0-8C9F-8CF27CD9097C}" type="parTrans" cxnId="{21476F17-6C27-4320-BEC6-896FBC26D9DA}">
      <dgm:prSet/>
      <dgm:spPr/>
      <dgm:t>
        <a:bodyPr/>
        <a:lstStyle/>
        <a:p>
          <a:endParaRPr lang="da-DK"/>
        </a:p>
      </dgm:t>
    </dgm:pt>
    <dgm:pt modelId="{6D2A4004-D505-4E77-843F-F111C813D936}" type="sibTrans" cxnId="{21476F17-6C27-4320-BEC6-896FBC26D9DA}">
      <dgm:prSet/>
      <dgm:spPr/>
      <dgm:t>
        <a:bodyPr/>
        <a:lstStyle/>
        <a:p>
          <a:endParaRPr lang="da-DK"/>
        </a:p>
      </dgm:t>
    </dgm:pt>
    <dgm:pt modelId="{2891E500-089D-42C3-BAF6-75B0DB5BC781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3" action="ppaction://hlinksldjump"/>
            </a:rPr>
            <a:t>Slide 15</a:t>
          </a:r>
          <a:endParaRPr lang="da-DK" sz="800" dirty="0"/>
        </a:p>
      </dgm:t>
    </dgm:pt>
    <dgm:pt modelId="{F1CA0AB3-1639-49DD-9F9F-4F0EE12AB681}" type="parTrans" cxnId="{97312197-9AAB-44CB-9C6A-A735C589A001}">
      <dgm:prSet/>
      <dgm:spPr/>
      <dgm:t>
        <a:bodyPr/>
        <a:lstStyle/>
        <a:p>
          <a:endParaRPr lang="en-US"/>
        </a:p>
      </dgm:t>
    </dgm:pt>
    <dgm:pt modelId="{C7E8C993-4A88-4156-BE1E-987FF2D28D00}" type="sibTrans" cxnId="{97312197-9AAB-44CB-9C6A-A735C589A001}">
      <dgm:prSet/>
      <dgm:spPr/>
      <dgm:t>
        <a:bodyPr/>
        <a:lstStyle/>
        <a:p>
          <a:endParaRPr lang="en-US"/>
        </a:p>
      </dgm:t>
    </dgm:pt>
    <dgm:pt modelId="{DC25A68E-8DDB-4C46-A584-2CDB8A64F6D9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4" action="ppaction://hlinksldjump"/>
            </a:rPr>
            <a:t>Slide 16</a:t>
          </a:r>
          <a:endParaRPr lang="da-DK" sz="800" dirty="0"/>
        </a:p>
      </dgm:t>
    </dgm:pt>
    <dgm:pt modelId="{24FA7A25-2F11-403A-B22B-32D7035F2673}" type="parTrans" cxnId="{5436DF7F-89D6-46FF-9CDE-98CD415891B3}">
      <dgm:prSet/>
      <dgm:spPr/>
      <dgm:t>
        <a:bodyPr/>
        <a:lstStyle/>
        <a:p>
          <a:endParaRPr lang="en-US"/>
        </a:p>
      </dgm:t>
    </dgm:pt>
    <dgm:pt modelId="{4632E746-D92F-4738-A80F-CA3CF057361B}" type="sibTrans" cxnId="{5436DF7F-89D6-46FF-9CDE-98CD415891B3}">
      <dgm:prSet/>
      <dgm:spPr/>
      <dgm:t>
        <a:bodyPr/>
        <a:lstStyle/>
        <a:p>
          <a:endParaRPr lang="en-US"/>
        </a:p>
      </dgm:t>
    </dgm:pt>
    <dgm:pt modelId="{17820C95-569B-4E9E-879A-7CF082F22536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5" action="ppaction://hlinksldjump"/>
            </a:rPr>
            <a:t>Slide 17</a:t>
          </a:r>
          <a:endParaRPr lang="da-DK" sz="800" dirty="0"/>
        </a:p>
      </dgm:t>
    </dgm:pt>
    <dgm:pt modelId="{3B808F62-694A-4B3B-A0E5-F26B5C80A3DE}" type="parTrans" cxnId="{5A6252D3-44E4-467D-AEF8-639F8470FBFD}">
      <dgm:prSet/>
      <dgm:spPr/>
      <dgm:t>
        <a:bodyPr/>
        <a:lstStyle/>
        <a:p>
          <a:endParaRPr lang="en-US"/>
        </a:p>
      </dgm:t>
    </dgm:pt>
    <dgm:pt modelId="{829CC95F-74FE-4473-A22F-1099FE0FF53F}" type="sibTrans" cxnId="{5A6252D3-44E4-467D-AEF8-639F8470FBFD}">
      <dgm:prSet/>
      <dgm:spPr/>
      <dgm:t>
        <a:bodyPr/>
        <a:lstStyle/>
        <a:p>
          <a:endParaRPr lang="en-US"/>
        </a:p>
      </dgm:t>
    </dgm:pt>
    <dgm:pt modelId="{08D7AAA9-EC82-466D-B3D0-A9DE7984254C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6" action="ppaction://hlinksldjump"/>
            </a:rPr>
            <a:t>Slide 18</a:t>
          </a:r>
          <a:endParaRPr lang="da-DK" sz="800" dirty="0"/>
        </a:p>
      </dgm:t>
    </dgm:pt>
    <dgm:pt modelId="{5B3ABE1E-ED2C-47E3-9F30-531AB89795A4}" type="parTrans" cxnId="{72DD3BCD-D69C-4768-8320-EB6398BF0277}">
      <dgm:prSet/>
      <dgm:spPr/>
      <dgm:t>
        <a:bodyPr/>
        <a:lstStyle/>
        <a:p>
          <a:endParaRPr lang="en-US"/>
        </a:p>
      </dgm:t>
    </dgm:pt>
    <dgm:pt modelId="{6A3E4C04-0C37-48A7-8C0B-FF50AC38F864}" type="sibTrans" cxnId="{72DD3BCD-D69C-4768-8320-EB6398BF0277}">
      <dgm:prSet/>
      <dgm:spPr/>
      <dgm:t>
        <a:bodyPr/>
        <a:lstStyle/>
        <a:p>
          <a:endParaRPr lang="en-US"/>
        </a:p>
      </dgm:t>
    </dgm:pt>
    <dgm:pt modelId="{836E2027-108F-4028-9F56-4CAEF60A628D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7" action="ppaction://hlinksldjump"/>
            </a:rPr>
            <a:t>Slide 19</a:t>
          </a:r>
          <a:endParaRPr lang="da-DK" sz="800" dirty="0"/>
        </a:p>
      </dgm:t>
    </dgm:pt>
    <dgm:pt modelId="{0A2A60BE-E2B8-45A4-8BC8-A8CE1AD6996F}" type="parTrans" cxnId="{047172F6-90F8-4B51-B2EF-4F387FEF35CA}">
      <dgm:prSet/>
      <dgm:spPr/>
      <dgm:t>
        <a:bodyPr/>
        <a:lstStyle/>
        <a:p>
          <a:endParaRPr lang="en-US"/>
        </a:p>
      </dgm:t>
    </dgm:pt>
    <dgm:pt modelId="{3BB3CB0A-A661-453F-81FA-972372876A73}" type="sibTrans" cxnId="{047172F6-90F8-4B51-B2EF-4F387FEF35CA}">
      <dgm:prSet/>
      <dgm:spPr/>
      <dgm:t>
        <a:bodyPr/>
        <a:lstStyle/>
        <a:p>
          <a:endParaRPr lang="en-US"/>
        </a:p>
      </dgm:t>
    </dgm:pt>
    <dgm:pt modelId="{AE5D2E7B-064F-41E0-AAEC-1D5291584201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8" action="ppaction://hlinksldjump"/>
            </a:rPr>
            <a:t>Slide 20</a:t>
          </a:r>
          <a:endParaRPr lang="da-DK" sz="800" dirty="0"/>
        </a:p>
      </dgm:t>
    </dgm:pt>
    <dgm:pt modelId="{25E68602-A34B-4A8B-94B7-917D06F448AE}" type="parTrans" cxnId="{9FB0FC95-EF88-4A1F-81B8-8D207BFC8A6B}">
      <dgm:prSet/>
      <dgm:spPr/>
      <dgm:t>
        <a:bodyPr/>
        <a:lstStyle/>
        <a:p>
          <a:endParaRPr lang="en-US"/>
        </a:p>
      </dgm:t>
    </dgm:pt>
    <dgm:pt modelId="{4F41AB71-979A-49D2-86C8-CC877F4D9FD2}" type="sibTrans" cxnId="{9FB0FC95-EF88-4A1F-81B8-8D207BFC8A6B}">
      <dgm:prSet/>
      <dgm:spPr/>
      <dgm:t>
        <a:bodyPr/>
        <a:lstStyle/>
        <a:p>
          <a:endParaRPr lang="en-US"/>
        </a:p>
      </dgm:t>
    </dgm:pt>
    <dgm:pt modelId="{9B5197CB-37D3-4DB6-829C-8DC96FFDB485}" type="pres">
      <dgm:prSet presAssocID="{512576CB-836A-426A-BF76-B315C18564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DFE937C0-D5AE-4CAE-867C-BB1609D4B712}" type="pres">
      <dgm:prSet presAssocID="{512576CB-836A-426A-BF76-B315C185647F}" presName="hierFlow" presStyleCnt="0"/>
      <dgm:spPr/>
    </dgm:pt>
    <dgm:pt modelId="{3D7A6EF2-88FA-4FB9-8A5A-41B49E23A5DB}" type="pres">
      <dgm:prSet presAssocID="{512576CB-836A-426A-BF76-B315C185647F}" presName="firstBuf" presStyleCnt="0"/>
      <dgm:spPr/>
    </dgm:pt>
    <dgm:pt modelId="{9336DAA7-0FEC-46E1-B3DA-6F34B3F396B7}" type="pres">
      <dgm:prSet presAssocID="{512576CB-836A-426A-BF76-B315C18564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F552BCA-3D6C-45BD-A5FC-5846ECD3E275}" type="pres">
      <dgm:prSet presAssocID="{4B6A3C45-5DE5-4192-B6BA-29FC1FAFFF0F}" presName="Name14" presStyleCnt="0"/>
      <dgm:spPr/>
    </dgm:pt>
    <dgm:pt modelId="{DA60015B-4923-405D-83E9-1713B1770D2E}" type="pres">
      <dgm:prSet presAssocID="{4B6A3C45-5DE5-4192-B6BA-29FC1FAFFF0F}" presName="level1Shape" presStyleLbl="node0" presStyleIdx="0" presStyleCnt="1" custScaleX="326744" custScaleY="222139" custLinFactX="-38637" custLinFactNeighborX="-100000" custLinFactNeighborY="-59881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FA4DBB78-ACB5-4797-B39C-F5AB4B676A6B}" type="pres">
      <dgm:prSet presAssocID="{4B6A3C45-5DE5-4192-B6BA-29FC1FAFFF0F}" presName="hierChild2" presStyleCnt="0"/>
      <dgm:spPr/>
    </dgm:pt>
    <dgm:pt modelId="{A2DF96EC-7DA9-4A01-9CB4-7E2E3088A0F5}" type="pres">
      <dgm:prSet presAssocID="{2C94A1ED-DB63-469D-B6FC-EE8BD48ACC9A}" presName="Name19" presStyleLbl="parChTrans1D2" presStyleIdx="0" presStyleCnt="2"/>
      <dgm:spPr/>
      <dgm:t>
        <a:bodyPr/>
        <a:lstStyle/>
        <a:p>
          <a:endParaRPr lang="da-DK"/>
        </a:p>
      </dgm:t>
    </dgm:pt>
    <dgm:pt modelId="{88276E55-430D-46A4-9086-26A6FEB1C1D2}" type="pres">
      <dgm:prSet presAssocID="{78EAF11D-6408-4494-8D54-5AF7FEEF9F34}" presName="Name21" presStyleCnt="0"/>
      <dgm:spPr/>
    </dgm:pt>
    <dgm:pt modelId="{9D6073B1-1A98-46E5-9EEC-277A713BFDC0}" type="pres">
      <dgm:prSet presAssocID="{78EAF11D-6408-4494-8D54-5AF7FEEF9F34}" presName="level2Shape" presStyleLbl="node2" presStyleIdx="0" presStyleCnt="2" custScaleX="235068" custScaleY="528902" custLinFactX="-100000" custLinFactNeighborX="-117832" custLinFactNeighborY="54037"/>
      <dgm:spPr/>
      <dgm:t>
        <a:bodyPr/>
        <a:lstStyle/>
        <a:p>
          <a:endParaRPr lang="da-DK"/>
        </a:p>
      </dgm:t>
    </dgm:pt>
    <dgm:pt modelId="{E1B8AF9F-99C1-44F8-8D3D-E1788F717272}" type="pres">
      <dgm:prSet presAssocID="{78EAF11D-6408-4494-8D54-5AF7FEEF9F34}" presName="hierChild3" presStyleCnt="0"/>
      <dgm:spPr/>
    </dgm:pt>
    <dgm:pt modelId="{4F5EC08E-8EF5-4FD2-88A4-3E5180BE54CD}" type="pres">
      <dgm:prSet presAssocID="{9CEADD20-14BF-4F7A-BEBF-6089CD90438E}" presName="Name19" presStyleLbl="parChTrans1D3" presStyleIdx="0" presStyleCnt="4"/>
      <dgm:spPr/>
      <dgm:t>
        <a:bodyPr/>
        <a:lstStyle/>
        <a:p>
          <a:endParaRPr lang="da-DK"/>
        </a:p>
      </dgm:t>
    </dgm:pt>
    <dgm:pt modelId="{C9D54EE5-7087-40AA-BBAB-D426D8C8A0A7}" type="pres">
      <dgm:prSet presAssocID="{9B94B996-3A8B-41C3-B7DE-151043E3E607}" presName="Name21" presStyleCnt="0"/>
      <dgm:spPr/>
    </dgm:pt>
    <dgm:pt modelId="{AC304736-973A-4154-94CD-1B4893074837}" type="pres">
      <dgm:prSet presAssocID="{9B94B996-3A8B-41C3-B7DE-151043E3E607}" presName="level2Shape" presStyleLbl="node3" presStyleIdx="0" presStyleCnt="4" custScaleX="167710" custScaleY="257289" custLinFactX="-100000" custLinFactY="55078" custLinFactNeighborX="-130738" custLinFactNeighborY="100000"/>
      <dgm:spPr/>
      <dgm:t>
        <a:bodyPr/>
        <a:lstStyle/>
        <a:p>
          <a:endParaRPr lang="da-DK"/>
        </a:p>
      </dgm:t>
    </dgm:pt>
    <dgm:pt modelId="{4861C6BF-F3CA-4141-8621-E75BAEA7F9F5}" type="pres">
      <dgm:prSet presAssocID="{9B94B996-3A8B-41C3-B7DE-151043E3E607}" presName="hierChild3" presStyleCnt="0"/>
      <dgm:spPr/>
    </dgm:pt>
    <dgm:pt modelId="{3E75175E-C166-4B85-A892-D5DF19859F77}" type="pres">
      <dgm:prSet presAssocID="{6AFD7D60-F99E-4423-90C5-0869822AFFB3}" presName="Name19" presStyleLbl="parChTrans1D4" presStyleIdx="0" presStyleCnt="14"/>
      <dgm:spPr/>
      <dgm:t>
        <a:bodyPr/>
        <a:lstStyle/>
        <a:p>
          <a:endParaRPr lang="da-DK"/>
        </a:p>
      </dgm:t>
    </dgm:pt>
    <dgm:pt modelId="{9A35E990-EE5D-4A3E-86DD-DBE23B6EF488}" type="pres">
      <dgm:prSet presAssocID="{2EE6CD65-2FF8-4779-A3C4-1F47A744FAD5}" presName="Name21" presStyleCnt="0"/>
      <dgm:spPr/>
    </dgm:pt>
    <dgm:pt modelId="{65F13914-64C6-43D5-A052-E3319290BDAE}" type="pres">
      <dgm:prSet presAssocID="{2EE6CD65-2FF8-4779-A3C4-1F47A744FAD5}" presName="level2Shape" presStyleLbl="node4" presStyleIdx="0" presStyleCnt="14" custScaleX="110482" custScaleY="109306" custLinFactX="-100000" custLinFactY="100000" custLinFactNeighborX="-131618" custLinFactNeighborY="135072"/>
      <dgm:spPr/>
      <dgm:t>
        <a:bodyPr/>
        <a:lstStyle/>
        <a:p>
          <a:endParaRPr lang="da-DK"/>
        </a:p>
      </dgm:t>
    </dgm:pt>
    <dgm:pt modelId="{3C80A105-7C8C-4E3D-A67C-FE34E5AA5AF9}" type="pres">
      <dgm:prSet presAssocID="{2EE6CD65-2FF8-4779-A3C4-1F47A744FAD5}" presName="hierChild3" presStyleCnt="0"/>
      <dgm:spPr/>
    </dgm:pt>
    <dgm:pt modelId="{D55BA19B-367A-4276-94D2-EE98D7A1EF25}" type="pres">
      <dgm:prSet presAssocID="{6C5D0939-5BE5-4A22-A550-20C7873292A6}" presName="Name19" presStyleLbl="parChTrans1D3" presStyleIdx="1" presStyleCnt="4"/>
      <dgm:spPr/>
      <dgm:t>
        <a:bodyPr/>
        <a:lstStyle/>
        <a:p>
          <a:endParaRPr lang="da-DK"/>
        </a:p>
      </dgm:t>
    </dgm:pt>
    <dgm:pt modelId="{832490A4-8B8B-4C00-B0DB-4707D7BE086A}" type="pres">
      <dgm:prSet presAssocID="{9CCBC177-8732-4167-8F52-1DF0BB698709}" presName="Name21" presStyleCnt="0"/>
      <dgm:spPr/>
    </dgm:pt>
    <dgm:pt modelId="{42E1E662-AC48-4C95-ADA0-E958162A6FF4}" type="pres">
      <dgm:prSet presAssocID="{9CCBC177-8732-4167-8F52-1DF0BB698709}" presName="level2Shape" presStyleLbl="node3" presStyleIdx="1" presStyleCnt="4" custScaleX="167276" custScaleY="257289" custLinFactX="-100000" custLinFactY="55078" custLinFactNeighborX="-112822" custLinFactNeighborY="100000"/>
      <dgm:spPr/>
      <dgm:t>
        <a:bodyPr/>
        <a:lstStyle/>
        <a:p>
          <a:endParaRPr lang="da-DK"/>
        </a:p>
      </dgm:t>
    </dgm:pt>
    <dgm:pt modelId="{9F3A0D2A-D70F-4601-A2DD-474F3D58DAC0}" type="pres">
      <dgm:prSet presAssocID="{9CCBC177-8732-4167-8F52-1DF0BB698709}" presName="hierChild3" presStyleCnt="0"/>
      <dgm:spPr/>
    </dgm:pt>
    <dgm:pt modelId="{ABC35D12-A06E-4BCA-8955-FF3C60F8730F}" type="pres">
      <dgm:prSet presAssocID="{0EFBA672-2EDF-4DC0-8C9F-8CF27CD9097C}" presName="Name19" presStyleLbl="parChTrans1D4" presStyleIdx="1" presStyleCnt="14"/>
      <dgm:spPr/>
      <dgm:t>
        <a:bodyPr/>
        <a:lstStyle/>
        <a:p>
          <a:endParaRPr lang="da-DK"/>
        </a:p>
      </dgm:t>
    </dgm:pt>
    <dgm:pt modelId="{E1D3FD63-7B03-48BC-A6F0-84159F86BD36}" type="pres">
      <dgm:prSet presAssocID="{0196BC08-CD44-4880-8E17-161E3FC4CA35}" presName="Name21" presStyleCnt="0"/>
      <dgm:spPr/>
    </dgm:pt>
    <dgm:pt modelId="{4E7E30D6-7344-4939-A126-EB352B77F8FA}" type="pres">
      <dgm:prSet presAssocID="{0196BC08-CD44-4880-8E17-161E3FC4CA35}" presName="level2Shape" presStyleLbl="node4" presStyleIdx="1" presStyleCnt="14" custScaleX="110482" custScaleY="109306" custLinFactX="-100000" custLinFactY="100000" custLinFactNeighborX="-114044" custLinFactNeighborY="135072"/>
      <dgm:spPr/>
      <dgm:t>
        <a:bodyPr/>
        <a:lstStyle/>
        <a:p>
          <a:endParaRPr lang="da-DK"/>
        </a:p>
      </dgm:t>
    </dgm:pt>
    <dgm:pt modelId="{ED078D4D-9610-41C6-890B-2444A2B9437A}" type="pres">
      <dgm:prSet presAssocID="{0196BC08-CD44-4880-8E17-161E3FC4CA35}" presName="hierChild3" presStyleCnt="0"/>
      <dgm:spPr/>
    </dgm:pt>
    <dgm:pt modelId="{082044BF-535C-45D1-9C15-C1C2D830D211}" type="pres">
      <dgm:prSet presAssocID="{2F3070AD-5043-4C8F-8048-62C73865A055}" presName="Name19" presStyleLbl="parChTrans1D2" presStyleIdx="1" presStyleCnt="2"/>
      <dgm:spPr/>
      <dgm:t>
        <a:bodyPr/>
        <a:lstStyle/>
        <a:p>
          <a:endParaRPr lang="da-DK"/>
        </a:p>
      </dgm:t>
    </dgm:pt>
    <dgm:pt modelId="{7EDBEE36-7176-4250-8A71-E3B35825B06C}" type="pres">
      <dgm:prSet presAssocID="{972D5F7D-CEA7-437D-BA15-914CC1574657}" presName="Name21" presStyleCnt="0"/>
      <dgm:spPr/>
    </dgm:pt>
    <dgm:pt modelId="{367A09A7-801D-46A5-A870-CD5595FEF841}" type="pres">
      <dgm:prSet presAssocID="{972D5F7D-CEA7-437D-BA15-914CC1574657}" presName="level2Shape" presStyleLbl="node2" presStyleIdx="1" presStyleCnt="2" custScaleX="307939" custScaleY="211561" custLinFactNeighborX="-90094" custLinFactNeighborY="54037"/>
      <dgm:spPr/>
      <dgm:t>
        <a:bodyPr/>
        <a:lstStyle/>
        <a:p>
          <a:endParaRPr lang="da-DK"/>
        </a:p>
      </dgm:t>
    </dgm:pt>
    <dgm:pt modelId="{F814FC8D-8189-4401-A4E5-4C6AD3981C40}" type="pres">
      <dgm:prSet presAssocID="{972D5F7D-CEA7-437D-BA15-914CC1574657}" presName="hierChild3" presStyleCnt="0"/>
      <dgm:spPr/>
    </dgm:pt>
    <dgm:pt modelId="{3CD4EC4E-984F-4035-9C8F-287F8FA0BD2E}" type="pres">
      <dgm:prSet presAssocID="{7B10EC3E-002D-4FE5-B94B-4A7596D09516}" presName="Name19" presStyleLbl="parChTrans1D3" presStyleIdx="2" presStyleCnt="4"/>
      <dgm:spPr/>
      <dgm:t>
        <a:bodyPr/>
        <a:lstStyle/>
        <a:p>
          <a:endParaRPr lang="da-DK"/>
        </a:p>
      </dgm:t>
    </dgm:pt>
    <dgm:pt modelId="{A2029E4D-FACE-4E6F-AB88-8AFDC82890A0}" type="pres">
      <dgm:prSet presAssocID="{325A544C-DD01-4E94-9566-4E67AD60E9DF}" presName="Name21" presStyleCnt="0"/>
      <dgm:spPr/>
    </dgm:pt>
    <dgm:pt modelId="{F6526B94-38A0-4812-81AC-01EF3F9A5CC7}" type="pres">
      <dgm:prSet presAssocID="{325A544C-DD01-4E94-9566-4E67AD60E9DF}" presName="level2Shape" presStyleLbl="node3" presStyleIdx="2" presStyleCnt="4" custAng="0" custScaleX="307939" custScaleY="211561" custLinFactX="-66580" custLinFactY="55077" custLinFactNeighborX="-100000" custLinFactNeighborY="100000"/>
      <dgm:spPr/>
      <dgm:t>
        <a:bodyPr/>
        <a:lstStyle/>
        <a:p>
          <a:endParaRPr lang="da-DK"/>
        </a:p>
      </dgm:t>
    </dgm:pt>
    <dgm:pt modelId="{1499F270-BBA7-49E9-8D9E-9B362503E24A}" type="pres">
      <dgm:prSet presAssocID="{325A544C-DD01-4E94-9566-4E67AD60E9DF}" presName="hierChild3" presStyleCnt="0"/>
      <dgm:spPr/>
    </dgm:pt>
    <dgm:pt modelId="{BE982FE2-61D0-4F71-BC73-2A5FA968498F}" type="pres">
      <dgm:prSet presAssocID="{874EA829-0995-450A-AD81-DE8CCA4026A8}" presName="Name19" presStyleLbl="parChTrans1D4" presStyleIdx="2" presStyleCnt="14"/>
      <dgm:spPr/>
      <dgm:t>
        <a:bodyPr/>
        <a:lstStyle/>
        <a:p>
          <a:endParaRPr lang="da-DK"/>
        </a:p>
      </dgm:t>
    </dgm:pt>
    <dgm:pt modelId="{8C9FD558-B266-4D28-92BA-D5CAFFA14C37}" type="pres">
      <dgm:prSet presAssocID="{8A1ECFD8-FE25-4E71-8D11-FD8422BBBE51}" presName="Name21" presStyleCnt="0"/>
      <dgm:spPr/>
    </dgm:pt>
    <dgm:pt modelId="{226AA7D4-0BF3-45C4-A64D-E7C71F8D76D8}" type="pres">
      <dgm:prSet presAssocID="{8A1ECFD8-FE25-4E71-8D11-FD8422BBBE51}" presName="level2Shape" presStyleLbl="node4" presStyleIdx="2" presStyleCnt="14" custScaleX="145002" custScaleY="257399" custLinFactX="-58342" custLinFactY="100000" custLinFactNeighborX="-100000" custLinFactNeighborY="120857"/>
      <dgm:spPr/>
      <dgm:t>
        <a:bodyPr/>
        <a:lstStyle/>
        <a:p>
          <a:endParaRPr lang="da-DK"/>
        </a:p>
      </dgm:t>
    </dgm:pt>
    <dgm:pt modelId="{381491E5-9DAE-40A8-BEF7-F1044EB9B62E}" type="pres">
      <dgm:prSet presAssocID="{8A1ECFD8-FE25-4E71-8D11-FD8422BBBE51}" presName="hierChild3" presStyleCnt="0"/>
      <dgm:spPr/>
    </dgm:pt>
    <dgm:pt modelId="{7741C84D-B30A-4F18-9769-B280F1327DE5}" type="pres">
      <dgm:prSet presAssocID="{F1CA0AB3-1639-49DD-9F9F-4F0EE12AB681}" presName="Name19" presStyleLbl="parChTrans1D4" presStyleIdx="3" presStyleCnt="14"/>
      <dgm:spPr/>
      <dgm:t>
        <a:bodyPr/>
        <a:lstStyle/>
        <a:p>
          <a:endParaRPr lang="en-US"/>
        </a:p>
      </dgm:t>
    </dgm:pt>
    <dgm:pt modelId="{70ED6525-87C0-4017-9E5A-50B915EE87A6}" type="pres">
      <dgm:prSet presAssocID="{2891E500-089D-42C3-BAF6-75B0DB5BC781}" presName="Name21" presStyleCnt="0"/>
      <dgm:spPr/>
    </dgm:pt>
    <dgm:pt modelId="{15240C94-9E97-4EC9-86F5-89819D2A4FA6}" type="pres">
      <dgm:prSet presAssocID="{2891E500-089D-42C3-BAF6-75B0DB5BC781}" presName="level2Shape" presStyleLbl="node4" presStyleIdx="3" presStyleCnt="14" custScaleX="110482" custScaleY="109306" custLinFactX="-57948" custLinFactY="100742" custLinFactNeighborX="-100000" custLinFactNeighborY="200000"/>
      <dgm:spPr/>
      <dgm:t>
        <a:bodyPr/>
        <a:lstStyle/>
        <a:p>
          <a:endParaRPr lang="en-US"/>
        </a:p>
      </dgm:t>
    </dgm:pt>
    <dgm:pt modelId="{3C3F2117-7CBC-454C-AF81-C4D63B9536E9}" type="pres">
      <dgm:prSet presAssocID="{2891E500-089D-42C3-BAF6-75B0DB5BC781}" presName="hierChild3" presStyleCnt="0"/>
      <dgm:spPr/>
    </dgm:pt>
    <dgm:pt modelId="{6BB28D70-19AB-49AA-B8B1-05AC884DCEFC}" type="pres">
      <dgm:prSet presAssocID="{F096F327-34B9-40C0-8C4E-688CE22F9E80}" presName="Name19" presStyleLbl="parChTrans1D4" presStyleIdx="4" presStyleCnt="14"/>
      <dgm:spPr/>
      <dgm:t>
        <a:bodyPr/>
        <a:lstStyle/>
        <a:p>
          <a:endParaRPr lang="da-DK"/>
        </a:p>
      </dgm:t>
    </dgm:pt>
    <dgm:pt modelId="{613445E9-C09B-4380-9298-06986A52DBC5}" type="pres">
      <dgm:prSet presAssocID="{80049E8E-A0E4-43EF-9614-4551F63BFD75}" presName="Name21" presStyleCnt="0"/>
      <dgm:spPr/>
    </dgm:pt>
    <dgm:pt modelId="{E5518FAD-D431-4735-AD9B-5C09F072E9D2}" type="pres">
      <dgm:prSet presAssocID="{80049E8E-A0E4-43EF-9614-4551F63BFD75}" presName="level2Shape" presStyleLbl="node4" presStyleIdx="4" presStyleCnt="14" custScaleX="145002" custScaleY="257399" custLinFactX="-65356" custLinFactY="100000" custLinFactNeighborX="-100000" custLinFactNeighborY="120857"/>
      <dgm:spPr/>
      <dgm:t>
        <a:bodyPr/>
        <a:lstStyle/>
        <a:p>
          <a:endParaRPr lang="da-DK"/>
        </a:p>
      </dgm:t>
    </dgm:pt>
    <dgm:pt modelId="{5E2D7952-9E07-4DEE-AF08-A31D818869B1}" type="pres">
      <dgm:prSet presAssocID="{80049E8E-A0E4-43EF-9614-4551F63BFD75}" presName="hierChild3" presStyleCnt="0"/>
      <dgm:spPr/>
    </dgm:pt>
    <dgm:pt modelId="{6B9F2EC0-F333-406B-A094-C1BE5D8B39E6}" type="pres">
      <dgm:prSet presAssocID="{24FA7A25-2F11-403A-B22B-32D7035F2673}" presName="Name19" presStyleLbl="parChTrans1D4" presStyleIdx="5" presStyleCnt="14"/>
      <dgm:spPr/>
      <dgm:t>
        <a:bodyPr/>
        <a:lstStyle/>
        <a:p>
          <a:endParaRPr lang="en-US"/>
        </a:p>
      </dgm:t>
    </dgm:pt>
    <dgm:pt modelId="{855AB7E6-A4F0-4679-804F-4297499371BC}" type="pres">
      <dgm:prSet presAssocID="{DC25A68E-8DDB-4C46-A584-2CDB8A64F6D9}" presName="Name21" presStyleCnt="0"/>
      <dgm:spPr/>
    </dgm:pt>
    <dgm:pt modelId="{F3211D7D-BE9E-48CC-924D-D409BECBA690}" type="pres">
      <dgm:prSet presAssocID="{DC25A68E-8DDB-4C46-A584-2CDB8A64F6D9}" presName="level2Shape" presStyleLbl="node4" presStyleIdx="5" presStyleCnt="14" custScaleX="110482" custScaleY="109306" custLinFactX="-64717" custLinFactY="100742" custLinFactNeighborX="-100000" custLinFactNeighborY="200000"/>
      <dgm:spPr/>
      <dgm:t>
        <a:bodyPr/>
        <a:lstStyle/>
        <a:p>
          <a:endParaRPr lang="en-US"/>
        </a:p>
      </dgm:t>
    </dgm:pt>
    <dgm:pt modelId="{8DB5032C-1003-4F6F-96B4-87D5FFD0ECE5}" type="pres">
      <dgm:prSet presAssocID="{DC25A68E-8DDB-4C46-A584-2CDB8A64F6D9}" presName="hierChild3" presStyleCnt="0"/>
      <dgm:spPr/>
    </dgm:pt>
    <dgm:pt modelId="{85CFDE1B-2296-47E7-96A6-20D026A05EFA}" type="pres">
      <dgm:prSet presAssocID="{7E77F732-D78E-4EAA-8B90-24E52BD59F9F}" presName="Name19" presStyleLbl="parChTrans1D4" presStyleIdx="6" presStyleCnt="14"/>
      <dgm:spPr/>
      <dgm:t>
        <a:bodyPr/>
        <a:lstStyle/>
        <a:p>
          <a:endParaRPr lang="da-DK"/>
        </a:p>
      </dgm:t>
    </dgm:pt>
    <dgm:pt modelId="{AB85C8B5-5D96-4303-83D1-7D9B1C6602B4}" type="pres">
      <dgm:prSet presAssocID="{4440F565-F9D7-42B3-8FE6-07DF0C9096B2}" presName="Name21" presStyleCnt="0"/>
      <dgm:spPr/>
    </dgm:pt>
    <dgm:pt modelId="{7941D1A2-78D4-48EA-B45C-704F3B46BAE8}" type="pres">
      <dgm:prSet presAssocID="{4440F565-F9D7-42B3-8FE6-07DF0C9096B2}" presName="level2Shape" presStyleLbl="node4" presStyleIdx="6" presStyleCnt="14" custScaleX="145002" custScaleY="257399" custLinFactX="-72370" custLinFactY="100000" custLinFactNeighborX="-100000" custLinFactNeighborY="120857"/>
      <dgm:spPr/>
      <dgm:t>
        <a:bodyPr/>
        <a:lstStyle/>
        <a:p>
          <a:endParaRPr lang="da-DK"/>
        </a:p>
      </dgm:t>
    </dgm:pt>
    <dgm:pt modelId="{70E26974-4B4B-4905-B7FE-A2665F7C65AA}" type="pres">
      <dgm:prSet presAssocID="{4440F565-F9D7-42B3-8FE6-07DF0C9096B2}" presName="hierChild3" presStyleCnt="0"/>
      <dgm:spPr/>
    </dgm:pt>
    <dgm:pt modelId="{DF26A9F0-F1BD-48BE-A03C-827F4EB80288}" type="pres">
      <dgm:prSet presAssocID="{3B808F62-694A-4B3B-A0E5-F26B5C80A3DE}" presName="Name19" presStyleLbl="parChTrans1D4" presStyleIdx="7" presStyleCnt="14"/>
      <dgm:spPr/>
      <dgm:t>
        <a:bodyPr/>
        <a:lstStyle/>
        <a:p>
          <a:endParaRPr lang="en-US"/>
        </a:p>
      </dgm:t>
    </dgm:pt>
    <dgm:pt modelId="{CA1CB54B-B20B-4E65-86E0-D11919057032}" type="pres">
      <dgm:prSet presAssocID="{17820C95-569B-4E9E-879A-7CF082F22536}" presName="Name21" presStyleCnt="0"/>
      <dgm:spPr/>
    </dgm:pt>
    <dgm:pt modelId="{0CA886DD-8ABB-4A40-94FA-69985CBC665C}" type="pres">
      <dgm:prSet presAssocID="{17820C95-569B-4E9E-879A-7CF082F22536}" presName="level2Shape" presStyleLbl="node4" presStyleIdx="7" presStyleCnt="14" custScaleX="110482" custScaleY="109306" custLinFactX="-71623" custLinFactY="100742" custLinFactNeighborX="-100000" custLinFactNeighborY="200000"/>
      <dgm:spPr/>
      <dgm:t>
        <a:bodyPr/>
        <a:lstStyle/>
        <a:p>
          <a:endParaRPr lang="en-US"/>
        </a:p>
      </dgm:t>
    </dgm:pt>
    <dgm:pt modelId="{AC9325E4-B841-4DEA-96D8-2AC80F26FE6D}" type="pres">
      <dgm:prSet presAssocID="{17820C95-569B-4E9E-879A-7CF082F22536}" presName="hierChild3" presStyleCnt="0"/>
      <dgm:spPr/>
    </dgm:pt>
    <dgm:pt modelId="{B69D74E8-D9A2-4630-8B11-10CDEAF3BB6A}" type="pres">
      <dgm:prSet presAssocID="{27EBFA0C-F109-4356-AF97-89137FF8B9CA}" presName="Name19" presStyleLbl="parChTrans1D4" presStyleIdx="8" presStyleCnt="14"/>
      <dgm:spPr/>
      <dgm:t>
        <a:bodyPr/>
        <a:lstStyle/>
        <a:p>
          <a:endParaRPr lang="da-DK"/>
        </a:p>
      </dgm:t>
    </dgm:pt>
    <dgm:pt modelId="{37419DCF-9844-452B-BAA7-4F0785686C1A}" type="pres">
      <dgm:prSet presAssocID="{43AEA132-DA9D-48BA-8D3C-00D4E78EB4D5}" presName="Name21" presStyleCnt="0"/>
      <dgm:spPr/>
    </dgm:pt>
    <dgm:pt modelId="{C94DAE80-7789-4E89-9B7A-0431C0B8D1EA}" type="pres">
      <dgm:prSet presAssocID="{43AEA132-DA9D-48BA-8D3C-00D4E78EB4D5}" presName="level2Shape" presStyleLbl="node4" presStyleIdx="8" presStyleCnt="14" custScaleX="145002" custScaleY="257399" custLinFactX="-79383" custLinFactY="100000" custLinFactNeighborX="-100000" custLinFactNeighborY="120857"/>
      <dgm:spPr/>
      <dgm:t>
        <a:bodyPr/>
        <a:lstStyle/>
        <a:p>
          <a:endParaRPr lang="da-DK"/>
        </a:p>
      </dgm:t>
    </dgm:pt>
    <dgm:pt modelId="{CD36916E-567C-4DF4-A7E5-71150D8ED936}" type="pres">
      <dgm:prSet presAssocID="{43AEA132-DA9D-48BA-8D3C-00D4E78EB4D5}" presName="hierChild3" presStyleCnt="0"/>
      <dgm:spPr/>
    </dgm:pt>
    <dgm:pt modelId="{C3CAA3C6-3B3B-473E-8138-0D0AAF635377}" type="pres">
      <dgm:prSet presAssocID="{5B3ABE1E-ED2C-47E3-9F30-531AB89795A4}" presName="Name19" presStyleLbl="parChTrans1D4" presStyleIdx="9" presStyleCnt="14"/>
      <dgm:spPr/>
      <dgm:t>
        <a:bodyPr/>
        <a:lstStyle/>
        <a:p>
          <a:endParaRPr lang="en-US"/>
        </a:p>
      </dgm:t>
    </dgm:pt>
    <dgm:pt modelId="{996756A6-5E68-481B-AE62-4229EF03FF25}" type="pres">
      <dgm:prSet presAssocID="{08D7AAA9-EC82-466D-B3D0-A9DE7984254C}" presName="Name21" presStyleCnt="0"/>
      <dgm:spPr/>
    </dgm:pt>
    <dgm:pt modelId="{76843AC1-3333-42AF-B549-C326979774AA}" type="pres">
      <dgm:prSet presAssocID="{08D7AAA9-EC82-466D-B3D0-A9DE7984254C}" presName="level2Shape" presStyleLbl="node4" presStyleIdx="9" presStyleCnt="14" custScaleX="110482" custScaleY="109306" custLinFactX="-78934" custLinFactY="100742" custLinFactNeighborX="-100000" custLinFactNeighborY="200000"/>
      <dgm:spPr/>
      <dgm:t>
        <a:bodyPr/>
        <a:lstStyle/>
        <a:p>
          <a:endParaRPr lang="en-US"/>
        </a:p>
      </dgm:t>
    </dgm:pt>
    <dgm:pt modelId="{A0ACCA8E-1181-4419-9AB5-326997F9284E}" type="pres">
      <dgm:prSet presAssocID="{08D7AAA9-EC82-466D-B3D0-A9DE7984254C}" presName="hierChild3" presStyleCnt="0"/>
      <dgm:spPr/>
    </dgm:pt>
    <dgm:pt modelId="{BA35C0AA-914F-421D-8954-C5126B5CDECB}" type="pres">
      <dgm:prSet presAssocID="{0CC5C96A-A9B3-4933-9477-C78F33A9B5C7}" presName="Name19" presStyleLbl="parChTrans1D3" presStyleIdx="3" presStyleCnt="4"/>
      <dgm:spPr/>
      <dgm:t>
        <a:bodyPr/>
        <a:lstStyle/>
        <a:p>
          <a:endParaRPr lang="da-DK"/>
        </a:p>
      </dgm:t>
    </dgm:pt>
    <dgm:pt modelId="{159C6E9D-B49A-4AD7-BC3B-279D4D6B89DD}" type="pres">
      <dgm:prSet presAssocID="{03FCA19D-A367-4E8E-8A23-4D848D878D99}" presName="Name21" presStyleCnt="0"/>
      <dgm:spPr/>
    </dgm:pt>
    <dgm:pt modelId="{B4A64087-5DE2-4C97-997B-2C73B8C88896}" type="pres">
      <dgm:prSet presAssocID="{03FCA19D-A367-4E8E-8A23-4D848D878D99}" presName="level2Shape" presStyleLbl="node3" presStyleIdx="3" presStyleCnt="4" custScaleX="307939" custScaleY="211561" custLinFactY="55077" custLinFactNeighborX="-31342" custLinFactNeighborY="100000"/>
      <dgm:spPr/>
      <dgm:t>
        <a:bodyPr/>
        <a:lstStyle/>
        <a:p>
          <a:endParaRPr lang="da-DK"/>
        </a:p>
      </dgm:t>
    </dgm:pt>
    <dgm:pt modelId="{36659C13-AB6E-4E46-8A08-F8BE1B3417A3}" type="pres">
      <dgm:prSet presAssocID="{03FCA19D-A367-4E8E-8A23-4D848D878D99}" presName="hierChild3" presStyleCnt="0"/>
      <dgm:spPr/>
    </dgm:pt>
    <dgm:pt modelId="{BABB3D65-63E3-412C-8FF6-0A387D1D63E4}" type="pres">
      <dgm:prSet presAssocID="{2738FADA-4540-47C3-A88A-862893DB1BC5}" presName="Name19" presStyleLbl="parChTrans1D4" presStyleIdx="10" presStyleCnt="14"/>
      <dgm:spPr/>
      <dgm:t>
        <a:bodyPr/>
        <a:lstStyle/>
        <a:p>
          <a:endParaRPr lang="da-DK"/>
        </a:p>
      </dgm:t>
    </dgm:pt>
    <dgm:pt modelId="{1271D98A-2DC4-475F-B874-D582F4DFDA3A}" type="pres">
      <dgm:prSet presAssocID="{90809BB7-D4B2-45CE-BE96-7D5549A92CE2}" presName="Name21" presStyleCnt="0"/>
      <dgm:spPr/>
    </dgm:pt>
    <dgm:pt modelId="{F64BA6B0-7A2E-4EDD-A6DF-D872CFCF334A}" type="pres">
      <dgm:prSet presAssocID="{90809BB7-D4B2-45CE-BE96-7D5549A92CE2}" presName="level2Shape" presStyleLbl="node4" presStyleIdx="10" presStyleCnt="14" custScaleX="167117" custScaleY="258076" custLinFactY="100000" custLinFactNeighborX="-35299" custLinFactNeighborY="120857"/>
      <dgm:spPr/>
      <dgm:t>
        <a:bodyPr/>
        <a:lstStyle/>
        <a:p>
          <a:endParaRPr lang="da-DK"/>
        </a:p>
      </dgm:t>
    </dgm:pt>
    <dgm:pt modelId="{58169B43-3F55-4FA0-9C75-C5583399654F}" type="pres">
      <dgm:prSet presAssocID="{90809BB7-D4B2-45CE-BE96-7D5549A92CE2}" presName="hierChild3" presStyleCnt="0"/>
      <dgm:spPr/>
    </dgm:pt>
    <dgm:pt modelId="{99041C85-9915-4A6C-B9FD-ACA63BD79E01}" type="pres">
      <dgm:prSet presAssocID="{0A2A60BE-E2B8-45A4-8BC8-A8CE1AD6996F}" presName="Name19" presStyleLbl="parChTrans1D4" presStyleIdx="11" presStyleCnt="14"/>
      <dgm:spPr/>
      <dgm:t>
        <a:bodyPr/>
        <a:lstStyle/>
        <a:p>
          <a:endParaRPr lang="en-US"/>
        </a:p>
      </dgm:t>
    </dgm:pt>
    <dgm:pt modelId="{84A12250-9CCD-427D-BB1A-F0BBDA55568D}" type="pres">
      <dgm:prSet presAssocID="{836E2027-108F-4028-9F56-4CAEF60A628D}" presName="Name21" presStyleCnt="0"/>
      <dgm:spPr/>
    </dgm:pt>
    <dgm:pt modelId="{646F4872-B306-4552-BEC3-69F3610DDCE5}" type="pres">
      <dgm:prSet presAssocID="{836E2027-108F-4028-9F56-4CAEF60A628D}" presName="level2Shape" presStyleLbl="node4" presStyleIdx="11" presStyleCnt="14" custScaleX="110482" custScaleY="109306" custLinFactY="100065" custLinFactNeighborX="-36238" custLinFactNeighborY="200000"/>
      <dgm:spPr/>
      <dgm:t>
        <a:bodyPr/>
        <a:lstStyle/>
        <a:p>
          <a:endParaRPr lang="en-US"/>
        </a:p>
      </dgm:t>
    </dgm:pt>
    <dgm:pt modelId="{58DE244C-5C1C-4DED-B4A9-9E98FB4A5E34}" type="pres">
      <dgm:prSet presAssocID="{836E2027-108F-4028-9F56-4CAEF60A628D}" presName="hierChild3" presStyleCnt="0"/>
      <dgm:spPr/>
    </dgm:pt>
    <dgm:pt modelId="{30E3E61B-ACB4-49ED-A1AB-3F066E1A1922}" type="pres">
      <dgm:prSet presAssocID="{C8AB8259-83F5-43DB-AC3F-C22B74CBEF8F}" presName="Name19" presStyleLbl="parChTrans1D4" presStyleIdx="12" presStyleCnt="14"/>
      <dgm:spPr/>
      <dgm:t>
        <a:bodyPr/>
        <a:lstStyle/>
        <a:p>
          <a:endParaRPr lang="da-DK"/>
        </a:p>
      </dgm:t>
    </dgm:pt>
    <dgm:pt modelId="{C4C5B276-6201-4881-B81A-5FA761B0FA4C}" type="pres">
      <dgm:prSet presAssocID="{0A8912D8-63B2-4713-8627-FD29AC23EC14}" presName="Name21" presStyleCnt="0"/>
      <dgm:spPr/>
    </dgm:pt>
    <dgm:pt modelId="{6ACE16F4-9F91-4874-9A7B-50AA5FA72405}" type="pres">
      <dgm:prSet presAssocID="{0A8912D8-63B2-4713-8627-FD29AC23EC14}" presName="level2Shape" presStyleLbl="node4" presStyleIdx="12" presStyleCnt="14" custScaleX="166898" custScaleY="257399" custLinFactY="100000" custLinFactNeighborX="-24865" custLinFactNeighborY="120857"/>
      <dgm:spPr/>
      <dgm:t>
        <a:bodyPr/>
        <a:lstStyle/>
        <a:p>
          <a:endParaRPr lang="da-DK"/>
        </a:p>
      </dgm:t>
    </dgm:pt>
    <dgm:pt modelId="{917CB2CB-DC2D-442F-8B10-A803AC5C4DA9}" type="pres">
      <dgm:prSet presAssocID="{0A8912D8-63B2-4713-8627-FD29AC23EC14}" presName="hierChild3" presStyleCnt="0"/>
      <dgm:spPr/>
    </dgm:pt>
    <dgm:pt modelId="{4E129204-EED6-4B37-9EC1-A2D227D0A481}" type="pres">
      <dgm:prSet presAssocID="{25E68602-A34B-4A8B-94B7-917D06F448AE}" presName="Name19" presStyleLbl="parChTrans1D4" presStyleIdx="13" presStyleCnt="14"/>
      <dgm:spPr/>
      <dgm:t>
        <a:bodyPr/>
        <a:lstStyle/>
        <a:p>
          <a:endParaRPr lang="en-US"/>
        </a:p>
      </dgm:t>
    </dgm:pt>
    <dgm:pt modelId="{17FD181B-05D3-4FB0-95AA-D29B42CCC110}" type="pres">
      <dgm:prSet presAssocID="{AE5D2E7B-064F-41E0-AAEC-1D5291584201}" presName="Name21" presStyleCnt="0"/>
      <dgm:spPr/>
    </dgm:pt>
    <dgm:pt modelId="{0351F607-3C97-4B1B-B57D-D62B678505C1}" type="pres">
      <dgm:prSet presAssocID="{AE5D2E7B-064F-41E0-AAEC-1D5291584201}" presName="level2Shape" presStyleLbl="node4" presStyleIdx="13" presStyleCnt="14" custScaleX="110482" custScaleY="109306" custLinFactY="100742" custLinFactNeighborX="-24820" custLinFactNeighborY="200000"/>
      <dgm:spPr/>
      <dgm:t>
        <a:bodyPr/>
        <a:lstStyle/>
        <a:p>
          <a:endParaRPr lang="en-US"/>
        </a:p>
      </dgm:t>
    </dgm:pt>
    <dgm:pt modelId="{08DFE071-2D25-49F5-B086-DF8015B87F44}" type="pres">
      <dgm:prSet presAssocID="{AE5D2E7B-064F-41E0-AAEC-1D5291584201}" presName="hierChild3" presStyleCnt="0"/>
      <dgm:spPr/>
    </dgm:pt>
    <dgm:pt modelId="{123F2F67-D3EC-473C-B27B-0A9EFDD8C18A}" type="pres">
      <dgm:prSet presAssocID="{512576CB-836A-426A-BF76-B315C185647F}" presName="bgShapesFlow" presStyleCnt="0"/>
      <dgm:spPr/>
    </dgm:pt>
    <dgm:pt modelId="{0E000B10-E247-4CA2-92D3-B382DFB118C4}" type="pres">
      <dgm:prSet presAssocID="{2E0F0146-960C-452A-BF8F-838509B2B8AC}" presName="rectComp" presStyleCnt="0"/>
      <dgm:spPr/>
    </dgm:pt>
    <dgm:pt modelId="{2293BDAA-56E9-4274-A466-F24588762173}" type="pres">
      <dgm:prSet presAssocID="{2E0F0146-960C-452A-BF8F-838509B2B8AC}" presName="bgRect" presStyleLbl="bgShp" presStyleIdx="0" presStyleCnt="5" custScaleY="243883" custLinFactNeighborY="-64515"/>
      <dgm:spPr/>
      <dgm:t>
        <a:bodyPr/>
        <a:lstStyle/>
        <a:p>
          <a:endParaRPr lang="da-DK"/>
        </a:p>
      </dgm:t>
    </dgm:pt>
    <dgm:pt modelId="{7D31B246-8218-4ABB-8C9E-F6C49FBD50D5}" type="pres">
      <dgm:prSet presAssocID="{2E0F0146-960C-452A-BF8F-838509B2B8AC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1460855-B142-4858-A44B-E379C7212AA8}" type="pres">
      <dgm:prSet presAssocID="{2E0F0146-960C-452A-BF8F-838509B2B8AC}" presName="spComp" presStyleCnt="0"/>
      <dgm:spPr/>
    </dgm:pt>
    <dgm:pt modelId="{DB56C5F7-5182-4F2A-A132-A47F9069D4EB}" type="pres">
      <dgm:prSet presAssocID="{2E0F0146-960C-452A-BF8F-838509B2B8AC}" presName="vSp" presStyleCnt="0"/>
      <dgm:spPr/>
    </dgm:pt>
    <dgm:pt modelId="{9EE18635-2D67-40FF-BA76-3303A6790A3D}" type="pres">
      <dgm:prSet presAssocID="{01072627-574A-4ED7-9D9D-870C161F2E56}" presName="rectComp" presStyleCnt="0"/>
      <dgm:spPr/>
    </dgm:pt>
    <dgm:pt modelId="{12A5DCEC-4B68-41E2-8BF7-B8E26D95E93D}" type="pres">
      <dgm:prSet presAssocID="{01072627-574A-4ED7-9D9D-870C161F2E56}" presName="bgRect" presStyleLbl="bgShp" presStyleIdx="1" presStyleCnt="5" custScaleY="211561"/>
      <dgm:spPr/>
      <dgm:t>
        <a:bodyPr/>
        <a:lstStyle/>
        <a:p>
          <a:endParaRPr lang="da-DK"/>
        </a:p>
      </dgm:t>
    </dgm:pt>
    <dgm:pt modelId="{A4E5A236-76C7-4D74-B238-65BC81B494B7}" type="pres">
      <dgm:prSet presAssocID="{01072627-574A-4ED7-9D9D-870C161F2E5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C3586E3A-52E3-4DB0-AB7C-EBB519029336}" type="pres">
      <dgm:prSet presAssocID="{01072627-574A-4ED7-9D9D-870C161F2E56}" presName="spComp" presStyleCnt="0"/>
      <dgm:spPr/>
    </dgm:pt>
    <dgm:pt modelId="{0FAB5215-E6A2-4633-BB1B-C7768DE0B95A}" type="pres">
      <dgm:prSet presAssocID="{01072627-574A-4ED7-9D9D-870C161F2E56}" presName="vSp" presStyleCnt="0"/>
      <dgm:spPr/>
    </dgm:pt>
    <dgm:pt modelId="{A2F64158-7C36-4D98-B7A6-0CAB4F206DFC}" type="pres">
      <dgm:prSet presAssocID="{039E1C9E-BBA2-4B4B-B223-D1A41FBFB2F7}" presName="rectComp" presStyleCnt="0"/>
      <dgm:spPr/>
    </dgm:pt>
    <dgm:pt modelId="{CCBB4A1D-6935-4D1C-8F23-27ED70D09217}" type="pres">
      <dgm:prSet presAssocID="{039E1C9E-BBA2-4B4B-B223-D1A41FBFB2F7}" presName="bgRect" presStyleLbl="bgShp" presStyleIdx="2" presStyleCnt="5" custScaleY="199808" custLinFactNeighborY="72102"/>
      <dgm:spPr/>
      <dgm:t>
        <a:bodyPr/>
        <a:lstStyle/>
        <a:p>
          <a:endParaRPr lang="da-DK"/>
        </a:p>
      </dgm:t>
    </dgm:pt>
    <dgm:pt modelId="{9283A644-6523-406D-99CA-3DE623770249}" type="pres">
      <dgm:prSet presAssocID="{039E1C9E-BBA2-4B4B-B223-D1A41FBFB2F7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609F405-E774-49B2-8E33-7BFC567C303F}" type="pres">
      <dgm:prSet presAssocID="{039E1C9E-BBA2-4B4B-B223-D1A41FBFB2F7}" presName="spComp" presStyleCnt="0"/>
      <dgm:spPr/>
    </dgm:pt>
    <dgm:pt modelId="{6E92F49E-592C-43E1-838B-28D4DA83C190}" type="pres">
      <dgm:prSet presAssocID="{039E1C9E-BBA2-4B4B-B223-D1A41FBFB2F7}" presName="vSp" presStyleCnt="0"/>
      <dgm:spPr/>
    </dgm:pt>
    <dgm:pt modelId="{4A922673-1A98-4A67-94D4-44A9A7B56D23}" type="pres">
      <dgm:prSet presAssocID="{6FBAEAE4-2EF4-4F08-85F2-33E0C108FA0F}" presName="rectComp" presStyleCnt="0"/>
      <dgm:spPr/>
    </dgm:pt>
    <dgm:pt modelId="{5613D2F8-35B7-44FE-B2CF-C8FA0153A582}" type="pres">
      <dgm:prSet presAssocID="{6FBAEAE4-2EF4-4F08-85F2-33E0C108FA0F}" presName="bgRect" presStyleLbl="bgShp" presStyleIdx="3" presStyleCnt="5" custScaleY="241132" custLinFactY="12732" custLinFactNeighborY="100000"/>
      <dgm:spPr/>
      <dgm:t>
        <a:bodyPr/>
        <a:lstStyle/>
        <a:p>
          <a:endParaRPr lang="da-DK"/>
        </a:p>
      </dgm:t>
    </dgm:pt>
    <dgm:pt modelId="{FDB57983-8865-42CD-826B-D358B5BE9C08}" type="pres">
      <dgm:prSet presAssocID="{6FBAEAE4-2EF4-4F08-85F2-33E0C108FA0F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C666789-CCCE-419D-B1BE-DCA178896987}" type="pres">
      <dgm:prSet presAssocID="{6FBAEAE4-2EF4-4F08-85F2-33E0C108FA0F}" presName="spComp" presStyleCnt="0"/>
      <dgm:spPr/>
    </dgm:pt>
    <dgm:pt modelId="{FD1A7A8F-A1BC-4110-B924-25708B47AB80}" type="pres">
      <dgm:prSet presAssocID="{6FBAEAE4-2EF4-4F08-85F2-33E0C108FA0F}" presName="vSp" presStyleCnt="0"/>
      <dgm:spPr/>
    </dgm:pt>
    <dgm:pt modelId="{EA07947A-DED0-40B4-BBAA-D0A77F82C290}" type="pres">
      <dgm:prSet presAssocID="{95BEE5D5-ACE6-48C2-90F2-0AC0D0641C1A}" presName="rectComp" presStyleCnt="0"/>
      <dgm:spPr/>
    </dgm:pt>
    <dgm:pt modelId="{F5A7A5AF-85EB-4795-8BAC-83A77210E913}" type="pres">
      <dgm:prSet presAssocID="{95BEE5D5-ACE6-48C2-90F2-0AC0D0641C1A}" presName="bgRect" presStyleLbl="bgShp" presStyleIdx="4" presStyleCnt="5" custScaleY="117534" custLinFactY="64516" custLinFactNeighborY="100000"/>
      <dgm:spPr/>
      <dgm:t>
        <a:bodyPr/>
        <a:lstStyle/>
        <a:p>
          <a:endParaRPr lang="da-DK"/>
        </a:p>
      </dgm:t>
    </dgm:pt>
    <dgm:pt modelId="{92A09FA6-65C9-48F3-8A35-EA086F830178}" type="pres">
      <dgm:prSet presAssocID="{95BEE5D5-ACE6-48C2-90F2-0AC0D0641C1A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7DBD29FC-47F8-48E3-8868-C78220555FB9}" type="presOf" srcId="{4440F565-F9D7-42B3-8FE6-07DF0C9096B2}" destId="{7941D1A2-78D4-48EA-B45C-704F3B46BAE8}" srcOrd="0" destOrd="0" presId="urn:microsoft.com/office/officeart/2005/8/layout/hierarchy6"/>
    <dgm:cxn modelId="{FFCD346E-D67B-42E8-A72B-BED17CCBC9E9}" srcId="{325A544C-DD01-4E94-9566-4E67AD60E9DF}" destId="{8A1ECFD8-FE25-4E71-8D11-FD8422BBBE51}" srcOrd="0" destOrd="0" parTransId="{874EA829-0995-450A-AD81-DE8CCA4026A8}" sibTransId="{93130BA6-6477-4A72-8936-EE2E6C548EF3}"/>
    <dgm:cxn modelId="{41BB41E5-631F-4647-92C9-22442ECA0CB9}" type="presOf" srcId="{039E1C9E-BBA2-4B4B-B223-D1A41FBFB2F7}" destId="{CCBB4A1D-6935-4D1C-8F23-27ED70D09217}" srcOrd="0" destOrd="0" presId="urn:microsoft.com/office/officeart/2005/8/layout/hierarchy6"/>
    <dgm:cxn modelId="{EFEE24FA-8E18-4F21-9E06-976F06A15780}" type="presOf" srcId="{4B6A3C45-5DE5-4192-B6BA-29FC1FAFFF0F}" destId="{DA60015B-4923-405D-83E9-1713B1770D2E}" srcOrd="0" destOrd="0" presId="urn:microsoft.com/office/officeart/2005/8/layout/hierarchy6"/>
    <dgm:cxn modelId="{951ACB3B-D335-41A5-989E-99627536672C}" type="presOf" srcId="{874EA829-0995-450A-AD81-DE8CCA4026A8}" destId="{BE982FE2-61D0-4F71-BC73-2A5FA968498F}" srcOrd="0" destOrd="0" presId="urn:microsoft.com/office/officeart/2005/8/layout/hierarchy6"/>
    <dgm:cxn modelId="{7F661CF2-07E1-4FB6-A880-67168A8E3659}" type="presOf" srcId="{2E0F0146-960C-452A-BF8F-838509B2B8AC}" destId="{2293BDAA-56E9-4274-A466-F24588762173}" srcOrd="0" destOrd="0" presId="urn:microsoft.com/office/officeart/2005/8/layout/hierarchy6"/>
    <dgm:cxn modelId="{775BEF42-5C94-4C8A-84CC-305DEF739332}" type="presOf" srcId="{F096F327-34B9-40C0-8C4E-688CE22F9E80}" destId="{6BB28D70-19AB-49AA-B8B1-05AC884DCEFC}" srcOrd="0" destOrd="0" presId="urn:microsoft.com/office/officeart/2005/8/layout/hierarchy6"/>
    <dgm:cxn modelId="{5436DF7F-89D6-46FF-9CDE-98CD415891B3}" srcId="{80049E8E-A0E4-43EF-9614-4551F63BFD75}" destId="{DC25A68E-8DDB-4C46-A584-2CDB8A64F6D9}" srcOrd="0" destOrd="0" parTransId="{24FA7A25-2F11-403A-B22B-32D7035F2673}" sibTransId="{4632E746-D92F-4738-A80F-CA3CF057361B}"/>
    <dgm:cxn modelId="{C429BA36-AD24-4B62-B2F3-2E211AF8EAAA}" srcId="{325A544C-DD01-4E94-9566-4E67AD60E9DF}" destId="{80049E8E-A0E4-43EF-9614-4551F63BFD75}" srcOrd="1" destOrd="0" parTransId="{F096F327-34B9-40C0-8C4E-688CE22F9E80}" sibTransId="{91105D28-C759-4009-82DD-461C14539320}"/>
    <dgm:cxn modelId="{51BC7B52-FB0E-40B7-9FD0-86C2E3718E89}" type="presOf" srcId="{0A8912D8-63B2-4713-8627-FD29AC23EC14}" destId="{6ACE16F4-9F91-4874-9A7B-50AA5FA72405}" srcOrd="0" destOrd="0" presId="urn:microsoft.com/office/officeart/2005/8/layout/hierarchy6"/>
    <dgm:cxn modelId="{64E6EA22-242B-4851-8AF1-89A2DDD805C9}" type="presOf" srcId="{7B10EC3E-002D-4FE5-B94B-4A7596D09516}" destId="{3CD4EC4E-984F-4035-9C8F-287F8FA0BD2E}" srcOrd="0" destOrd="0" presId="urn:microsoft.com/office/officeart/2005/8/layout/hierarchy6"/>
    <dgm:cxn modelId="{324B7E80-A587-43F5-9279-5082AA3DCDC9}" type="presOf" srcId="{0EFBA672-2EDF-4DC0-8C9F-8CF27CD9097C}" destId="{ABC35D12-A06E-4BCA-8955-FF3C60F8730F}" srcOrd="0" destOrd="0" presId="urn:microsoft.com/office/officeart/2005/8/layout/hierarchy6"/>
    <dgm:cxn modelId="{6EC6A39D-9113-46B7-ABA9-0D1437762929}" type="presOf" srcId="{24FA7A25-2F11-403A-B22B-32D7035F2673}" destId="{6B9F2EC0-F333-406B-A094-C1BE5D8B39E6}" srcOrd="0" destOrd="0" presId="urn:microsoft.com/office/officeart/2005/8/layout/hierarchy6"/>
    <dgm:cxn modelId="{E5A47DF9-AACC-40A3-BF9F-A6496C4720B9}" type="presOf" srcId="{836E2027-108F-4028-9F56-4CAEF60A628D}" destId="{646F4872-B306-4552-BEC3-69F3610DDCE5}" srcOrd="0" destOrd="0" presId="urn:microsoft.com/office/officeart/2005/8/layout/hierarchy6"/>
    <dgm:cxn modelId="{5A6252D3-44E4-467D-AEF8-639F8470FBFD}" srcId="{4440F565-F9D7-42B3-8FE6-07DF0C9096B2}" destId="{17820C95-569B-4E9E-879A-7CF082F22536}" srcOrd="0" destOrd="0" parTransId="{3B808F62-694A-4B3B-A0E5-F26B5C80A3DE}" sibTransId="{829CC95F-74FE-4473-A22F-1099FE0FF53F}"/>
    <dgm:cxn modelId="{6BE71645-8802-42D8-9D72-EBD22A08B6B6}" srcId="{512576CB-836A-426A-BF76-B315C185647F}" destId="{01072627-574A-4ED7-9D9D-870C161F2E56}" srcOrd="2" destOrd="0" parTransId="{0DBF1F3F-26E5-41B0-84DA-52822B2E8AD1}" sibTransId="{62539FEE-1542-4898-832E-AD7D87BB0AC1}"/>
    <dgm:cxn modelId="{42C23E42-4DB8-4F6C-8C75-81BFBBE091E8}" type="presOf" srcId="{AE5D2E7B-064F-41E0-AAEC-1D5291584201}" destId="{0351F607-3C97-4B1B-B57D-D62B678505C1}" srcOrd="0" destOrd="0" presId="urn:microsoft.com/office/officeart/2005/8/layout/hierarchy6"/>
    <dgm:cxn modelId="{E588F1FA-F879-4626-95AA-B4A1630B60E8}" srcId="{512576CB-836A-426A-BF76-B315C185647F}" destId="{4B6A3C45-5DE5-4192-B6BA-29FC1FAFFF0F}" srcOrd="0" destOrd="0" parTransId="{66C69FCD-C651-4E56-96F4-7459092F83A3}" sibTransId="{A64E94F5-48D5-4D52-8898-ECB97DC2F8E9}"/>
    <dgm:cxn modelId="{047172F6-90F8-4B51-B2EF-4F387FEF35CA}" srcId="{90809BB7-D4B2-45CE-BE96-7D5549A92CE2}" destId="{836E2027-108F-4028-9F56-4CAEF60A628D}" srcOrd="0" destOrd="0" parTransId="{0A2A60BE-E2B8-45A4-8BC8-A8CE1AD6996F}" sibTransId="{3BB3CB0A-A661-453F-81FA-972372876A73}"/>
    <dgm:cxn modelId="{B7218E8F-6DD8-49C7-BFF5-22D2F1C8D920}" type="presOf" srcId="{9CEADD20-14BF-4F7A-BEBF-6089CD90438E}" destId="{4F5EC08E-8EF5-4FD2-88A4-3E5180BE54CD}" srcOrd="0" destOrd="0" presId="urn:microsoft.com/office/officeart/2005/8/layout/hierarchy6"/>
    <dgm:cxn modelId="{919CAC57-48FB-45F3-A216-2E551113E1A3}" srcId="{325A544C-DD01-4E94-9566-4E67AD60E9DF}" destId="{43AEA132-DA9D-48BA-8D3C-00D4E78EB4D5}" srcOrd="3" destOrd="0" parTransId="{27EBFA0C-F109-4356-AF97-89137FF8B9CA}" sibTransId="{5ECEDB1B-C6D5-4C9A-B79A-5457D54CCF7E}"/>
    <dgm:cxn modelId="{A5FEEA3F-2AD7-4BDA-B980-A9A5E68F44C9}" srcId="{9B94B996-3A8B-41C3-B7DE-151043E3E607}" destId="{2EE6CD65-2FF8-4779-A3C4-1F47A744FAD5}" srcOrd="0" destOrd="0" parTransId="{6AFD7D60-F99E-4423-90C5-0869822AFFB3}" sibTransId="{BBD508ED-DD93-48B8-A88D-A749CCA4142C}"/>
    <dgm:cxn modelId="{D193FD7F-2F48-49B3-BCAF-B26D82A6691C}" srcId="{78EAF11D-6408-4494-8D54-5AF7FEEF9F34}" destId="{9B94B996-3A8B-41C3-B7DE-151043E3E607}" srcOrd="0" destOrd="0" parTransId="{9CEADD20-14BF-4F7A-BEBF-6089CD90438E}" sibTransId="{A7EE580F-193B-4391-8CB4-1B9B32DC9DD9}"/>
    <dgm:cxn modelId="{C90DD5A3-9691-494E-939F-19B3D02C0507}" type="presOf" srcId="{9CCBC177-8732-4167-8F52-1DF0BB698709}" destId="{42E1E662-AC48-4C95-ADA0-E958162A6FF4}" srcOrd="0" destOrd="0" presId="urn:microsoft.com/office/officeart/2005/8/layout/hierarchy6"/>
    <dgm:cxn modelId="{7CBC13A4-E0F9-4E59-B066-AC60C64CBBFA}" type="presOf" srcId="{08D7AAA9-EC82-466D-B3D0-A9DE7984254C}" destId="{76843AC1-3333-42AF-B549-C326979774AA}" srcOrd="0" destOrd="0" presId="urn:microsoft.com/office/officeart/2005/8/layout/hierarchy6"/>
    <dgm:cxn modelId="{9B97BC47-A153-40D0-B863-A95263F15BF0}" type="presOf" srcId="{039E1C9E-BBA2-4B4B-B223-D1A41FBFB2F7}" destId="{9283A644-6523-406D-99CA-3DE623770249}" srcOrd="1" destOrd="0" presId="urn:microsoft.com/office/officeart/2005/8/layout/hierarchy6"/>
    <dgm:cxn modelId="{81FDEF66-9675-4986-A4FB-84162D4E38EF}" type="presOf" srcId="{325A544C-DD01-4E94-9566-4E67AD60E9DF}" destId="{F6526B94-38A0-4812-81AC-01EF3F9A5CC7}" srcOrd="0" destOrd="0" presId="urn:microsoft.com/office/officeart/2005/8/layout/hierarchy6"/>
    <dgm:cxn modelId="{3F5B9372-DAEC-4F9E-97A4-30EB4D50938B}" type="presOf" srcId="{2EE6CD65-2FF8-4779-A3C4-1F47A744FAD5}" destId="{65F13914-64C6-43D5-A052-E3319290BDAE}" srcOrd="0" destOrd="0" presId="urn:microsoft.com/office/officeart/2005/8/layout/hierarchy6"/>
    <dgm:cxn modelId="{8B271EDC-08C9-47AC-B036-75E49BA24449}" srcId="{78EAF11D-6408-4494-8D54-5AF7FEEF9F34}" destId="{9CCBC177-8732-4167-8F52-1DF0BB698709}" srcOrd="1" destOrd="0" parTransId="{6C5D0939-5BE5-4A22-A550-20C7873292A6}" sibTransId="{88266DFC-1482-419D-A08D-ED602660228D}"/>
    <dgm:cxn modelId="{E4D4B3B9-5957-4237-839E-0B4322259567}" type="presOf" srcId="{95BEE5D5-ACE6-48C2-90F2-0AC0D0641C1A}" destId="{92A09FA6-65C9-48F3-8A35-EA086F830178}" srcOrd="1" destOrd="0" presId="urn:microsoft.com/office/officeart/2005/8/layout/hierarchy6"/>
    <dgm:cxn modelId="{5B63944F-4F42-416C-B562-F88568D66868}" type="presOf" srcId="{0196BC08-CD44-4880-8E17-161E3FC4CA35}" destId="{4E7E30D6-7344-4939-A126-EB352B77F8FA}" srcOrd="0" destOrd="0" presId="urn:microsoft.com/office/officeart/2005/8/layout/hierarchy6"/>
    <dgm:cxn modelId="{DFEAB85A-7BCE-4039-990B-7C1D2EC06B08}" srcId="{512576CB-836A-426A-BF76-B315C185647F}" destId="{039E1C9E-BBA2-4B4B-B223-D1A41FBFB2F7}" srcOrd="3" destOrd="0" parTransId="{96D507CC-C641-479B-B1F1-90AACEFFD40A}" sibTransId="{AB647EE2-7468-426F-9AA5-C57E81A1783F}"/>
    <dgm:cxn modelId="{EF5FB41B-5939-48FF-ADDB-B8BCCBC1B5B8}" type="presOf" srcId="{17820C95-569B-4E9E-879A-7CF082F22536}" destId="{0CA886DD-8ABB-4A40-94FA-69985CBC665C}" srcOrd="0" destOrd="0" presId="urn:microsoft.com/office/officeart/2005/8/layout/hierarchy6"/>
    <dgm:cxn modelId="{9C4CDE7F-75F4-4447-9888-D316AEB6C93C}" type="presOf" srcId="{F1CA0AB3-1639-49DD-9F9F-4F0EE12AB681}" destId="{7741C84D-B30A-4F18-9769-B280F1327DE5}" srcOrd="0" destOrd="0" presId="urn:microsoft.com/office/officeart/2005/8/layout/hierarchy6"/>
    <dgm:cxn modelId="{42BEDBB3-599E-4EE7-9FEB-B67C389FA350}" type="presOf" srcId="{7E77F732-D78E-4EAA-8B90-24E52BD59F9F}" destId="{85CFDE1B-2296-47E7-96A6-20D026A05EFA}" srcOrd="0" destOrd="0" presId="urn:microsoft.com/office/officeart/2005/8/layout/hierarchy6"/>
    <dgm:cxn modelId="{21476F17-6C27-4320-BEC6-896FBC26D9DA}" srcId="{9CCBC177-8732-4167-8F52-1DF0BB698709}" destId="{0196BC08-CD44-4880-8E17-161E3FC4CA35}" srcOrd="0" destOrd="0" parTransId="{0EFBA672-2EDF-4DC0-8C9F-8CF27CD9097C}" sibTransId="{6D2A4004-D505-4E77-843F-F111C813D936}"/>
    <dgm:cxn modelId="{03C381CF-1E65-45FD-8158-909F77ED1262}" srcId="{03FCA19D-A367-4E8E-8A23-4D848D878D99}" destId="{0A8912D8-63B2-4713-8627-FD29AC23EC14}" srcOrd="1" destOrd="0" parTransId="{C8AB8259-83F5-43DB-AC3F-C22B74CBEF8F}" sibTransId="{E7A672EC-3D1F-48D0-83BF-14B0490F11AA}"/>
    <dgm:cxn modelId="{97312197-9AAB-44CB-9C6A-A735C589A001}" srcId="{8A1ECFD8-FE25-4E71-8D11-FD8422BBBE51}" destId="{2891E500-089D-42C3-BAF6-75B0DB5BC781}" srcOrd="0" destOrd="0" parTransId="{F1CA0AB3-1639-49DD-9F9F-4F0EE12AB681}" sibTransId="{C7E8C993-4A88-4156-BE1E-987FF2D28D00}"/>
    <dgm:cxn modelId="{EB27830A-3A4D-41E9-8496-D5BE1CCE8FCF}" type="presOf" srcId="{01072627-574A-4ED7-9D9D-870C161F2E56}" destId="{12A5DCEC-4B68-41E2-8BF7-B8E26D95E93D}" srcOrd="0" destOrd="0" presId="urn:microsoft.com/office/officeart/2005/8/layout/hierarchy6"/>
    <dgm:cxn modelId="{72DD3BCD-D69C-4768-8320-EB6398BF0277}" srcId="{43AEA132-DA9D-48BA-8D3C-00D4E78EB4D5}" destId="{08D7AAA9-EC82-466D-B3D0-A9DE7984254C}" srcOrd="0" destOrd="0" parTransId="{5B3ABE1E-ED2C-47E3-9F30-531AB89795A4}" sibTransId="{6A3E4C04-0C37-48A7-8C0B-FF50AC38F864}"/>
    <dgm:cxn modelId="{DEACC27C-8937-4AF8-AE60-DA1C5B443CC4}" type="presOf" srcId="{9B94B996-3A8B-41C3-B7DE-151043E3E607}" destId="{AC304736-973A-4154-94CD-1B4893074837}" srcOrd="0" destOrd="0" presId="urn:microsoft.com/office/officeart/2005/8/layout/hierarchy6"/>
    <dgm:cxn modelId="{86CEAF47-338B-4DAF-A758-B6A49EA5E299}" type="presOf" srcId="{C8AB8259-83F5-43DB-AC3F-C22B74CBEF8F}" destId="{30E3E61B-ACB4-49ED-A1AB-3F066E1A1922}" srcOrd="0" destOrd="0" presId="urn:microsoft.com/office/officeart/2005/8/layout/hierarchy6"/>
    <dgm:cxn modelId="{2239C6F8-CCDD-4FB8-963D-4C71E0706140}" type="presOf" srcId="{5B3ABE1E-ED2C-47E3-9F30-531AB89795A4}" destId="{C3CAA3C6-3B3B-473E-8138-0D0AAF635377}" srcOrd="0" destOrd="0" presId="urn:microsoft.com/office/officeart/2005/8/layout/hierarchy6"/>
    <dgm:cxn modelId="{4FAD47BC-A34C-4509-BBEE-EB65C2313663}" type="presOf" srcId="{8A1ECFD8-FE25-4E71-8D11-FD8422BBBE51}" destId="{226AA7D4-0BF3-45C4-A64D-E7C71F8D76D8}" srcOrd="0" destOrd="0" presId="urn:microsoft.com/office/officeart/2005/8/layout/hierarchy6"/>
    <dgm:cxn modelId="{4E5F1DD5-3CD2-41E9-821B-12809EFAA6C7}" type="presOf" srcId="{95BEE5D5-ACE6-48C2-90F2-0AC0D0641C1A}" destId="{F5A7A5AF-85EB-4795-8BAC-83A77210E913}" srcOrd="0" destOrd="0" presId="urn:microsoft.com/office/officeart/2005/8/layout/hierarchy6"/>
    <dgm:cxn modelId="{E4832C3E-2307-49F4-84AC-2DB8FE135F6A}" type="presOf" srcId="{512576CB-836A-426A-BF76-B315C185647F}" destId="{9B5197CB-37D3-4DB6-829C-8DC96FFDB485}" srcOrd="0" destOrd="0" presId="urn:microsoft.com/office/officeart/2005/8/layout/hierarchy6"/>
    <dgm:cxn modelId="{6732BFB8-048F-4A10-A026-7098291DE19E}" srcId="{972D5F7D-CEA7-437D-BA15-914CC1574657}" destId="{03FCA19D-A367-4E8E-8A23-4D848D878D99}" srcOrd="1" destOrd="0" parTransId="{0CC5C96A-A9B3-4933-9477-C78F33A9B5C7}" sibTransId="{31FD9B6E-C485-4F33-B9A4-678A1A9E9922}"/>
    <dgm:cxn modelId="{F4980B06-46CE-42A6-8B3D-0E7A5E38BC7F}" type="presOf" srcId="{2E0F0146-960C-452A-BF8F-838509B2B8AC}" destId="{7D31B246-8218-4ABB-8C9E-F6C49FBD50D5}" srcOrd="1" destOrd="0" presId="urn:microsoft.com/office/officeart/2005/8/layout/hierarchy6"/>
    <dgm:cxn modelId="{280B4F8C-12C1-404A-B4B5-B0CDE4F4DA57}" type="presOf" srcId="{27EBFA0C-F109-4356-AF97-89137FF8B9CA}" destId="{B69D74E8-D9A2-4630-8B11-10CDEAF3BB6A}" srcOrd="0" destOrd="0" presId="urn:microsoft.com/office/officeart/2005/8/layout/hierarchy6"/>
    <dgm:cxn modelId="{25D8573E-55F6-42C8-8EFE-C57B621261E7}" type="presOf" srcId="{90809BB7-D4B2-45CE-BE96-7D5549A92CE2}" destId="{F64BA6B0-7A2E-4EDD-A6DF-D872CFCF334A}" srcOrd="0" destOrd="0" presId="urn:microsoft.com/office/officeart/2005/8/layout/hierarchy6"/>
    <dgm:cxn modelId="{490428A0-E862-47A9-A0A4-6A9017451326}" srcId="{512576CB-836A-426A-BF76-B315C185647F}" destId="{2E0F0146-960C-452A-BF8F-838509B2B8AC}" srcOrd="1" destOrd="0" parTransId="{8169E1F8-102F-4BB4-ABE3-28E976905B8E}" sibTransId="{E489F627-62DB-4817-AF92-CFCD445FA9BC}"/>
    <dgm:cxn modelId="{9FB0FC95-EF88-4A1F-81B8-8D207BFC8A6B}" srcId="{0A8912D8-63B2-4713-8627-FD29AC23EC14}" destId="{AE5D2E7B-064F-41E0-AAEC-1D5291584201}" srcOrd="0" destOrd="0" parTransId="{25E68602-A34B-4A8B-94B7-917D06F448AE}" sibTransId="{4F41AB71-979A-49D2-86C8-CC877F4D9FD2}"/>
    <dgm:cxn modelId="{2BEB345E-8708-4EB6-86E1-F3D5FBE4738E}" type="presOf" srcId="{01072627-574A-4ED7-9D9D-870C161F2E56}" destId="{A4E5A236-76C7-4D74-B238-65BC81B494B7}" srcOrd="1" destOrd="0" presId="urn:microsoft.com/office/officeart/2005/8/layout/hierarchy6"/>
    <dgm:cxn modelId="{F91896C6-8340-4CD2-B360-0CD93A5A1EB7}" srcId="{972D5F7D-CEA7-437D-BA15-914CC1574657}" destId="{325A544C-DD01-4E94-9566-4E67AD60E9DF}" srcOrd="0" destOrd="0" parTransId="{7B10EC3E-002D-4FE5-B94B-4A7596D09516}" sibTransId="{BD0C49C1-AF11-4DCD-9E68-33A260CAF79E}"/>
    <dgm:cxn modelId="{C09560AF-E9FB-4CD2-B8E8-44E42B6C9189}" type="presOf" srcId="{6FBAEAE4-2EF4-4F08-85F2-33E0C108FA0F}" destId="{FDB57983-8865-42CD-826B-D358B5BE9C08}" srcOrd="1" destOrd="0" presId="urn:microsoft.com/office/officeart/2005/8/layout/hierarchy6"/>
    <dgm:cxn modelId="{A5295B3C-D8A6-4922-B16C-D2C4B5947921}" type="presOf" srcId="{03FCA19D-A367-4E8E-8A23-4D848D878D99}" destId="{B4A64087-5DE2-4C97-997B-2C73B8C88896}" srcOrd="0" destOrd="0" presId="urn:microsoft.com/office/officeart/2005/8/layout/hierarchy6"/>
    <dgm:cxn modelId="{456889BD-8D35-4B95-9622-18C09E3FD5AA}" type="presOf" srcId="{DC25A68E-8DDB-4C46-A584-2CDB8A64F6D9}" destId="{F3211D7D-BE9E-48CC-924D-D409BECBA690}" srcOrd="0" destOrd="0" presId="urn:microsoft.com/office/officeart/2005/8/layout/hierarchy6"/>
    <dgm:cxn modelId="{B5E4E359-8F7C-442C-93DB-10694D6716DD}" type="presOf" srcId="{2F3070AD-5043-4C8F-8048-62C73865A055}" destId="{082044BF-535C-45D1-9C15-C1C2D830D211}" srcOrd="0" destOrd="0" presId="urn:microsoft.com/office/officeart/2005/8/layout/hierarchy6"/>
    <dgm:cxn modelId="{B2C06775-8C19-45DA-8065-79D1C0847EB1}" type="presOf" srcId="{6C5D0939-5BE5-4A22-A550-20C7873292A6}" destId="{D55BA19B-367A-4276-94D2-EE98D7A1EF25}" srcOrd="0" destOrd="0" presId="urn:microsoft.com/office/officeart/2005/8/layout/hierarchy6"/>
    <dgm:cxn modelId="{04014918-3703-4022-94F9-CFA990A44D32}" type="presOf" srcId="{25E68602-A34B-4A8B-94B7-917D06F448AE}" destId="{4E129204-EED6-4B37-9EC1-A2D227D0A481}" srcOrd="0" destOrd="0" presId="urn:microsoft.com/office/officeart/2005/8/layout/hierarchy6"/>
    <dgm:cxn modelId="{3379FD40-44F7-4EBD-9B52-C77913438269}" type="presOf" srcId="{2891E500-089D-42C3-BAF6-75B0DB5BC781}" destId="{15240C94-9E97-4EC9-86F5-89819D2A4FA6}" srcOrd="0" destOrd="0" presId="urn:microsoft.com/office/officeart/2005/8/layout/hierarchy6"/>
    <dgm:cxn modelId="{A4D87D1A-510D-4C7A-9E01-E15DB2DBCFC4}" srcId="{325A544C-DD01-4E94-9566-4E67AD60E9DF}" destId="{4440F565-F9D7-42B3-8FE6-07DF0C9096B2}" srcOrd="2" destOrd="0" parTransId="{7E77F732-D78E-4EAA-8B90-24E52BD59F9F}" sibTransId="{84E49DC3-B2E5-4912-879C-EA3BC421C152}"/>
    <dgm:cxn modelId="{8393CD1E-8D82-4F92-BF56-4FB18A956CE9}" srcId="{512576CB-836A-426A-BF76-B315C185647F}" destId="{95BEE5D5-ACE6-48C2-90F2-0AC0D0641C1A}" srcOrd="5" destOrd="0" parTransId="{9B55785D-3F57-4831-A46D-024226DD88D1}" sibTransId="{A6EDAC24-849B-43BF-AD5D-420CD3EF5E86}"/>
    <dgm:cxn modelId="{B97D28F5-3358-4157-B443-2E846BE97A48}" type="presOf" srcId="{80049E8E-A0E4-43EF-9614-4551F63BFD75}" destId="{E5518FAD-D431-4735-AD9B-5C09F072E9D2}" srcOrd="0" destOrd="0" presId="urn:microsoft.com/office/officeart/2005/8/layout/hierarchy6"/>
    <dgm:cxn modelId="{79B6C2D5-D168-4910-A79E-FBFB51DFE78B}" type="presOf" srcId="{6AFD7D60-F99E-4423-90C5-0869822AFFB3}" destId="{3E75175E-C166-4B85-A892-D5DF19859F77}" srcOrd="0" destOrd="0" presId="urn:microsoft.com/office/officeart/2005/8/layout/hierarchy6"/>
    <dgm:cxn modelId="{B0BF1335-2B99-4E26-B1F1-A7F08D1E8BAD}" srcId="{512576CB-836A-426A-BF76-B315C185647F}" destId="{6FBAEAE4-2EF4-4F08-85F2-33E0C108FA0F}" srcOrd="4" destOrd="0" parTransId="{02BA5366-212D-4ED9-B741-1403898423DA}" sibTransId="{1D0B8C1A-BB28-44BD-B941-4972A3709B6D}"/>
    <dgm:cxn modelId="{C3D2443C-0711-4C5B-8C15-DC2F2F1F564F}" srcId="{4B6A3C45-5DE5-4192-B6BA-29FC1FAFFF0F}" destId="{972D5F7D-CEA7-437D-BA15-914CC1574657}" srcOrd="1" destOrd="0" parTransId="{2F3070AD-5043-4C8F-8048-62C73865A055}" sibTransId="{E149C1DB-9895-4654-BF98-7780A643FDBB}"/>
    <dgm:cxn modelId="{A438369A-600A-4BFA-B54C-AEC4CD13C78D}" srcId="{03FCA19D-A367-4E8E-8A23-4D848D878D99}" destId="{90809BB7-D4B2-45CE-BE96-7D5549A92CE2}" srcOrd="0" destOrd="0" parTransId="{2738FADA-4540-47C3-A88A-862893DB1BC5}" sibTransId="{4B49FE02-BA60-4870-B64C-DEE086846F5B}"/>
    <dgm:cxn modelId="{8C55862C-BE98-47A1-B7BB-236FF05951A6}" type="presOf" srcId="{2C94A1ED-DB63-469D-B6FC-EE8BD48ACC9A}" destId="{A2DF96EC-7DA9-4A01-9CB4-7E2E3088A0F5}" srcOrd="0" destOrd="0" presId="urn:microsoft.com/office/officeart/2005/8/layout/hierarchy6"/>
    <dgm:cxn modelId="{52E0EB94-A2D9-484F-9E76-D07F102FB247}" type="presOf" srcId="{43AEA132-DA9D-48BA-8D3C-00D4E78EB4D5}" destId="{C94DAE80-7789-4E89-9B7A-0431C0B8D1EA}" srcOrd="0" destOrd="0" presId="urn:microsoft.com/office/officeart/2005/8/layout/hierarchy6"/>
    <dgm:cxn modelId="{943A6572-1178-4292-AEB8-8A18645190D1}" type="presOf" srcId="{0CC5C96A-A9B3-4933-9477-C78F33A9B5C7}" destId="{BA35C0AA-914F-421D-8954-C5126B5CDECB}" srcOrd="0" destOrd="0" presId="urn:microsoft.com/office/officeart/2005/8/layout/hierarchy6"/>
    <dgm:cxn modelId="{66A2B1FC-D2A2-4D67-BE64-29ACE0245D5D}" type="presOf" srcId="{3B808F62-694A-4B3B-A0E5-F26B5C80A3DE}" destId="{DF26A9F0-F1BD-48BE-A03C-827F4EB80288}" srcOrd="0" destOrd="0" presId="urn:microsoft.com/office/officeart/2005/8/layout/hierarchy6"/>
    <dgm:cxn modelId="{DAB194C5-E4AF-4219-A4CD-57B2FE4EF256}" srcId="{4B6A3C45-5DE5-4192-B6BA-29FC1FAFFF0F}" destId="{78EAF11D-6408-4494-8D54-5AF7FEEF9F34}" srcOrd="0" destOrd="0" parTransId="{2C94A1ED-DB63-469D-B6FC-EE8BD48ACC9A}" sibTransId="{50039979-B6D8-4B28-8F9E-3F83E7149076}"/>
    <dgm:cxn modelId="{CDE7708D-980D-4163-B92E-F049A6ACF164}" type="presOf" srcId="{78EAF11D-6408-4494-8D54-5AF7FEEF9F34}" destId="{9D6073B1-1A98-46E5-9EEC-277A713BFDC0}" srcOrd="0" destOrd="0" presId="urn:microsoft.com/office/officeart/2005/8/layout/hierarchy6"/>
    <dgm:cxn modelId="{753CC19A-1B58-4BBD-A5EB-C677B518BA08}" type="presOf" srcId="{0A2A60BE-E2B8-45A4-8BC8-A8CE1AD6996F}" destId="{99041C85-9915-4A6C-B9FD-ACA63BD79E01}" srcOrd="0" destOrd="0" presId="urn:microsoft.com/office/officeart/2005/8/layout/hierarchy6"/>
    <dgm:cxn modelId="{E4CD07D8-5128-418E-B4B0-55A97796CAE8}" type="presOf" srcId="{6FBAEAE4-2EF4-4F08-85F2-33E0C108FA0F}" destId="{5613D2F8-35B7-44FE-B2CF-C8FA0153A582}" srcOrd="0" destOrd="0" presId="urn:microsoft.com/office/officeart/2005/8/layout/hierarchy6"/>
    <dgm:cxn modelId="{AC5D4A13-D33D-4D5D-AB01-A25540713C76}" type="presOf" srcId="{2738FADA-4540-47C3-A88A-862893DB1BC5}" destId="{BABB3D65-63E3-412C-8FF6-0A387D1D63E4}" srcOrd="0" destOrd="0" presId="urn:microsoft.com/office/officeart/2005/8/layout/hierarchy6"/>
    <dgm:cxn modelId="{0D625703-BB1D-4298-8198-04AF8E89367F}" type="presOf" srcId="{972D5F7D-CEA7-437D-BA15-914CC1574657}" destId="{367A09A7-801D-46A5-A870-CD5595FEF841}" srcOrd="0" destOrd="0" presId="urn:microsoft.com/office/officeart/2005/8/layout/hierarchy6"/>
    <dgm:cxn modelId="{EDC5E81A-F256-4ED3-97EA-223D2D865549}" type="presParOf" srcId="{9B5197CB-37D3-4DB6-829C-8DC96FFDB485}" destId="{DFE937C0-D5AE-4CAE-867C-BB1609D4B712}" srcOrd="0" destOrd="0" presId="urn:microsoft.com/office/officeart/2005/8/layout/hierarchy6"/>
    <dgm:cxn modelId="{6BC432B5-F2A9-4C90-9280-A93225A21E79}" type="presParOf" srcId="{DFE937C0-D5AE-4CAE-867C-BB1609D4B712}" destId="{3D7A6EF2-88FA-4FB9-8A5A-41B49E23A5DB}" srcOrd="0" destOrd="0" presId="urn:microsoft.com/office/officeart/2005/8/layout/hierarchy6"/>
    <dgm:cxn modelId="{5A52B825-74D8-4D9B-9163-05A2C60E74EF}" type="presParOf" srcId="{DFE937C0-D5AE-4CAE-867C-BB1609D4B712}" destId="{9336DAA7-0FEC-46E1-B3DA-6F34B3F396B7}" srcOrd="1" destOrd="0" presId="urn:microsoft.com/office/officeart/2005/8/layout/hierarchy6"/>
    <dgm:cxn modelId="{0FFC6920-E056-4331-BE9D-D9E6A082D190}" type="presParOf" srcId="{9336DAA7-0FEC-46E1-B3DA-6F34B3F396B7}" destId="{1F552BCA-3D6C-45BD-A5FC-5846ECD3E275}" srcOrd="0" destOrd="0" presId="urn:microsoft.com/office/officeart/2005/8/layout/hierarchy6"/>
    <dgm:cxn modelId="{4D263DA7-5026-40CC-BB73-C90C80412F7A}" type="presParOf" srcId="{1F552BCA-3D6C-45BD-A5FC-5846ECD3E275}" destId="{DA60015B-4923-405D-83E9-1713B1770D2E}" srcOrd="0" destOrd="0" presId="urn:microsoft.com/office/officeart/2005/8/layout/hierarchy6"/>
    <dgm:cxn modelId="{E9AB1D6E-9EB2-4E07-A678-AED07A170937}" type="presParOf" srcId="{1F552BCA-3D6C-45BD-A5FC-5846ECD3E275}" destId="{FA4DBB78-ACB5-4797-B39C-F5AB4B676A6B}" srcOrd="1" destOrd="0" presId="urn:microsoft.com/office/officeart/2005/8/layout/hierarchy6"/>
    <dgm:cxn modelId="{F4D4018F-7966-470A-ADFE-359600999645}" type="presParOf" srcId="{FA4DBB78-ACB5-4797-B39C-F5AB4B676A6B}" destId="{A2DF96EC-7DA9-4A01-9CB4-7E2E3088A0F5}" srcOrd="0" destOrd="0" presId="urn:microsoft.com/office/officeart/2005/8/layout/hierarchy6"/>
    <dgm:cxn modelId="{5F9E8CBA-7558-40FA-B9A3-6304D12EFE4E}" type="presParOf" srcId="{FA4DBB78-ACB5-4797-B39C-F5AB4B676A6B}" destId="{88276E55-430D-46A4-9086-26A6FEB1C1D2}" srcOrd="1" destOrd="0" presId="urn:microsoft.com/office/officeart/2005/8/layout/hierarchy6"/>
    <dgm:cxn modelId="{9ACB6B31-07FA-4273-B343-73F9A9C781F1}" type="presParOf" srcId="{88276E55-430D-46A4-9086-26A6FEB1C1D2}" destId="{9D6073B1-1A98-46E5-9EEC-277A713BFDC0}" srcOrd="0" destOrd="0" presId="urn:microsoft.com/office/officeart/2005/8/layout/hierarchy6"/>
    <dgm:cxn modelId="{75B931CB-29A2-44A3-A9C1-EB849143A5A0}" type="presParOf" srcId="{88276E55-430D-46A4-9086-26A6FEB1C1D2}" destId="{E1B8AF9F-99C1-44F8-8D3D-E1788F717272}" srcOrd="1" destOrd="0" presId="urn:microsoft.com/office/officeart/2005/8/layout/hierarchy6"/>
    <dgm:cxn modelId="{0A6F4D02-5CC7-4EF4-B402-0EED10E50442}" type="presParOf" srcId="{E1B8AF9F-99C1-44F8-8D3D-E1788F717272}" destId="{4F5EC08E-8EF5-4FD2-88A4-3E5180BE54CD}" srcOrd="0" destOrd="0" presId="urn:microsoft.com/office/officeart/2005/8/layout/hierarchy6"/>
    <dgm:cxn modelId="{6A0BFCEA-3CD9-4EE0-90C1-15732C5C46A1}" type="presParOf" srcId="{E1B8AF9F-99C1-44F8-8D3D-E1788F717272}" destId="{C9D54EE5-7087-40AA-BBAB-D426D8C8A0A7}" srcOrd="1" destOrd="0" presId="urn:microsoft.com/office/officeart/2005/8/layout/hierarchy6"/>
    <dgm:cxn modelId="{63687779-34B3-4825-813B-43B6EB5F5F91}" type="presParOf" srcId="{C9D54EE5-7087-40AA-BBAB-D426D8C8A0A7}" destId="{AC304736-973A-4154-94CD-1B4893074837}" srcOrd="0" destOrd="0" presId="urn:microsoft.com/office/officeart/2005/8/layout/hierarchy6"/>
    <dgm:cxn modelId="{708F0A62-027B-4815-AA03-A53C347EB864}" type="presParOf" srcId="{C9D54EE5-7087-40AA-BBAB-D426D8C8A0A7}" destId="{4861C6BF-F3CA-4141-8621-E75BAEA7F9F5}" srcOrd="1" destOrd="0" presId="urn:microsoft.com/office/officeart/2005/8/layout/hierarchy6"/>
    <dgm:cxn modelId="{C43C518F-3ADC-467B-8351-2B25CFFC4F0C}" type="presParOf" srcId="{4861C6BF-F3CA-4141-8621-E75BAEA7F9F5}" destId="{3E75175E-C166-4B85-A892-D5DF19859F77}" srcOrd="0" destOrd="0" presId="urn:microsoft.com/office/officeart/2005/8/layout/hierarchy6"/>
    <dgm:cxn modelId="{666AF57C-F244-411A-8922-47C5B87882E0}" type="presParOf" srcId="{4861C6BF-F3CA-4141-8621-E75BAEA7F9F5}" destId="{9A35E990-EE5D-4A3E-86DD-DBE23B6EF488}" srcOrd="1" destOrd="0" presId="urn:microsoft.com/office/officeart/2005/8/layout/hierarchy6"/>
    <dgm:cxn modelId="{2550D1F5-74CF-4AC6-8EBD-7EDDD6B4CF32}" type="presParOf" srcId="{9A35E990-EE5D-4A3E-86DD-DBE23B6EF488}" destId="{65F13914-64C6-43D5-A052-E3319290BDAE}" srcOrd="0" destOrd="0" presId="urn:microsoft.com/office/officeart/2005/8/layout/hierarchy6"/>
    <dgm:cxn modelId="{531B90A8-2EBC-4D0F-AC4D-DDF4378E378E}" type="presParOf" srcId="{9A35E990-EE5D-4A3E-86DD-DBE23B6EF488}" destId="{3C80A105-7C8C-4E3D-A67C-FE34E5AA5AF9}" srcOrd="1" destOrd="0" presId="urn:microsoft.com/office/officeart/2005/8/layout/hierarchy6"/>
    <dgm:cxn modelId="{FC9E32C7-4FF8-46BF-B15C-749C930FD06E}" type="presParOf" srcId="{E1B8AF9F-99C1-44F8-8D3D-E1788F717272}" destId="{D55BA19B-367A-4276-94D2-EE98D7A1EF25}" srcOrd="2" destOrd="0" presId="urn:microsoft.com/office/officeart/2005/8/layout/hierarchy6"/>
    <dgm:cxn modelId="{1CC29CCE-F7A4-4EF8-B6AE-1BD8937583DF}" type="presParOf" srcId="{E1B8AF9F-99C1-44F8-8D3D-E1788F717272}" destId="{832490A4-8B8B-4C00-B0DB-4707D7BE086A}" srcOrd="3" destOrd="0" presId="urn:microsoft.com/office/officeart/2005/8/layout/hierarchy6"/>
    <dgm:cxn modelId="{4B98371B-17BB-49F5-9084-5B4D4B096C0D}" type="presParOf" srcId="{832490A4-8B8B-4C00-B0DB-4707D7BE086A}" destId="{42E1E662-AC48-4C95-ADA0-E958162A6FF4}" srcOrd="0" destOrd="0" presId="urn:microsoft.com/office/officeart/2005/8/layout/hierarchy6"/>
    <dgm:cxn modelId="{7362830A-6708-46F9-A543-09D5F43F319A}" type="presParOf" srcId="{832490A4-8B8B-4C00-B0DB-4707D7BE086A}" destId="{9F3A0D2A-D70F-4601-A2DD-474F3D58DAC0}" srcOrd="1" destOrd="0" presId="urn:microsoft.com/office/officeart/2005/8/layout/hierarchy6"/>
    <dgm:cxn modelId="{7F69340D-4DC1-471A-B438-26293D33C475}" type="presParOf" srcId="{9F3A0D2A-D70F-4601-A2DD-474F3D58DAC0}" destId="{ABC35D12-A06E-4BCA-8955-FF3C60F8730F}" srcOrd="0" destOrd="0" presId="urn:microsoft.com/office/officeart/2005/8/layout/hierarchy6"/>
    <dgm:cxn modelId="{A561CFB1-FBF0-4AC4-BE74-5F13B2EDFBEF}" type="presParOf" srcId="{9F3A0D2A-D70F-4601-A2DD-474F3D58DAC0}" destId="{E1D3FD63-7B03-48BC-A6F0-84159F86BD36}" srcOrd="1" destOrd="0" presId="urn:microsoft.com/office/officeart/2005/8/layout/hierarchy6"/>
    <dgm:cxn modelId="{7FD6E70D-32AB-4C89-8738-5B44ECA883C1}" type="presParOf" srcId="{E1D3FD63-7B03-48BC-A6F0-84159F86BD36}" destId="{4E7E30D6-7344-4939-A126-EB352B77F8FA}" srcOrd="0" destOrd="0" presId="urn:microsoft.com/office/officeart/2005/8/layout/hierarchy6"/>
    <dgm:cxn modelId="{6A9F4A2D-E912-4DFE-AAD2-C81DC3F17A85}" type="presParOf" srcId="{E1D3FD63-7B03-48BC-A6F0-84159F86BD36}" destId="{ED078D4D-9610-41C6-890B-2444A2B9437A}" srcOrd="1" destOrd="0" presId="urn:microsoft.com/office/officeart/2005/8/layout/hierarchy6"/>
    <dgm:cxn modelId="{65089CBB-2149-40D0-B017-DB5CB4756233}" type="presParOf" srcId="{FA4DBB78-ACB5-4797-B39C-F5AB4B676A6B}" destId="{082044BF-535C-45D1-9C15-C1C2D830D211}" srcOrd="2" destOrd="0" presId="urn:microsoft.com/office/officeart/2005/8/layout/hierarchy6"/>
    <dgm:cxn modelId="{68DD32D1-C011-4A3C-B925-83AF7340D5BC}" type="presParOf" srcId="{FA4DBB78-ACB5-4797-B39C-F5AB4B676A6B}" destId="{7EDBEE36-7176-4250-8A71-E3B35825B06C}" srcOrd="3" destOrd="0" presId="urn:microsoft.com/office/officeart/2005/8/layout/hierarchy6"/>
    <dgm:cxn modelId="{1C395897-FC80-4130-91AD-D8E9ECB299CD}" type="presParOf" srcId="{7EDBEE36-7176-4250-8A71-E3B35825B06C}" destId="{367A09A7-801D-46A5-A870-CD5595FEF841}" srcOrd="0" destOrd="0" presId="urn:microsoft.com/office/officeart/2005/8/layout/hierarchy6"/>
    <dgm:cxn modelId="{3F51D3D1-EC61-425B-ACDD-7F5142E81BAE}" type="presParOf" srcId="{7EDBEE36-7176-4250-8A71-E3B35825B06C}" destId="{F814FC8D-8189-4401-A4E5-4C6AD3981C40}" srcOrd="1" destOrd="0" presId="urn:microsoft.com/office/officeart/2005/8/layout/hierarchy6"/>
    <dgm:cxn modelId="{1453201F-DFEB-4ACF-B850-579B0A58A47C}" type="presParOf" srcId="{F814FC8D-8189-4401-A4E5-4C6AD3981C40}" destId="{3CD4EC4E-984F-4035-9C8F-287F8FA0BD2E}" srcOrd="0" destOrd="0" presId="urn:microsoft.com/office/officeart/2005/8/layout/hierarchy6"/>
    <dgm:cxn modelId="{3B20F0EB-78D1-427B-927A-BE97B008797B}" type="presParOf" srcId="{F814FC8D-8189-4401-A4E5-4C6AD3981C40}" destId="{A2029E4D-FACE-4E6F-AB88-8AFDC82890A0}" srcOrd="1" destOrd="0" presId="urn:microsoft.com/office/officeart/2005/8/layout/hierarchy6"/>
    <dgm:cxn modelId="{0E4C35C1-A424-44B9-9A3C-A564C5498E4A}" type="presParOf" srcId="{A2029E4D-FACE-4E6F-AB88-8AFDC82890A0}" destId="{F6526B94-38A0-4812-81AC-01EF3F9A5CC7}" srcOrd="0" destOrd="0" presId="urn:microsoft.com/office/officeart/2005/8/layout/hierarchy6"/>
    <dgm:cxn modelId="{5EA89D18-ED06-4FD7-9B71-BB9E22A576B9}" type="presParOf" srcId="{A2029E4D-FACE-4E6F-AB88-8AFDC82890A0}" destId="{1499F270-BBA7-49E9-8D9E-9B362503E24A}" srcOrd="1" destOrd="0" presId="urn:microsoft.com/office/officeart/2005/8/layout/hierarchy6"/>
    <dgm:cxn modelId="{94DA7E28-62A3-4CD4-AEEE-E23A184CA30B}" type="presParOf" srcId="{1499F270-BBA7-49E9-8D9E-9B362503E24A}" destId="{BE982FE2-61D0-4F71-BC73-2A5FA968498F}" srcOrd="0" destOrd="0" presId="urn:microsoft.com/office/officeart/2005/8/layout/hierarchy6"/>
    <dgm:cxn modelId="{17F826B4-300C-4B93-B0DD-84744AECF500}" type="presParOf" srcId="{1499F270-BBA7-49E9-8D9E-9B362503E24A}" destId="{8C9FD558-B266-4D28-92BA-D5CAFFA14C37}" srcOrd="1" destOrd="0" presId="urn:microsoft.com/office/officeart/2005/8/layout/hierarchy6"/>
    <dgm:cxn modelId="{1238172D-1707-4276-AF38-AE3769793DE7}" type="presParOf" srcId="{8C9FD558-B266-4D28-92BA-D5CAFFA14C37}" destId="{226AA7D4-0BF3-45C4-A64D-E7C71F8D76D8}" srcOrd="0" destOrd="0" presId="urn:microsoft.com/office/officeart/2005/8/layout/hierarchy6"/>
    <dgm:cxn modelId="{E8F86E4E-3947-43F4-886B-39FC01BF9512}" type="presParOf" srcId="{8C9FD558-B266-4D28-92BA-D5CAFFA14C37}" destId="{381491E5-9DAE-40A8-BEF7-F1044EB9B62E}" srcOrd="1" destOrd="0" presId="urn:microsoft.com/office/officeart/2005/8/layout/hierarchy6"/>
    <dgm:cxn modelId="{A9364D75-BA7C-49D4-81E8-6553DBDFF9CF}" type="presParOf" srcId="{381491E5-9DAE-40A8-BEF7-F1044EB9B62E}" destId="{7741C84D-B30A-4F18-9769-B280F1327DE5}" srcOrd="0" destOrd="0" presId="urn:microsoft.com/office/officeart/2005/8/layout/hierarchy6"/>
    <dgm:cxn modelId="{93BF0E34-FC35-4722-977F-D131C5823AFF}" type="presParOf" srcId="{381491E5-9DAE-40A8-BEF7-F1044EB9B62E}" destId="{70ED6525-87C0-4017-9E5A-50B915EE87A6}" srcOrd="1" destOrd="0" presId="urn:microsoft.com/office/officeart/2005/8/layout/hierarchy6"/>
    <dgm:cxn modelId="{EC449331-D5D7-48A4-8ED1-529010F9E748}" type="presParOf" srcId="{70ED6525-87C0-4017-9E5A-50B915EE87A6}" destId="{15240C94-9E97-4EC9-86F5-89819D2A4FA6}" srcOrd="0" destOrd="0" presId="urn:microsoft.com/office/officeart/2005/8/layout/hierarchy6"/>
    <dgm:cxn modelId="{59AD9A65-8BC4-436F-A955-F42CB0DB955A}" type="presParOf" srcId="{70ED6525-87C0-4017-9E5A-50B915EE87A6}" destId="{3C3F2117-7CBC-454C-AF81-C4D63B9536E9}" srcOrd="1" destOrd="0" presId="urn:microsoft.com/office/officeart/2005/8/layout/hierarchy6"/>
    <dgm:cxn modelId="{83040F50-E453-4325-9DD9-405EA59A53E0}" type="presParOf" srcId="{1499F270-BBA7-49E9-8D9E-9B362503E24A}" destId="{6BB28D70-19AB-49AA-B8B1-05AC884DCEFC}" srcOrd="2" destOrd="0" presId="urn:microsoft.com/office/officeart/2005/8/layout/hierarchy6"/>
    <dgm:cxn modelId="{6A76C0DC-DE5E-44DB-9987-B5BF1F807C02}" type="presParOf" srcId="{1499F270-BBA7-49E9-8D9E-9B362503E24A}" destId="{613445E9-C09B-4380-9298-06986A52DBC5}" srcOrd="3" destOrd="0" presId="urn:microsoft.com/office/officeart/2005/8/layout/hierarchy6"/>
    <dgm:cxn modelId="{134E7D6F-5BD2-4B07-8061-9565CFD4F299}" type="presParOf" srcId="{613445E9-C09B-4380-9298-06986A52DBC5}" destId="{E5518FAD-D431-4735-AD9B-5C09F072E9D2}" srcOrd="0" destOrd="0" presId="urn:microsoft.com/office/officeart/2005/8/layout/hierarchy6"/>
    <dgm:cxn modelId="{C4248D15-EFDB-4558-998B-B74C70D6C0A6}" type="presParOf" srcId="{613445E9-C09B-4380-9298-06986A52DBC5}" destId="{5E2D7952-9E07-4DEE-AF08-A31D818869B1}" srcOrd="1" destOrd="0" presId="urn:microsoft.com/office/officeart/2005/8/layout/hierarchy6"/>
    <dgm:cxn modelId="{7EFBC1A7-81E6-4F8E-8904-FE2F234C0541}" type="presParOf" srcId="{5E2D7952-9E07-4DEE-AF08-A31D818869B1}" destId="{6B9F2EC0-F333-406B-A094-C1BE5D8B39E6}" srcOrd="0" destOrd="0" presId="urn:microsoft.com/office/officeart/2005/8/layout/hierarchy6"/>
    <dgm:cxn modelId="{3BCF3B28-5A3F-48F0-B5DE-51FA497F5722}" type="presParOf" srcId="{5E2D7952-9E07-4DEE-AF08-A31D818869B1}" destId="{855AB7E6-A4F0-4679-804F-4297499371BC}" srcOrd="1" destOrd="0" presId="urn:microsoft.com/office/officeart/2005/8/layout/hierarchy6"/>
    <dgm:cxn modelId="{881FB599-87D8-4809-ACE2-06F83F49D988}" type="presParOf" srcId="{855AB7E6-A4F0-4679-804F-4297499371BC}" destId="{F3211D7D-BE9E-48CC-924D-D409BECBA690}" srcOrd="0" destOrd="0" presId="urn:microsoft.com/office/officeart/2005/8/layout/hierarchy6"/>
    <dgm:cxn modelId="{50AF4FD3-6F61-4783-9D33-FBDB030FB837}" type="presParOf" srcId="{855AB7E6-A4F0-4679-804F-4297499371BC}" destId="{8DB5032C-1003-4F6F-96B4-87D5FFD0ECE5}" srcOrd="1" destOrd="0" presId="urn:microsoft.com/office/officeart/2005/8/layout/hierarchy6"/>
    <dgm:cxn modelId="{91E86230-2855-43B9-B0A2-8FFC5C9CC2B2}" type="presParOf" srcId="{1499F270-BBA7-49E9-8D9E-9B362503E24A}" destId="{85CFDE1B-2296-47E7-96A6-20D026A05EFA}" srcOrd="4" destOrd="0" presId="urn:microsoft.com/office/officeart/2005/8/layout/hierarchy6"/>
    <dgm:cxn modelId="{01F7DCCF-6848-43E7-948C-115DEA49E988}" type="presParOf" srcId="{1499F270-BBA7-49E9-8D9E-9B362503E24A}" destId="{AB85C8B5-5D96-4303-83D1-7D9B1C6602B4}" srcOrd="5" destOrd="0" presId="urn:microsoft.com/office/officeart/2005/8/layout/hierarchy6"/>
    <dgm:cxn modelId="{2EB2DEE9-8162-4988-B871-2E9F82971446}" type="presParOf" srcId="{AB85C8B5-5D96-4303-83D1-7D9B1C6602B4}" destId="{7941D1A2-78D4-48EA-B45C-704F3B46BAE8}" srcOrd="0" destOrd="0" presId="urn:microsoft.com/office/officeart/2005/8/layout/hierarchy6"/>
    <dgm:cxn modelId="{C3BD8CD1-D2B0-41CF-846B-F989813A1888}" type="presParOf" srcId="{AB85C8B5-5D96-4303-83D1-7D9B1C6602B4}" destId="{70E26974-4B4B-4905-B7FE-A2665F7C65AA}" srcOrd="1" destOrd="0" presId="urn:microsoft.com/office/officeart/2005/8/layout/hierarchy6"/>
    <dgm:cxn modelId="{94893396-0D5B-4065-91E7-23B9C6296639}" type="presParOf" srcId="{70E26974-4B4B-4905-B7FE-A2665F7C65AA}" destId="{DF26A9F0-F1BD-48BE-A03C-827F4EB80288}" srcOrd="0" destOrd="0" presId="urn:microsoft.com/office/officeart/2005/8/layout/hierarchy6"/>
    <dgm:cxn modelId="{3131654E-9C86-45B3-A098-C25582B98BE3}" type="presParOf" srcId="{70E26974-4B4B-4905-B7FE-A2665F7C65AA}" destId="{CA1CB54B-B20B-4E65-86E0-D11919057032}" srcOrd="1" destOrd="0" presId="urn:microsoft.com/office/officeart/2005/8/layout/hierarchy6"/>
    <dgm:cxn modelId="{B7C6FCC9-0652-4EBC-A77B-93C36040EAF4}" type="presParOf" srcId="{CA1CB54B-B20B-4E65-86E0-D11919057032}" destId="{0CA886DD-8ABB-4A40-94FA-69985CBC665C}" srcOrd="0" destOrd="0" presId="urn:microsoft.com/office/officeart/2005/8/layout/hierarchy6"/>
    <dgm:cxn modelId="{AFDE22E6-6A9F-471C-BE6E-0A9C27E44208}" type="presParOf" srcId="{CA1CB54B-B20B-4E65-86E0-D11919057032}" destId="{AC9325E4-B841-4DEA-96D8-2AC80F26FE6D}" srcOrd="1" destOrd="0" presId="urn:microsoft.com/office/officeart/2005/8/layout/hierarchy6"/>
    <dgm:cxn modelId="{E028CBA6-E3EB-4EEE-9FB8-E9F4CF1EDC53}" type="presParOf" srcId="{1499F270-BBA7-49E9-8D9E-9B362503E24A}" destId="{B69D74E8-D9A2-4630-8B11-10CDEAF3BB6A}" srcOrd="6" destOrd="0" presId="urn:microsoft.com/office/officeart/2005/8/layout/hierarchy6"/>
    <dgm:cxn modelId="{79E5772F-D54A-4C4F-9A8D-559F2A6B33AA}" type="presParOf" srcId="{1499F270-BBA7-49E9-8D9E-9B362503E24A}" destId="{37419DCF-9844-452B-BAA7-4F0785686C1A}" srcOrd="7" destOrd="0" presId="urn:microsoft.com/office/officeart/2005/8/layout/hierarchy6"/>
    <dgm:cxn modelId="{6A06C2D0-12B7-481C-8112-BED73CEA1AC4}" type="presParOf" srcId="{37419DCF-9844-452B-BAA7-4F0785686C1A}" destId="{C94DAE80-7789-4E89-9B7A-0431C0B8D1EA}" srcOrd="0" destOrd="0" presId="urn:microsoft.com/office/officeart/2005/8/layout/hierarchy6"/>
    <dgm:cxn modelId="{8812479E-6793-4073-AC86-22BE941267E3}" type="presParOf" srcId="{37419DCF-9844-452B-BAA7-4F0785686C1A}" destId="{CD36916E-567C-4DF4-A7E5-71150D8ED936}" srcOrd="1" destOrd="0" presId="urn:microsoft.com/office/officeart/2005/8/layout/hierarchy6"/>
    <dgm:cxn modelId="{B5399727-E4D8-4624-89CB-5B00097AAC70}" type="presParOf" srcId="{CD36916E-567C-4DF4-A7E5-71150D8ED936}" destId="{C3CAA3C6-3B3B-473E-8138-0D0AAF635377}" srcOrd="0" destOrd="0" presId="urn:microsoft.com/office/officeart/2005/8/layout/hierarchy6"/>
    <dgm:cxn modelId="{DCF20589-0BF1-43D8-A71D-E2241C982C60}" type="presParOf" srcId="{CD36916E-567C-4DF4-A7E5-71150D8ED936}" destId="{996756A6-5E68-481B-AE62-4229EF03FF25}" srcOrd="1" destOrd="0" presId="urn:microsoft.com/office/officeart/2005/8/layout/hierarchy6"/>
    <dgm:cxn modelId="{24FEB944-7E73-4CB4-8E83-F298B9ADA49A}" type="presParOf" srcId="{996756A6-5E68-481B-AE62-4229EF03FF25}" destId="{76843AC1-3333-42AF-B549-C326979774AA}" srcOrd="0" destOrd="0" presId="urn:microsoft.com/office/officeart/2005/8/layout/hierarchy6"/>
    <dgm:cxn modelId="{19882A3D-D9D9-4254-AF4F-176C25E2FB82}" type="presParOf" srcId="{996756A6-5E68-481B-AE62-4229EF03FF25}" destId="{A0ACCA8E-1181-4419-9AB5-326997F9284E}" srcOrd="1" destOrd="0" presId="urn:microsoft.com/office/officeart/2005/8/layout/hierarchy6"/>
    <dgm:cxn modelId="{9605F7F2-F086-45E3-8C35-2DA6BA9AEEED}" type="presParOf" srcId="{F814FC8D-8189-4401-A4E5-4C6AD3981C40}" destId="{BA35C0AA-914F-421D-8954-C5126B5CDECB}" srcOrd="2" destOrd="0" presId="urn:microsoft.com/office/officeart/2005/8/layout/hierarchy6"/>
    <dgm:cxn modelId="{628C0624-7FE5-4B80-B274-1B8225075703}" type="presParOf" srcId="{F814FC8D-8189-4401-A4E5-4C6AD3981C40}" destId="{159C6E9D-B49A-4AD7-BC3B-279D4D6B89DD}" srcOrd="3" destOrd="0" presId="urn:microsoft.com/office/officeart/2005/8/layout/hierarchy6"/>
    <dgm:cxn modelId="{95350A5B-7A48-4419-88C6-C371CF1E7CB9}" type="presParOf" srcId="{159C6E9D-B49A-4AD7-BC3B-279D4D6B89DD}" destId="{B4A64087-5DE2-4C97-997B-2C73B8C88896}" srcOrd="0" destOrd="0" presId="urn:microsoft.com/office/officeart/2005/8/layout/hierarchy6"/>
    <dgm:cxn modelId="{13775EFB-8263-4406-9D29-A99A9A94CBA8}" type="presParOf" srcId="{159C6E9D-B49A-4AD7-BC3B-279D4D6B89DD}" destId="{36659C13-AB6E-4E46-8A08-F8BE1B3417A3}" srcOrd="1" destOrd="0" presId="urn:microsoft.com/office/officeart/2005/8/layout/hierarchy6"/>
    <dgm:cxn modelId="{4B1A3D31-9DF3-4D83-86F4-8989D491FC3F}" type="presParOf" srcId="{36659C13-AB6E-4E46-8A08-F8BE1B3417A3}" destId="{BABB3D65-63E3-412C-8FF6-0A387D1D63E4}" srcOrd="0" destOrd="0" presId="urn:microsoft.com/office/officeart/2005/8/layout/hierarchy6"/>
    <dgm:cxn modelId="{47D8BD02-0BFF-4558-BDE8-3DD7BBAB566D}" type="presParOf" srcId="{36659C13-AB6E-4E46-8A08-F8BE1B3417A3}" destId="{1271D98A-2DC4-475F-B874-D582F4DFDA3A}" srcOrd="1" destOrd="0" presId="urn:microsoft.com/office/officeart/2005/8/layout/hierarchy6"/>
    <dgm:cxn modelId="{B3E8352A-8D60-448D-94BD-192AC50BAA57}" type="presParOf" srcId="{1271D98A-2DC4-475F-B874-D582F4DFDA3A}" destId="{F64BA6B0-7A2E-4EDD-A6DF-D872CFCF334A}" srcOrd="0" destOrd="0" presId="urn:microsoft.com/office/officeart/2005/8/layout/hierarchy6"/>
    <dgm:cxn modelId="{789E2B97-3D0E-4B58-ACDC-70E19F72C9AE}" type="presParOf" srcId="{1271D98A-2DC4-475F-B874-D582F4DFDA3A}" destId="{58169B43-3F55-4FA0-9C75-C5583399654F}" srcOrd="1" destOrd="0" presId="urn:microsoft.com/office/officeart/2005/8/layout/hierarchy6"/>
    <dgm:cxn modelId="{758320AF-29A0-49CF-9B56-C895F77518A9}" type="presParOf" srcId="{58169B43-3F55-4FA0-9C75-C5583399654F}" destId="{99041C85-9915-4A6C-B9FD-ACA63BD79E01}" srcOrd="0" destOrd="0" presId="urn:microsoft.com/office/officeart/2005/8/layout/hierarchy6"/>
    <dgm:cxn modelId="{E4E96FBA-5B1A-4D6B-B0D7-284716DC202A}" type="presParOf" srcId="{58169B43-3F55-4FA0-9C75-C5583399654F}" destId="{84A12250-9CCD-427D-BB1A-F0BBDA55568D}" srcOrd="1" destOrd="0" presId="urn:microsoft.com/office/officeart/2005/8/layout/hierarchy6"/>
    <dgm:cxn modelId="{8029B901-C4B9-4074-B505-DC49378C625B}" type="presParOf" srcId="{84A12250-9CCD-427D-BB1A-F0BBDA55568D}" destId="{646F4872-B306-4552-BEC3-69F3610DDCE5}" srcOrd="0" destOrd="0" presId="urn:microsoft.com/office/officeart/2005/8/layout/hierarchy6"/>
    <dgm:cxn modelId="{0BE47AB7-8A51-49A5-87E3-159D8D14483B}" type="presParOf" srcId="{84A12250-9CCD-427D-BB1A-F0BBDA55568D}" destId="{58DE244C-5C1C-4DED-B4A9-9E98FB4A5E34}" srcOrd="1" destOrd="0" presId="urn:microsoft.com/office/officeart/2005/8/layout/hierarchy6"/>
    <dgm:cxn modelId="{745DD1C9-6CEE-459C-8EBD-86ACC19138BC}" type="presParOf" srcId="{36659C13-AB6E-4E46-8A08-F8BE1B3417A3}" destId="{30E3E61B-ACB4-49ED-A1AB-3F066E1A1922}" srcOrd="2" destOrd="0" presId="urn:microsoft.com/office/officeart/2005/8/layout/hierarchy6"/>
    <dgm:cxn modelId="{FCE50610-1213-4582-A13F-58BAFC9CC46E}" type="presParOf" srcId="{36659C13-AB6E-4E46-8A08-F8BE1B3417A3}" destId="{C4C5B276-6201-4881-B81A-5FA761B0FA4C}" srcOrd="3" destOrd="0" presId="urn:microsoft.com/office/officeart/2005/8/layout/hierarchy6"/>
    <dgm:cxn modelId="{E95F394E-96DB-452F-8347-A9AC26336612}" type="presParOf" srcId="{C4C5B276-6201-4881-B81A-5FA761B0FA4C}" destId="{6ACE16F4-9F91-4874-9A7B-50AA5FA72405}" srcOrd="0" destOrd="0" presId="urn:microsoft.com/office/officeart/2005/8/layout/hierarchy6"/>
    <dgm:cxn modelId="{08C73D0B-4A61-40E6-A0C7-AA39D6989D26}" type="presParOf" srcId="{C4C5B276-6201-4881-B81A-5FA761B0FA4C}" destId="{917CB2CB-DC2D-442F-8B10-A803AC5C4DA9}" srcOrd="1" destOrd="0" presId="urn:microsoft.com/office/officeart/2005/8/layout/hierarchy6"/>
    <dgm:cxn modelId="{97E685A4-C756-4EEE-AA67-6DF568B3A16C}" type="presParOf" srcId="{917CB2CB-DC2D-442F-8B10-A803AC5C4DA9}" destId="{4E129204-EED6-4B37-9EC1-A2D227D0A481}" srcOrd="0" destOrd="0" presId="urn:microsoft.com/office/officeart/2005/8/layout/hierarchy6"/>
    <dgm:cxn modelId="{5AF7A953-8ACF-4869-AD14-6C25B6DEEEBC}" type="presParOf" srcId="{917CB2CB-DC2D-442F-8B10-A803AC5C4DA9}" destId="{17FD181B-05D3-4FB0-95AA-D29B42CCC110}" srcOrd="1" destOrd="0" presId="urn:microsoft.com/office/officeart/2005/8/layout/hierarchy6"/>
    <dgm:cxn modelId="{FA2F7B51-ABD0-4F30-BFB0-1A5B06A3131E}" type="presParOf" srcId="{17FD181B-05D3-4FB0-95AA-D29B42CCC110}" destId="{0351F607-3C97-4B1B-B57D-D62B678505C1}" srcOrd="0" destOrd="0" presId="urn:microsoft.com/office/officeart/2005/8/layout/hierarchy6"/>
    <dgm:cxn modelId="{8A8CE22F-5307-42CF-A762-1C121662EAE7}" type="presParOf" srcId="{17FD181B-05D3-4FB0-95AA-D29B42CCC110}" destId="{08DFE071-2D25-49F5-B086-DF8015B87F44}" srcOrd="1" destOrd="0" presId="urn:microsoft.com/office/officeart/2005/8/layout/hierarchy6"/>
    <dgm:cxn modelId="{B38E4D2B-0196-44ED-812D-FAD18C887E1D}" type="presParOf" srcId="{9B5197CB-37D3-4DB6-829C-8DC96FFDB485}" destId="{123F2F67-D3EC-473C-B27B-0A9EFDD8C18A}" srcOrd="1" destOrd="0" presId="urn:microsoft.com/office/officeart/2005/8/layout/hierarchy6"/>
    <dgm:cxn modelId="{E1AC18BF-0F20-4B21-8484-FF37F850684C}" type="presParOf" srcId="{123F2F67-D3EC-473C-B27B-0A9EFDD8C18A}" destId="{0E000B10-E247-4CA2-92D3-B382DFB118C4}" srcOrd="0" destOrd="0" presId="urn:microsoft.com/office/officeart/2005/8/layout/hierarchy6"/>
    <dgm:cxn modelId="{BE4307DC-0BDD-42CF-8FCB-022575AC3ABF}" type="presParOf" srcId="{0E000B10-E247-4CA2-92D3-B382DFB118C4}" destId="{2293BDAA-56E9-4274-A466-F24588762173}" srcOrd="0" destOrd="0" presId="urn:microsoft.com/office/officeart/2005/8/layout/hierarchy6"/>
    <dgm:cxn modelId="{25FCF08F-08AD-4195-A8D3-F8FCC5D641AD}" type="presParOf" srcId="{0E000B10-E247-4CA2-92D3-B382DFB118C4}" destId="{7D31B246-8218-4ABB-8C9E-F6C49FBD50D5}" srcOrd="1" destOrd="0" presId="urn:microsoft.com/office/officeart/2005/8/layout/hierarchy6"/>
    <dgm:cxn modelId="{20C2E7D6-3E0F-4D7C-935B-FC2479837724}" type="presParOf" srcId="{123F2F67-D3EC-473C-B27B-0A9EFDD8C18A}" destId="{B1460855-B142-4858-A44B-E379C7212AA8}" srcOrd="1" destOrd="0" presId="urn:microsoft.com/office/officeart/2005/8/layout/hierarchy6"/>
    <dgm:cxn modelId="{19861F72-0ED3-4D19-A774-776105BA5352}" type="presParOf" srcId="{B1460855-B142-4858-A44B-E379C7212AA8}" destId="{DB56C5F7-5182-4F2A-A132-A47F9069D4EB}" srcOrd="0" destOrd="0" presId="urn:microsoft.com/office/officeart/2005/8/layout/hierarchy6"/>
    <dgm:cxn modelId="{1D5F3381-5A6F-4F3C-815B-B538AE578A2B}" type="presParOf" srcId="{123F2F67-D3EC-473C-B27B-0A9EFDD8C18A}" destId="{9EE18635-2D67-40FF-BA76-3303A6790A3D}" srcOrd="2" destOrd="0" presId="urn:microsoft.com/office/officeart/2005/8/layout/hierarchy6"/>
    <dgm:cxn modelId="{CCCCBA0D-FE81-4D71-B2BD-4D7BABACCDD5}" type="presParOf" srcId="{9EE18635-2D67-40FF-BA76-3303A6790A3D}" destId="{12A5DCEC-4B68-41E2-8BF7-B8E26D95E93D}" srcOrd="0" destOrd="0" presId="urn:microsoft.com/office/officeart/2005/8/layout/hierarchy6"/>
    <dgm:cxn modelId="{FFE35490-7E61-4E9A-8DCF-5F5FD2142614}" type="presParOf" srcId="{9EE18635-2D67-40FF-BA76-3303A6790A3D}" destId="{A4E5A236-76C7-4D74-B238-65BC81B494B7}" srcOrd="1" destOrd="0" presId="urn:microsoft.com/office/officeart/2005/8/layout/hierarchy6"/>
    <dgm:cxn modelId="{2180142C-7964-4E15-BF5A-3AC43F3C8B1C}" type="presParOf" srcId="{123F2F67-D3EC-473C-B27B-0A9EFDD8C18A}" destId="{C3586E3A-52E3-4DB0-AB7C-EBB519029336}" srcOrd="3" destOrd="0" presId="urn:microsoft.com/office/officeart/2005/8/layout/hierarchy6"/>
    <dgm:cxn modelId="{09EEE31A-383F-42EE-BA5A-FDDBE5C39F12}" type="presParOf" srcId="{C3586E3A-52E3-4DB0-AB7C-EBB519029336}" destId="{0FAB5215-E6A2-4633-BB1B-C7768DE0B95A}" srcOrd="0" destOrd="0" presId="urn:microsoft.com/office/officeart/2005/8/layout/hierarchy6"/>
    <dgm:cxn modelId="{2F0CB063-4145-4CB1-8A06-397969DC68EC}" type="presParOf" srcId="{123F2F67-D3EC-473C-B27B-0A9EFDD8C18A}" destId="{A2F64158-7C36-4D98-B7A6-0CAB4F206DFC}" srcOrd="4" destOrd="0" presId="urn:microsoft.com/office/officeart/2005/8/layout/hierarchy6"/>
    <dgm:cxn modelId="{711F37E8-C2ED-4F1B-ADD5-46501AFF70CC}" type="presParOf" srcId="{A2F64158-7C36-4D98-B7A6-0CAB4F206DFC}" destId="{CCBB4A1D-6935-4D1C-8F23-27ED70D09217}" srcOrd="0" destOrd="0" presId="urn:microsoft.com/office/officeart/2005/8/layout/hierarchy6"/>
    <dgm:cxn modelId="{0A19EC55-5F04-4AEE-993F-42913BDE0E57}" type="presParOf" srcId="{A2F64158-7C36-4D98-B7A6-0CAB4F206DFC}" destId="{9283A644-6523-406D-99CA-3DE623770249}" srcOrd="1" destOrd="0" presId="urn:microsoft.com/office/officeart/2005/8/layout/hierarchy6"/>
    <dgm:cxn modelId="{802A8EDD-55EA-426D-BACF-E6635DE6932E}" type="presParOf" srcId="{123F2F67-D3EC-473C-B27B-0A9EFDD8C18A}" destId="{1609F405-E774-49B2-8E33-7BFC567C303F}" srcOrd="5" destOrd="0" presId="urn:microsoft.com/office/officeart/2005/8/layout/hierarchy6"/>
    <dgm:cxn modelId="{677E9B11-99D2-478E-B125-1600BA6222CF}" type="presParOf" srcId="{1609F405-E774-49B2-8E33-7BFC567C303F}" destId="{6E92F49E-592C-43E1-838B-28D4DA83C190}" srcOrd="0" destOrd="0" presId="urn:microsoft.com/office/officeart/2005/8/layout/hierarchy6"/>
    <dgm:cxn modelId="{8C391A7D-CC04-473E-BE41-CF384E7CF584}" type="presParOf" srcId="{123F2F67-D3EC-473C-B27B-0A9EFDD8C18A}" destId="{4A922673-1A98-4A67-94D4-44A9A7B56D23}" srcOrd="6" destOrd="0" presId="urn:microsoft.com/office/officeart/2005/8/layout/hierarchy6"/>
    <dgm:cxn modelId="{E2B07D7E-B006-4B4E-80B9-F6F35E4F2DCE}" type="presParOf" srcId="{4A922673-1A98-4A67-94D4-44A9A7B56D23}" destId="{5613D2F8-35B7-44FE-B2CF-C8FA0153A582}" srcOrd="0" destOrd="0" presId="urn:microsoft.com/office/officeart/2005/8/layout/hierarchy6"/>
    <dgm:cxn modelId="{FBE1A03A-9280-4AE8-8C65-6860B5C4BC7D}" type="presParOf" srcId="{4A922673-1A98-4A67-94D4-44A9A7B56D23}" destId="{FDB57983-8865-42CD-826B-D358B5BE9C08}" srcOrd="1" destOrd="0" presId="urn:microsoft.com/office/officeart/2005/8/layout/hierarchy6"/>
    <dgm:cxn modelId="{317EA209-CD5B-477C-B753-EBEE1F81CDDD}" type="presParOf" srcId="{123F2F67-D3EC-473C-B27B-0A9EFDD8C18A}" destId="{5C666789-CCCE-419D-B1BE-DCA178896987}" srcOrd="7" destOrd="0" presId="urn:microsoft.com/office/officeart/2005/8/layout/hierarchy6"/>
    <dgm:cxn modelId="{39FBFD75-D23C-479C-90BC-421B5D8C60D1}" type="presParOf" srcId="{5C666789-CCCE-419D-B1BE-DCA178896987}" destId="{FD1A7A8F-A1BC-4110-B924-25708B47AB80}" srcOrd="0" destOrd="0" presId="urn:microsoft.com/office/officeart/2005/8/layout/hierarchy6"/>
    <dgm:cxn modelId="{4458A63E-5C48-441F-BC00-A306CED656A1}" type="presParOf" srcId="{123F2F67-D3EC-473C-B27B-0A9EFDD8C18A}" destId="{EA07947A-DED0-40B4-BBAA-D0A77F82C290}" srcOrd="8" destOrd="0" presId="urn:microsoft.com/office/officeart/2005/8/layout/hierarchy6"/>
    <dgm:cxn modelId="{6B2F4C41-B44E-4D97-97FC-19CBBDE23E0B}" type="presParOf" srcId="{EA07947A-DED0-40B4-BBAA-D0A77F82C290}" destId="{F5A7A5AF-85EB-4795-8BAC-83A77210E913}" srcOrd="0" destOrd="0" presId="urn:microsoft.com/office/officeart/2005/8/layout/hierarchy6"/>
    <dgm:cxn modelId="{1561F824-ADCC-4CA9-9432-E9F32B28E7E5}" type="presParOf" srcId="{EA07947A-DED0-40B4-BBAA-D0A77F82C290}" destId="{92A09FA6-65C9-48F3-8A35-EA086F83017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2576CB-836A-426A-BF76-B315C185647F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4B6A3C45-5DE5-4192-B6BA-29FC1FAFFF0F}">
      <dgm:prSet phldrT="[Text]" custT="1"/>
      <dgm:spPr/>
      <dgm:t>
        <a:bodyPr/>
        <a:lstStyle/>
        <a:p>
          <a:r>
            <a:rPr lang="da-DK" sz="1200" b="1" dirty="0" smtClean="0"/>
            <a:t>RSLCnano</a:t>
          </a:r>
          <a:endParaRPr lang="da-DK" sz="1200" b="1" dirty="0"/>
        </a:p>
      </dgm:t>
    </dgm:pt>
    <dgm:pt modelId="{66C69FCD-C651-4E56-96F4-7459092F83A3}" type="parTrans" cxnId="{E588F1FA-F879-4626-95AA-B4A1630B60E8}">
      <dgm:prSet/>
      <dgm:spPr/>
      <dgm:t>
        <a:bodyPr/>
        <a:lstStyle/>
        <a:p>
          <a:endParaRPr lang="da-DK"/>
        </a:p>
      </dgm:t>
    </dgm:pt>
    <dgm:pt modelId="{A64E94F5-48D5-4D52-8898-ECB97DC2F8E9}" type="sibTrans" cxnId="{E588F1FA-F879-4626-95AA-B4A1630B60E8}">
      <dgm:prSet/>
      <dgm:spPr/>
      <dgm:t>
        <a:bodyPr/>
        <a:lstStyle/>
        <a:p>
          <a:endParaRPr lang="da-DK"/>
        </a:p>
      </dgm:t>
    </dgm:pt>
    <dgm:pt modelId="{325A544C-DD01-4E94-9566-4E67AD60E9DF}">
      <dgm:prSet phldrT="[Text]" custT="1"/>
      <dgm:spPr/>
      <dgm:t>
        <a:bodyPr/>
        <a:lstStyle/>
        <a:p>
          <a:r>
            <a:rPr lang="da-DK" sz="1000" b="1" dirty="0" smtClean="0"/>
            <a:t>Liquid Junction</a:t>
          </a:r>
          <a:endParaRPr lang="da-DK" sz="1000" b="1" dirty="0"/>
        </a:p>
      </dgm:t>
    </dgm:pt>
    <dgm:pt modelId="{7B10EC3E-002D-4FE5-B94B-4A7596D09516}" type="parTrans" cxnId="{F91896C6-8340-4CD2-B360-0CD93A5A1EB7}">
      <dgm:prSet/>
      <dgm:spPr/>
      <dgm:t>
        <a:bodyPr/>
        <a:lstStyle/>
        <a:p>
          <a:endParaRPr lang="da-DK"/>
        </a:p>
      </dgm:t>
    </dgm:pt>
    <dgm:pt modelId="{BD0C49C1-AF11-4DCD-9E68-33A260CAF79E}" type="sibTrans" cxnId="{F91896C6-8340-4CD2-B360-0CD93A5A1EB7}">
      <dgm:prSet/>
      <dgm:spPr/>
      <dgm:t>
        <a:bodyPr/>
        <a:lstStyle/>
        <a:p>
          <a:endParaRPr lang="da-DK"/>
        </a:p>
      </dgm:t>
    </dgm:pt>
    <dgm:pt modelId="{2E0F0146-960C-452A-BF8F-838509B2B8AC}">
      <dgm:prSet phldrT="[Text]" custT="1"/>
      <dgm:spPr/>
      <dgm:t>
        <a:bodyPr/>
        <a:lstStyle/>
        <a:p>
          <a:pPr algn="l"/>
          <a:r>
            <a:rPr lang="da-DK" sz="1200" dirty="0" smtClean="0"/>
            <a:t>LC</a:t>
          </a:r>
          <a:endParaRPr lang="da-DK" sz="1200" dirty="0"/>
        </a:p>
      </dgm:t>
    </dgm:pt>
    <dgm:pt modelId="{8169E1F8-102F-4BB4-ABE3-28E976905B8E}" type="parTrans" cxnId="{490428A0-E862-47A9-A0A4-6A9017451326}">
      <dgm:prSet/>
      <dgm:spPr/>
      <dgm:t>
        <a:bodyPr/>
        <a:lstStyle/>
        <a:p>
          <a:endParaRPr lang="da-DK"/>
        </a:p>
      </dgm:t>
    </dgm:pt>
    <dgm:pt modelId="{E489F627-62DB-4817-AF92-CFCD445FA9BC}" type="sibTrans" cxnId="{490428A0-E862-47A9-A0A4-6A9017451326}">
      <dgm:prSet/>
      <dgm:spPr/>
      <dgm:t>
        <a:bodyPr/>
        <a:lstStyle/>
        <a:p>
          <a:endParaRPr lang="da-DK"/>
        </a:p>
      </dgm:t>
    </dgm:pt>
    <dgm:pt modelId="{01072627-574A-4ED7-9D9D-870C161F2E56}">
      <dgm:prSet phldrT="[Text]" custT="1"/>
      <dgm:spPr/>
      <dgm:t>
        <a:bodyPr/>
        <a:lstStyle/>
        <a:p>
          <a:pPr algn="l"/>
          <a:r>
            <a:rPr lang="da-DK" sz="1200" dirty="0" smtClean="0"/>
            <a:t>Source</a:t>
          </a:r>
          <a:endParaRPr lang="da-DK" sz="1200" dirty="0"/>
        </a:p>
      </dgm:t>
    </dgm:pt>
    <dgm:pt modelId="{0DBF1F3F-26E5-41B0-84DA-52822B2E8AD1}" type="parTrans" cxnId="{6BE71645-8802-42D8-9D72-EBD22A08B6B6}">
      <dgm:prSet/>
      <dgm:spPr/>
      <dgm:t>
        <a:bodyPr/>
        <a:lstStyle/>
        <a:p>
          <a:endParaRPr lang="da-DK"/>
        </a:p>
      </dgm:t>
    </dgm:pt>
    <dgm:pt modelId="{62539FEE-1542-4898-832E-AD7D87BB0AC1}" type="sibTrans" cxnId="{6BE71645-8802-42D8-9D72-EBD22A08B6B6}">
      <dgm:prSet/>
      <dgm:spPr/>
      <dgm:t>
        <a:bodyPr/>
        <a:lstStyle/>
        <a:p>
          <a:endParaRPr lang="da-DK"/>
        </a:p>
      </dgm:t>
    </dgm:pt>
    <dgm:pt modelId="{039E1C9E-BBA2-4B4B-B223-D1A41FBFB2F7}">
      <dgm:prSet phldrT="[Text]" custT="1"/>
      <dgm:spPr/>
      <dgm:t>
        <a:bodyPr/>
        <a:lstStyle/>
        <a:p>
          <a:pPr algn="l"/>
          <a:r>
            <a:rPr lang="da-DK" sz="1200" dirty="0" smtClean="0"/>
            <a:t>HV junction</a:t>
          </a:r>
          <a:endParaRPr lang="da-DK" sz="1200" dirty="0"/>
        </a:p>
      </dgm:t>
    </dgm:pt>
    <dgm:pt modelId="{AB647EE2-7468-426F-9AA5-C57E81A1783F}" type="sibTrans" cxnId="{DFEAB85A-7BCE-4039-990B-7C1D2EC06B08}">
      <dgm:prSet/>
      <dgm:spPr/>
      <dgm:t>
        <a:bodyPr/>
        <a:lstStyle/>
        <a:p>
          <a:endParaRPr lang="da-DK"/>
        </a:p>
      </dgm:t>
    </dgm:pt>
    <dgm:pt modelId="{96D507CC-C641-479B-B1F1-90AACEFFD40A}" type="parTrans" cxnId="{DFEAB85A-7BCE-4039-990B-7C1D2EC06B08}">
      <dgm:prSet/>
      <dgm:spPr/>
      <dgm:t>
        <a:bodyPr/>
        <a:lstStyle/>
        <a:p>
          <a:endParaRPr lang="da-DK"/>
        </a:p>
      </dgm:t>
    </dgm:pt>
    <dgm:pt modelId="{03FCA19D-A367-4E8E-8A23-4D848D878D99}">
      <dgm:prSet phldrT="[Text]" custT="1"/>
      <dgm:spPr/>
      <dgm:t>
        <a:bodyPr/>
        <a:lstStyle/>
        <a:p>
          <a:r>
            <a:rPr lang="da-DK" sz="1000" b="1" dirty="0" smtClean="0"/>
            <a:t>Direct Junction</a:t>
          </a:r>
          <a:endParaRPr lang="da-DK" sz="1000" b="1" dirty="0"/>
        </a:p>
      </dgm:t>
    </dgm:pt>
    <dgm:pt modelId="{0CC5C96A-A9B3-4933-9477-C78F33A9B5C7}" type="parTrans" cxnId="{6732BFB8-048F-4A10-A026-7098291DE19E}">
      <dgm:prSet/>
      <dgm:spPr/>
      <dgm:t>
        <a:bodyPr/>
        <a:lstStyle/>
        <a:p>
          <a:endParaRPr lang="da-DK"/>
        </a:p>
      </dgm:t>
    </dgm:pt>
    <dgm:pt modelId="{31FD9B6E-C485-4F33-B9A4-678A1A9E9922}" type="sibTrans" cxnId="{6732BFB8-048F-4A10-A026-7098291DE19E}">
      <dgm:prSet/>
      <dgm:spPr/>
      <dgm:t>
        <a:bodyPr/>
        <a:lstStyle/>
        <a:p>
          <a:endParaRPr lang="da-DK"/>
        </a:p>
      </dgm:t>
    </dgm:pt>
    <dgm:pt modelId="{6FBAEAE4-2EF4-4F08-85F2-33E0C108FA0F}">
      <dgm:prSet phldrT="[Text]" custT="1"/>
      <dgm:spPr/>
      <dgm:t>
        <a:bodyPr/>
        <a:lstStyle/>
        <a:p>
          <a:pPr algn="l"/>
          <a:r>
            <a:rPr lang="da-DK" sz="1200" dirty="0" smtClean="0"/>
            <a:t>Column setup</a:t>
          </a:r>
          <a:endParaRPr lang="da-DK" sz="1200" dirty="0"/>
        </a:p>
      </dgm:t>
    </dgm:pt>
    <dgm:pt modelId="{02BA5366-212D-4ED9-B741-1403898423DA}" type="parTrans" cxnId="{B0BF1335-2B99-4E26-B1F1-A7F08D1E8BAD}">
      <dgm:prSet/>
      <dgm:spPr/>
      <dgm:t>
        <a:bodyPr/>
        <a:lstStyle/>
        <a:p>
          <a:endParaRPr lang="da-DK"/>
        </a:p>
      </dgm:t>
    </dgm:pt>
    <dgm:pt modelId="{1D0B8C1A-BB28-44BD-B941-4972A3709B6D}" type="sibTrans" cxnId="{B0BF1335-2B99-4E26-B1F1-A7F08D1E8BAD}">
      <dgm:prSet/>
      <dgm:spPr/>
      <dgm:t>
        <a:bodyPr/>
        <a:lstStyle/>
        <a:p>
          <a:endParaRPr lang="da-DK"/>
        </a:p>
      </dgm:t>
    </dgm:pt>
    <dgm:pt modelId="{95BEE5D5-ACE6-48C2-90F2-0AC0D0641C1A}">
      <dgm:prSet phldrT="[Text]" custT="1"/>
      <dgm:spPr/>
      <dgm:t>
        <a:bodyPr/>
        <a:lstStyle/>
        <a:p>
          <a:pPr algn="l"/>
          <a:r>
            <a:rPr lang="da-DK" sz="1100" dirty="0" smtClean="0"/>
            <a:t>Go to slide</a:t>
          </a:r>
          <a:endParaRPr lang="da-DK" sz="1100" dirty="0"/>
        </a:p>
      </dgm:t>
    </dgm:pt>
    <dgm:pt modelId="{9B55785D-3F57-4831-A46D-024226DD88D1}" type="parTrans" cxnId="{8393CD1E-8D82-4F92-BF56-4FB18A956CE9}">
      <dgm:prSet/>
      <dgm:spPr/>
      <dgm:t>
        <a:bodyPr/>
        <a:lstStyle/>
        <a:p>
          <a:endParaRPr lang="da-DK"/>
        </a:p>
      </dgm:t>
    </dgm:pt>
    <dgm:pt modelId="{A6EDAC24-849B-43BF-AD5D-420CD3EF5E86}" type="sibTrans" cxnId="{8393CD1E-8D82-4F92-BF56-4FB18A956CE9}">
      <dgm:prSet/>
      <dgm:spPr/>
      <dgm:t>
        <a:bodyPr/>
        <a:lstStyle/>
        <a:p>
          <a:endParaRPr lang="da-DK"/>
        </a:p>
      </dgm:t>
    </dgm:pt>
    <dgm:pt modelId="{8A1ECFD8-FE25-4E71-8D11-FD8422BBBE51}">
      <dgm:prSet phldrT="[Text]" custT="1"/>
      <dgm:spPr/>
      <dgm:t>
        <a:bodyPr/>
        <a:lstStyle/>
        <a:p>
          <a:pPr>
            <a:lnSpc>
              <a:spcPct val="70000"/>
            </a:lnSpc>
            <a:spcAft>
              <a:spcPct val="35000"/>
            </a:spcAft>
          </a:pPr>
          <a:r>
            <a:rPr lang="da-DK" sz="800" dirty="0" smtClean="0"/>
            <a:t>Pre-Col</a:t>
          </a:r>
        </a:p>
        <a:p>
          <a:pPr>
            <a:lnSpc>
              <a:spcPct val="70000"/>
            </a:lnSpc>
            <a:spcAft>
              <a:spcPct val="35000"/>
            </a:spcAft>
          </a:pPr>
          <a:r>
            <a:rPr lang="da-DK" sz="800" dirty="0" smtClean="0"/>
            <a:t>+</a:t>
          </a:r>
        </a:p>
        <a:p>
          <a:pPr>
            <a:lnSpc>
              <a:spcPct val="70000"/>
            </a:lnSpc>
            <a:spcAft>
              <a:spcPts val="0"/>
            </a:spcAft>
          </a:pPr>
          <a:r>
            <a:rPr lang="da-DK" sz="800" dirty="0" smtClean="0"/>
            <a:t>Column</a:t>
          </a:r>
        </a:p>
        <a:p>
          <a:pPr>
            <a:lnSpc>
              <a:spcPct val="70000"/>
            </a:lnSpc>
            <a:spcAft>
              <a:spcPct val="35000"/>
            </a:spcAft>
          </a:pPr>
          <a:r>
            <a:rPr lang="da-DK" sz="800" dirty="0" smtClean="0"/>
            <a:t> +</a:t>
          </a:r>
        </a:p>
        <a:p>
          <a:pPr>
            <a:lnSpc>
              <a:spcPct val="70000"/>
            </a:lnSpc>
            <a:spcAft>
              <a:spcPct val="35000"/>
            </a:spcAft>
          </a:pPr>
          <a:r>
            <a:rPr lang="da-DK" sz="800" dirty="0" smtClean="0"/>
            <a:t>Emitter</a:t>
          </a:r>
          <a:endParaRPr lang="da-DK" sz="800" dirty="0"/>
        </a:p>
      </dgm:t>
    </dgm:pt>
    <dgm:pt modelId="{874EA829-0995-450A-AD81-DE8CCA4026A8}" type="parTrans" cxnId="{FFCD346E-D67B-42E8-A72B-BED17CCBC9E9}">
      <dgm:prSet/>
      <dgm:spPr/>
      <dgm:t>
        <a:bodyPr/>
        <a:lstStyle/>
        <a:p>
          <a:endParaRPr lang="da-DK"/>
        </a:p>
      </dgm:t>
    </dgm:pt>
    <dgm:pt modelId="{93130BA6-6477-4A72-8936-EE2E6C548EF3}" type="sibTrans" cxnId="{FFCD346E-D67B-42E8-A72B-BED17CCBC9E9}">
      <dgm:prSet/>
      <dgm:spPr/>
      <dgm:t>
        <a:bodyPr/>
        <a:lstStyle/>
        <a:p>
          <a:endParaRPr lang="da-DK"/>
        </a:p>
      </dgm:t>
    </dgm:pt>
    <dgm:pt modelId="{80049E8E-A0E4-43EF-9614-4551F63BFD75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</a:t>
          </a:r>
        </a:p>
        <a:p>
          <a:pPr>
            <a:spcAft>
              <a:spcPts val="0"/>
            </a:spcAft>
          </a:pPr>
          <a:r>
            <a:rPr lang="da-DK" sz="800" dirty="0" smtClean="0"/>
            <a:t> +</a:t>
          </a:r>
        </a:p>
        <a:p>
          <a:pPr>
            <a:spcAft>
              <a:spcPts val="0"/>
            </a:spcAft>
          </a:pPr>
          <a:r>
            <a:rPr lang="da-DK" sz="800" dirty="0" smtClean="0"/>
            <a:t>Packed Emitter</a:t>
          </a:r>
          <a:endParaRPr lang="da-DK" sz="800" dirty="0"/>
        </a:p>
      </dgm:t>
    </dgm:pt>
    <dgm:pt modelId="{F096F327-34B9-40C0-8C4E-688CE22F9E80}" type="parTrans" cxnId="{C429BA36-AD24-4B62-B2F3-2E211AF8EAAA}">
      <dgm:prSet/>
      <dgm:spPr/>
      <dgm:t>
        <a:bodyPr/>
        <a:lstStyle/>
        <a:p>
          <a:endParaRPr lang="da-DK"/>
        </a:p>
      </dgm:t>
    </dgm:pt>
    <dgm:pt modelId="{91105D28-C759-4009-82DD-461C14539320}" type="sibTrans" cxnId="{C429BA36-AD24-4B62-B2F3-2E211AF8EAAA}">
      <dgm:prSet/>
      <dgm:spPr/>
      <dgm:t>
        <a:bodyPr/>
        <a:lstStyle/>
        <a:p>
          <a:endParaRPr lang="da-DK"/>
        </a:p>
      </dgm:t>
    </dgm:pt>
    <dgm:pt modelId="{43AEA132-DA9D-48BA-8D3C-00D4E78EB4D5}">
      <dgm:prSet phldrT="[Text]" custT="1"/>
      <dgm:spPr/>
      <dgm:t>
        <a:bodyPr/>
        <a:lstStyle/>
        <a:p>
          <a:r>
            <a:rPr lang="da-DK" sz="800" dirty="0" smtClean="0"/>
            <a:t>Packed Emitter</a:t>
          </a:r>
          <a:endParaRPr lang="da-DK" sz="800" dirty="0"/>
        </a:p>
      </dgm:t>
    </dgm:pt>
    <dgm:pt modelId="{27EBFA0C-F109-4356-AF97-89137FF8B9CA}" type="parTrans" cxnId="{919CAC57-48FB-45F3-A216-2E551113E1A3}">
      <dgm:prSet/>
      <dgm:spPr/>
      <dgm:t>
        <a:bodyPr/>
        <a:lstStyle/>
        <a:p>
          <a:endParaRPr lang="da-DK"/>
        </a:p>
      </dgm:t>
    </dgm:pt>
    <dgm:pt modelId="{5ECEDB1B-C6D5-4C9A-B79A-5457D54CCF7E}" type="sibTrans" cxnId="{919CAC57-48FB-45F3-A216-2E551113E1A3}">
      <dgm:prSet/>
      <dgm:spPr/>
      <dgm:t>
        <a:bodyPr/>
        <a:lstStyle/>
        <a:p>
          <a:endParaRPr lang="da-DK"/>
        </a:p>
      </dgm:t>
    </dgm:pt>
    <dgm:pt modelId="{78EAF11D-6408-4494-8D54-5AF7FEEF9F34}">
      <dgm:prSet phldrT="[Text]" custT="1"/>
      <dgm:spPr/>
      <dgm:t>
        <a:bodyPr/>
        <a:lstStyle/>
        <a:p>
          <a:r>
            <a:rPr lang="da-DK" sz="1000" b="1" dirty="0" smtClean="0"/>
            <a:t>EASY-Spray</a:t>
          </a:r>
          <a:endParaRPr lang="da-DK" sz="1000" b="1" dirty="0"/>
        </a:p>
      </dgm:t>
    </dgm:pt>
    <dgm:pt modelId="{50039979-B6D8-4B28-8F9E-3F83E7149076}" type="sibTrans" cxnId="{DAB194C5-E4AF-4219-A4CD-57B2FE4EF256}">
      <dgm:prSet/>
      <dgm:spPr/>
      <dgm:t>
        <a:bodyPr/>
        <a:lstStyle/>
        <a:p>
          <a:endParaRPr lang="da-DK"/>
        </a:p>
      </dgm:t>
    </dgm:pt>
    <dgm:pt modelId="{2C94A1ED-DB63-469D-B6FC-EE8BD48ACC9A}" type="parTrans" cxnId="{DAB194C5-E4AF-4219-A4CD-57B2FE4EF256}">
      <dgm:prSet/>
      <dgm:spPr/>
      <dgm:t>
        <a:bodyPr/>
        <a:lstStyle/>
        <a:p>
          <a:endParaRPr lang="da-DK"/>
        </a:p>
      </dgm:t>
    </dgm:pt>
    <dgm:pt modelId="{9B94B996-3A8B-41C3-B7DE-151043E3E60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</a:t>
          </a:r>
        </a:p>
        <a:p>
          <a:pPr>
            <a:spcAft>
              <a:spcPts val="0"/>
            </a:spcAft>
          </a:pPr>
          <a:r>
            <a:rPr lang="da-DK" sz="800" dirty="0" smtClean="0"/>
            <a:t> + </a:t>
          </a:r>
        </a:p>
        <a:p>
          <a:pPr>
            <a:spcAft>
              <a:spcPts val="0"/>
            </a:spcAft>
          </a:pPr>
          <a:r>
            <a:rPr lang="da-DK" sz="800" dirty="0" smtClean="0"/>
            <a:t>EASY-Spray </a:t>
          </a:r>
        </a:p>
        <a:p>
          <a:pPr>
            <a:spcAft>
              <a:spcPct val="35000"/>
            </a:spcAft>
          </a:pPr>
          <a:r>
            <a:rPr lang="da-DK" sz="800" dirty="0" smtClean="0"/>
            <a:t>Column</a:t>
          </a:r>
          <a:endParaRPr lang="da-DK" sz="800" dirty="0"/>
        </a:p>
      </dgm:t>
    </dgm:pt>
    <dgm:pt modelId="{A7EE580F-193B-4391-8CB4-1B9B32DC9DD9}" type="sibTrans" cxnId="{D193FD7F-2F48-49B3-BCAF-B26D82A6691C}">
      <dgm:prSet/>
      <dgm:spPr/>
      <dgm:t>
        <a:bodyPr/>
        <a:lstStyle/>
        <a:p>
          <a:endParaRPr lang="da-DK"/>
        </a:p>
      </dgm:t>
    </dgm:pt>
    <dgm:pt modelId="{9CEADD20-14BF-4F7A-BEBF-6089CD90438E}" type="parTrans" cxnId="{D193FD7F-2F48-49B3-BCAF-B26D82A6691C}">
      <dgm:prSet/>
      <dgm:spPr/>
      <dgm:t>
        <a:bodyPr/>
        <a:lstStyle/>
        <a:p>
          <a:endParaRPr lang="da-DK"/>
        </a:p>
      </dgm:t>
    </dgm:pt>
    <dgm:pt modelId="{972D5F7D-CEA7-437D-BA15-914CC1574657}">
      <dgm:prSet phldrT="[Text]" custT="1"/>
      <dgm:spPr/>
      <dgm:t>
        <a:bodyPr/>
        <a:lstStyle/>
        <a:p>
          <a:r>
            <a:rPr lang="da-DK" sz="1000" b="1" dirty="0" smtClean="0"/>
            <a:t>Nanospray Flex</a:t>
          </a:r>
          <a:endParaRPr lang="da-DK" sz="1000" b="1" dirty="0"/>
        </a:p>
      </dgm:t>
    </dgm:pt>
    <dgm:pt modelId="{E149C1DB-9895-4654-BF98-7780A643FDBB}" type="sibTrans" cxnId="{C3D2443C-0711-4C5B-8C15-DC2F2F1F564F}">
      <dgm:prSet/>
      <dgm:spPr/>
      <dgm:t>
        <a:bodyPr/>
        <a:lstStyle/>
        <a:p>
          <a:endParaRPr lang="da-DK"/>
        </a:p>
      </dgm:t>
    </dgm:pt>
    <dgm:pt modelId="{2F3070AD-5043-4C8F-8048-62C73865A055}" type="parTrans" cxnId="{C3D2443C-0711-4C5B-8C15-DC2F2F1F564F}">
      <dgm:prSet/>
      <dgm:spPr/>
      <dgm:t>
        <a:bodyPr/>
        <a:lstStyle/>
        <a:p>
          <a:endParaRPr lang="da-DK"/>
        </a:p>
      </dgm:t>
    </dgm:pt>
    <dgm:pt modelId="{9CCBC177-8732-4167-8F52-1DF0BB698709}">
      <dgm:prSet phldrT="[Text]" custT="1"/>
      <dgm:spPr/>
      <dgm:t>
        <a:bodyPr/>
        <a:lstStyle/>
        <a:p>
          <a:r>
            <a:rPr lang="da-DK" sz="800" dirty="0" smtClean="0"/>
            <a:t>EASY-Spray</a:t>
          </a:r>
        </a:p>
        <a:p>
          <a:r>
            <a:rPr lang="da-DK" sz="800" dirty="0" smtClean="0"/>
            <a:t>Column</a:t>
          </a:r>
          <a:endParaRPr lang="da-DK" sz="800" dirty="0"/>
        </a:p>
      </dgm:t>
    </dgm:pt>
    <dgm:pt modelId="{6C5D0939-5BE5-4A22-A550-20C7873292A6}" type="parTrans" cxnId="{8B271EDC-08C9-47AC-B036-75E49BA24449}">
      <dgm:prSet/>
      <dgm:spPr/>
      <dgm:t>
        <a:bodyPr/>
        <a:lstStyle/>
        <a:p>
          <a:endParaRPr lang="da-DK"/>
        </a:p>
      </dgm:t>
    </dgm:pt>
    <dgm:pt modelId="{88266DFC-1482-419D-A08D-ED602660228D}" type="sibTrans" cxnId="{8B271EDC-08C9-47AC-B036-75E49BA24449}">
      <dgm:prSet/>
      <dgm:spPr/>
      <dgm:t>
        <a:bodyPr/>
        <a:lstStyle/>
        <a:p>
          <a:endParaRPr lang="da-DK"/>
        </a:p>
      </dgm:t>
    </dgm:pt>
    <dgm:pt modelId="{2EE6CD65-2FF8-4779-A3C4-1F47A744FAD5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1" action="ppaction://hlinksldjump"/>
            </a:rPr>
            <a:t>Slide 21</a:t>
          </a:r>
          <a:endParaRPr lang="da-DK" sz="800" dirty="0"/>
        </a:p>
      </dgm:t>
    </dgm:pt>
    <dgm:pt modelId="{6AFD7D60-F99E-4423-90C5-0869822AFFB3}" type="parTrans" cxnId="{A5FEEA3F-2AD7-4BDA-B980-A9A5E68F44C9}">
      <dgm:prSet/>
      <dgm:spPr/>
      <dgm:t>
        <a:bodyPr/>
        <a:lstStyle/>
        <a:p>
          <a:endParaRPr lang="da-DK"/>
        </a:p>
      </dgm:t>
    </dgm:pt>
    <dgm:pt modelId="{BBD508ED-DD93-48B8-A88D-A749CCA4142C}" type="sibTrans" cxnId="{A5FEEA3F-2AD7-4BDA-B980-A9A5E68F44C9}">
      <dgm:prSet/>
      <dgm:spPr/>
      <dgm:t>
        <a:bodyPr/>
        <a:lstStyle/>
        <a:p>
          <a:endParaRPr lang="da-DK"/>
        </a:p>
      </dgm:t>
    </dgm:pt>
    <dgm:pt modelId="{0196BC08-CD44-4880-8E17-161E3FC4CA35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2" action="ppaction://hlinksldjump"/>
            </a:rPr>
            <a:t>Slide 22</a:t>
          </a:r>
          <a:endParaRPr lang="da-DK" sz="800" dirty="0"/>
        </a:p>
      </dgm:t>
    </dgm:pt>
    <dgm:pt modelId="{0EFBA672-2EDF-4DC0-8C9F-8CF27CD9097C}" type="parTrans" cxnId="{21476F17-6C27-4320-BEC6-896FBC26D9DA}">
      <dgm:prSet/>
      <dgm:spPr/>
      <dgm:t>
        <a:bodyPr/>
        <a:lstStyle/>
        <a:p>
          <a:endParaRPr lang="da-DK"/>
        </a:p>
      </dgm:t>
    </dgm:pt>
    <dgm:pt modelId="{6D2A4004-D505-4E77-843F-F111C813D936}" type="sibTrans" cxnId="{21476F17-6C27-4320-BEC6-896FBC26D9DA}">
      <dgm:prSet/>
      <dgm:spPr/>
      <dgm:t>
        <a:bodyPr/>
        <a:lstStyle/>
        <a:p>
          <a:endParaRPr lang="da-DK"/>
        </a:p>
      </dgm:t>
    </dgm:pt>
    <dgm:pt modelId="{A06B05C9-5CC4-4EA1-98B6-B2709EE250D8}">
      <dgm:prSet phldrT="[Text]" custT="1"/>
      <dgm:spPr/>
      <dgm:t>
        <a:bodyPr/>
        <a:lstStyle/>
        <a:p>
          <a:pPr algn="l"/>
          <a:r>
            <a:rPr lang="da-DK" sz="1100" dirty="0" smtClean="0"/>
            <a:t>Go to slide</a:t>
          </a:r>
          <a:endParaRPr lang="da-DK" sz="1100" dirty="0"/>
        </a:p>
      </dgm:t>
    </dgm:pt>
    <dgm:pt modelId="{6B25D2E2-B192-4C0E-8169-D4011ECEAB7C}" type="sibTrans" cxnId="{A5C77D85-37A7-4A88-A005-32BF348A4D0D}">
      <dgm:prSet/>
      <dgm:spPr/>
      <dgm:t>
        <a:bodyPr/>
        <a:lstStyle/>
        <a:p>
          <a:endParaRPr lang="en-US"/>
        </a:p>
      </dgm:t>
    </dgm:pt>
    <dgm:pt modelId="{D9139FFF-5D9D-4724-BDED-CFEB588FD69F}" type="parTrans" cxnId="{A5C77D85-37A7-4A88-A005-32BF348A4D0D}">
      <dgm:prSet/>
      <dgm:spPr/>
      <dgm:t>
        <a:bodyPr/>
        <a:lstStyle/>
        <a:p>
          <a:endParaRPr lang="en-US"/>
        </a:p>
      </dgm:t>
    </dgm:pt>
    <dgm:pt modelId="{43B1DDC2-4AAE-4C6B-B87C-A0D2498BEEBE}">
      <dgm:prSet phldrT="[Text]" custT="1"/>
      <dgm:spPr/>
      <dgm:t>
        <a:bodyPr/>
        <a:lstStyle/>
        <a:p>
          <a:r>
            <a:rPr lang="da-DK" sz="800" dirty="0" smtClean="0"/>
            <a:t>Heated</a:t>
          </a:r>
          <a:endParaRPr lang="da-DK" sz="800" dirty="0"/>
        </a:p>
      </dgm:t>
    </dgm:pt>
    <dgm:pt modelId="{ED7DB00A-8309-4212-AEA9-E69C96D6BA77}" type="parTrans" cxnId="{B4061C52-78A6-4F4C-88E2-64F6A05306F2}">
      <dgm:prSet/>
      <dgm:spPr/>
      <dgm:t>
        <a:bodyPr/>
        <a:lstStyle/>
        <a:p>
          <a:endParaRPr lang="en-US"/>
        </a:p>
      </dgm:t>
    </dgm:pt>
    <dgm:pt modelId="{5ADF78EB-6937-4049-A1BC-A991EA066F29}" type="sibTrans" cxnId="{B4061C52-78A6-4F4C-88E2-64F6A05306F2}">
      <dgm:prSet/>
      <dgm:spPr/>
      <dgm:t>
        <a:bodyPr/>
        <a:lstStyle/>
        <a:p>
          <a:endParaRPr lang="en-US"/>
        </a:p>
      </dgm:t>
    </dgm:pt>
    <dgm:pt modelId="{3478796E-0194-4A13-AE14-03A6EED11B5F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3" action="ppaction://hlinksldjump"/>
            </a:rPr>
            <a:t>Slide 25</a:t>
          </a:r>
          <a:endParaRPr lang="da-DK" sz="800" dirty="0"/>
        </a:p>
      </dgm:t>
    </dgm:pt>
    <dgm:pt modelId="{B101686C-27B9-4AAB-8C4D-3403A4B0E7AB}" type="parTrans" cxnId="{CA078051-5DDB-4964-9ADA-451F4197ED67}">
      <dgm:prSet/>
      <dgm:spPr/>
      <dgm:t>
        <a:bodyPr/>
        <a:lstStyle/>
        <a:p>
          <a:endParaRPr lang="en-US"/>
        </a:p>
      </dgm:t>
    </dgm:pt>
    <dgm:pt modelId="{18A6C3E6-DD40-409E-8388-12070933B16C}" type="sibTrans" cxnId="{CA078051-5DDB-4964-9ADA-451F4197ED67}">
      <dgm:prSet/>
      <dgm:spPr/>
      <dgm:t>
        <a:bodyPr/>
        <a:lstStyle/>
        <a:p>
          <a:endParaRPr lang="en-US"/>
        </a:p>
      </dgm:t>
    </dgm:pt>
    <dgm:pt modelId="{B763C49B-210E-43E6-A06C-495ADB367F0F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4" action="ppaction://hlinksldjump"/>
            </a:rPr>
            <a:t>Slide 23</a:t>
          </a:r>
          <a:endParaRPr lang="da-DK" sz="800" dirty="0"/>
        </a:p>
      </dgm:t>
    </dgm:pt>
    <dgm:pt modelId="{2956DCFC-9F5E-430D-9A5C-49A02273EF00}" type="parTrans" cxnId="{A87DC6B8-2F16-43FB-BE08-EF2B35D29581}">
      <dgm:prSet/>
      <dgm:spPr/>
      <dgm:t>
        <a:bodyPr/>
        <a:lstStyle/>
        <a:p>
          <a:endParaRPr lang="en-US"/>
        </a:p>
      </dgm:t>
    </dgm:pt>
    <dgm:pt modelId="{88189602-0655-472B-B2DC-FE2F33862C6F}" type="sibTrans" cxnId="{A87DC6B8-2F16-43FB-BE08-EF2B35D29581}">
      <dgm:prSet/>
      <dgm:spPr/>
      <dgm:t>
        <a:bodyPr/>
        <a:lstStyle/>
        <a:p>
          <a:endParaRPr lang="en-US"/>
        </a:p>
      </dgm:t>
    </dgm:pt>
    <dgm:pt modelId="{59810FE1-97B8-4C0F-89C2-D2BDDCF43BD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baseline="0" dirty="0" smtClean="0"/>
            <a:t>Room</a:t>
          </a:r>
        </a:p>
        <a:p>
          <a:pPr>
            <a:spcAft>
              <a:spcPts val="0"/>
            </a:spcAft>
          </a:pPr>
          <a:r>
            <a:rPr lang="da-DK" sz="800" baseline="0" dirty="0" smtClean="0"/>
            <a:t>Temp</a:t>
          </a:r>
          <a:endParaRPr lang="da-DK" sz="800" baseline="0" dirty="0"/>
        </a:p>
      </dgm:t>
    </dgm:pt>
    <dgm:pt modelId="{01FB61EC-D5BC-4E38-BB5D-4471935CEFBD}" type="sibTrans" cxnId="{1A19745F-0136-4EBE-93A8-91231B14D9C7}">
      <dgm:prSet/>
      <dgm:spPr/>
      <dgm:t>
        <a:bodyPr/>
        <a:lstStyle/>
        <a:p>
          <a:endParaRPr lang="en-US"/>
        </a:p>
      </dgm:t>
    </dgm:pt>
    <dgm:pt modelId="{E4DC87A1-F858-4407-B0FE-4466BC01C0B4}" type="parTrans" cxnId="{1A19745F-0136-4EBE-93A8-91231B14D9C7}">
      <dgm:prSet/>
      <dgm:spPr/>
      <dgm:t>
        <a:bodyPr/>
        <a:lstStyle/>
        <a:p>
          <a:endParaRPr lang="en-US"/>
        </a:p>
      </dgm:t>
    </dgm:pt>
    <dgm:pt modelId="{1648AA5C-5C66-4773-B2CF-650497D832E2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5" action="ppaction://hlinksldjump"/>
            </a:rPr>
            <a:t>Slide 24</a:t>
          </a:r>
          <a:endParaRPr lang="da-DK" sz="800" dirty="0"/>
        </a:p>
      </dgm:t>
    </dgm:pt>
    <dgm:pt modelId="{5A7EBE40-E221-4738-B663-F6C115B1D4E7}" type="parTrans" cxnId="{0011459E-AD98-4EDF-A9B7-85BA13A6D422}">
      <dgm:prSet/>
      <dgm:spPr/>
      <dgm:t>
        <a:bodyPr/>
        <a:lstStyle/>
        <a:p>
          <a:endParaRPr lang="en-US"/>
        </a:p>
      </dgm:t>
    </dgm:pt>
    <dgm:pt modelId="{540FCD19-FCA8-44C7-A5C0-B52D2A986535}" type="sibTrans" cxnId="{0011459E-AD98-4EDF-A9B7-85BA13A6D422}">
      <dgm:prSet/>
      <dgm:spPr/>
      <dgm:t>
        <a:bodyPr/>
        <a:lstStyle/>
        <a:p>
          <a:endParaRPr lang="en-US"/>
        </a:p>
      </dgm:t>
    </dgm:pt>
    <dgm:pt modelId="{69DCDDDF-7F8A-4AAF-88D5-4A01EABCDD14}">
      <dgm:prSet phldrT="[Text]" custT="1"/>
      <dgm:spPr/>
      <dgm:t>
        <a:bodyPr/>
        <a:lstStyle/>
        <a:p>
          <a:r>
            <a:rPr lang="da-DK" sz="800" dirty="0" smtClean="0"/>
            <a:t>Heated</a:t>
          </a:r>
          <a:endParaRPr lang="da-DK" sz="800" dirty="0"/>
        </a:p>
      </dgm:t>
    </dgm:pt>
    <dgm:pt modelId="{C084EF9E-892E-4FB3-B3CF-A5128152FCC5}" type="parTrans" cxnId="{0E3845A3-54D1-45DF-9A9B-74C8AE476295}">
      <dgm:prSet/>
      <dgm:spPr/>
      <dgm:t>
        <a:bodyPr/>
        <a:lstStyle/>
        <a:p>
          <a:endParaRPr lang="en-US"/>
        </a:p>
      </dgm:t>
    </dgm:pt>
    <dgm:pt modelId="{E817EFCF-C23C-4706-8805-73AFC9AB19B6}" type="sibTrans" cxnId="{0E3845A3-54D1-45DF-9A9B-74C8AE476295}">
      <dgm:prSet/>
      <dgm:spPr/>
      <dgm:t>
        <a:bodyPr/>
        <a:lstStyle/>
        <a:p>
          <a:endParaRPr lang="en-US"/>
        </a:p>
      </dgm:t>
    </dgm:pt>
    <dgm:pt modelId="{98843E68-BC0D-46A3-9391-21000FBDBA83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6" action="ppaction://hlinksldjump"/>
            </a:rPr>
            <a:t>Slide 26</a:t>
          </a:r>
          <a:endParaRPr lang="da-DK" sz="800" dirty="0"/>
        </a:p>
      </dgm:t>
    </dgm:pt>
    <dgm:pt modelId="{1690570C-158C-4E85-9AC9-B2D1A8E4B6DD}" type="parTrans" cxnId="{4C6670AC-658B-47A8-A2B8-DFFCECAA4279}">
      <dgm:prSet/>
      <dgm:spPr/>
      <dgm:t>
        <a:bodyPr/>
        <a:lstStyle/>
        <a:p>
          <a:endParaRPr lang="en-US"/>
        </a:p>
      </dgm:t>
    </dgm:pt>
    <dgm:pt modelId="{4419441A-4484-4390-BDFD-992E7D302FA5}" type="sibTrans" cxnId="{4C6670AC-658B-47A8-A2B8-DFFCECAA4279}">
      <dgm:prSet/>
      <dgm:spPr/>
      <dgm:t>
        <a:bodyPr/>
        <a:lstStyle/>
        <a:p>
          <a:endParaRPr lang="en-US"/>
        </a:p>
      </dgm:t>
    </dgm:pt>
    <dgm:pt modelId="{B8F78AFB-0F2B-478B-AAA8-6161D06A8680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7" action="ppaction://hlinksldjump"/>
            </a:rPr>
            <a:t>Slide 27</a:t>
          </a:r>
          <a:endParaRPr lang="da-DK" sz="800" dirty="0"/>
        </a:p>
      </dgm:t>
    </dgm:pt>
    <dgm:pt modelId="{47D67C2C-6065-48C7-A09A-64ABE7F04829}" type="parTrans" cxnId="{2B8097D6-AA30-4C77-B834-72345B6BA25B}">
      <dgm:prSet/>
      <dgm:spPr/>
      <dgm:t>
        <a:bodyPr/>
        <a:lstStyle/>
        <a:p>
          <a:endParaRPr lang="en-US"/>
        </a:p>
      </dgm:t>
    </dgm:pt>
    <dgm:pt modelId="{086E2440-AC46-4CBE-A5F7-83326D9D7FEB}" type="sibTrans" cxnId="{2B8097D6-AA30-4C77-B834-72345B6BA25B}">
      <dgm:prSet/>
      <dgm:spPr/>
      <dgm:t>
        <a:bodyPr/>
        <a:lstStyle/>
        <a:p>
          <a:endParaRPr lang="en-US"/>
        </a:p>
      </dgm:t>
    </dgm:pt>
    <dgm:pt modelId="{957D70C4-2993-4C18-994D-C582C8024D8B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8" action="ppaction://hlinksldjump"/>
            </a:rPr>
            <a:t>Slide 28</a:t>
          </a:r>
          <a:endParaRPr lang="da-DK" sz="800" dirty="0"/>
        </a:p>
      </dgm:t>
    </dgm:pt>
    <dgm:pt modelId="{E27FD5B4-C028-4F60-B6CC-C3B9D146EAFC}" type="parTrans" cxnId="{94817BD7-F42D-4F53-A8C8-3CF36FC406E2}">
      <dgm:prSet/>
      <dgm:spPr/>
      <dgm:t>
        <a:bodyPr/>
        <a:lstStyle/>
        <a:p>
          <a:endParaRPr lang="en-US"/>
        </a:p>
      </dgm:t>
    </dgm:pt>
    <dgm:pt modelId="{7F040334-BF41-4F13-80E3-FD689E585449}" type="sibTrans" cxnId="{94817BD7-F42D-4F53-A8C8-3CF36FC406E2}">
      <dgm:prSet/>
      <dgm:spPr/>
      <dgm:t>
        <a:bodyPr/>
        <a:lstStyle/>
        <a:p>
          <a:endParaRPr lang="en-US"/>
        </a:p>
      </dgm:t>
    </dgm:pt>
    <dgm:pt modelId="{C44230BB-CB4C-4321-AB15-5DDE04DFC2A4}">
      <dgm:prSet phldrT="[Text]" custT="1"/>
      <dgm:spPr/>
      <dgm:t>
        <a:bodyPr/>
        <a:lstStyle/>
        <a:p>
          <a:r>
            <a:rPr lang="da-DK" sz="800" dirty="0" smtClean="0"/>
            <a:t>Heated</a:t>
          </a:r>
          <a:endParaRPr lang="da-DK" sz="800" dirty="0"/>
        </a:p>
      </dgm:t>
    </dgm:pt>
    <dgm:pt modelId="{CA7C76EF-59D6-43D5-A0A0-B978C2394B06}" type="parTrans" cxnId="{6DE64FC6-0652-4FC2-8405-63F648338FE7}">
      <dgm:prSet/>
      <dgm:spPr/>
      <dgm:t>
        <a:bodyPr/>
        <a:lstStyle/>
        <a:p>
          <a:endParaRPr lang="en-US"/>
        </a:p>
      </dgm:t>
    </dgm:pt>
    <dgm:pt modelId="{C5E4526E-978B-47DF-AAA1-878F0D367BB9}" type="sibTrans" cxnId="{6DE64FC6-0652-4FC2-8405-63F648338FE7}">
      <dgm:prSet/>
      <dgm:spPr/>
      <dgm:t>
        <a:bodyPr/>
        <a:lstStyle/>
        <a:p>
          <a:endParaRPr lang="en-US"/>
        </a:p>
      </dgm:t>
    </dgm:pt>
    <dgm:pt modelId="{7E40AF75-2DC0-414F-9128-A988EFB116F4}">
      <dgm:prSet phldrT="[Text]" custT="1"/>
      <dgm:spPr/>
      <dgm:t>
        <a:bodyPr/>
        <a:lstStyle/>
        <a:p>
          <a:r>
            <a:rPr lang="da-DK" sz="800" dirty="0" smtClean="0"/>
            <a:t>Heated</a:t>
          </a:r>
          <a:endParaRPr lang="da-DK" sz="800" dirty="0"/>
        </a:p>
      </dgm:t>
    </dgm:pt>
    <dgm:pt modelId="{15AF412F-BBC4-4089-93F4-39EDF631E887}" type="parTrans" cxnId="{59DCB691-B807-4829-A072-4995F0A33879}">
      <dgm:prSet/>
      <dgm:spPr/>
      <dgm:t>
        <a:bodyPr/>
        <a:lstStyle/>
        <a:p>
          <a:endParaRPr lang="en-US"/>
        </a:p>
      </dgm:t>
    </dgm:pt>
    <dgm:pt modelId="{8D9F976C-FA14-484B-8A09-DEDA9F2AC300}" type="sibTrans" cxnId="{59DCB691-B807-4829-A072-4995F0A33879}">
      <dgm:prSet/>
      <dgm:spPr/>
      <dgm:t>
        <a:bodyPr/>
        <a:lstStyle/>
        <a:p>
          <a:endParaRPr lang="en-US"/>
        </a:p>
      </dgm:t>
    </dgm:pt>
    <dgm:pt modelId="{4440F565-F9D7-42B3-8FE6-07DF0C9096B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Column</a:t>
          </a:r>
        </a:p>
        <a:p>
          <a:pPr>
            <a:spcAft>
              <a:spcPts val="0"/>
            </a:spcAft>
          </a:pPr>
          <a:r>
            <a:rPr lang="da-DK" sz="800" dirty="0" smtClean="0"/>
            <a:t> + </a:t>
          </a:r>
        </a:p>
        <a:p>
          <a:pPr>
            <a:spcAft>
              <a:spcPts val="0"/>
            </a:spcAft>
          </a:pPr>
          <a:r>
            <a:rPr lang="da-DK" sz="800" dirty="0" smtClean="0"/>
            <a:t>Emitter</a:t>
          </a:r>
          <a:endParaRPr lang="da-DK" sz="800" dirty="0"/>
        </a:p>
      </dgm:t>
    </dgm:pt>
    <dgm:pt modelId="{84E49DC3-B2E5-4912-879C-EA3BC421C152}" type="sibTrans" cxnId="{A4D87D1A-510D-4C7A-9E01-E15DB2DBCFC4}">
      <dgm:prSet/>
      <dgm:spPr/>
      <dgm:t>
        <a:bodyPr/>
        <a:lstStyle/>
        <a:p>
          <a:endParaRPr lang="da-DK"/>
        </a:p>
      </dgm:t>
    </dgm:pt>
    <dgm:pt modelId="{7E77F732-D78E-4EAA-8B90-24E52BD59F9F}" type="parTrans" cxnId="{A4D87D1A-510D-4C7A-9E01-E15DB2DBCFC4}">
      <dgm:prSet/>
      <dgm:spPr/>
      <dgm:t>
        <a:bodyPr/>
        <a:lstStyle/>
        <a:p>
          <a:endParaRPr lang="da-DK"/>
        </a:p>
      </dgm:t>
    </dgm:pt>
    <dgm:pt modelId="{90809BB7-D4B2-45CE-BE96-7D5549A92CE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Pre-Col </a:t>
          </a:r>
        </a:p>
        <a:p>
          <a:pPr>
            <a:spcAft>
              <a:spcPts val="0"/>
            </a:spcAft>
          </a:pPr>
          <a:r>
            <a:rPr lang="da-DK" sz="800" dirty="0" smtClean="0"/>
            <a:t>+</a:t>
          </a:r>
        </a:p>
        <a:p>
          <a:pPr>
            <a:spcAft>
              <a:spcPts val="0"/>
            </a:spcAft>
          </a:pPr>
          <a:r>
            <a:rPr lang="da-DK" sz="800" dirty="0" smtClean="0"/>
            <a:t> Column</a:t>
          </a:r>
        </a:p>
        <a:p>
          <a:pPr>
            <a:spcAft>
              <a:spcPts val="0"/>
            </a:spcAft>
          </a:pPr>
          <a:r>
            <a:rPr lang="da-DK" sz="800" dirty="0" smtClean="0"/>
            <a:t> + </a:t>
          </a:r>
        </a:p>
        <a:p>
          <a:pPr>
            <a:spcAft>
              <a:spcPts val="0"/>
            </a:spcAft>
          </a:pPr>
          <a:r>
            <a:rPr lang="da-DK" sz="800" dirty="0" smtClean="0"/>
            <a:t>Emitter</a:t>
          </a:r>
          <a:endParaRPr lang="da-DK" sz="800" dirty="0"/>
        </a:p>
      </dgm:t>
    </dgm:pt>
    <dgm:pt modelId="{4B49FE02-BA60-4870-B64C-DEE086846F5B}" type="sibTrans" cxnId="{A438369A-600A-4BFA-B54C-AEC4CD13C78D}">
      <dgm:prSet/>
      <dgm:spPr/>
      <dgm:t>
        <a:bodyPr/>
        <a:lstStyle/>
        <a:p>
          <a:endParaRPr lang="da-DK"/>
        </a:p>
      </dgm:t>
    </dgm:pt>
    <dgm:pt modelId="{2738FADA-4540-47C3-A88A-862893DB1BC5}" type="parTrans" cxnId="{A438369A-600A-4BFA-B54C-AEC4CD13C78D}">
      <dgm:prSet/>
      <dgm:spPr/>
      <dgm:t>
        <a:bodyPr/>
        <a:lstStyle/>
        <a:p>
          <a:endParaRPr lang="da-DK"/>
        </a:p>
      </dgm:t>
    </dgm:pt>
    <dgm:pt modelId="{7529C8F8-CC6C-402A-BC12-7E2569BB3E61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Room</a:t>
          </a:r>
        </a:p>
        <a:p>
          <a:pPr>
            <a:spcAft>
              <a:spcPts val="0"/>
            </a:spcAft>
          </a:pPr>
          <a:r>
            <a:rPr lang="da-DK" sz="800" dirty="0" smtClean="0"/>
            <a:t>Temp</a:t>
          </a:r>
          <a:endParaRPr lang="da-DK" sz="800" dirty="0"/>
        </a:p>
      </dgm:t>
    </dgm:pt>
    <dgm:pt modelId="{25B09837-4467-4292-AD1E-759BAED846ED}" type="parTrans" cxnId="{CC86CDA7-3C54-4034-996F-80549C65D4E3}">
      <dgm:prSet/>
      <dgm:spPr/>
      <dgm:t>
        <a:bodyPr/>
        <a:lstStyle/>
        <a:p>
          <a:endParaRPr lang="en-US"/>
        </a:p>
      </dgm:t>
    </dgm:pt>
    <dgm:pt modelId="{A1AB1E09-928E-433A-B630-86E283342694}" type="sibTrans" cxnId="{CC86CDA7-3C54-4034-996F-80549C65D4E3}">
      <dgm:prSet/>
      <dgm:spPr/>
      <dgm:t>
        <a:bodyPr/>
        <a:lstStyle/>
        <a:p>
          <a:endParaRPr lang="en-US"/>
        </a:p>
      </dgm:t>
    </dgm:pt>
    <dgm:pt modelId="{0A8912D8-63B2-4713-8627-FD29AC23EC14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Column </a:t>
          </a:r>
        </a:p>
        <a:p>
          <a:pPr>
            <a:spcAft>
              <a:spcPts val="0"/>
            </a:spcAft>
          </a:pPr>
          <a:r>
            <a:rPr lang="da-DK" sz="800" dirty="0" smtClean="0"/>
            <a:t>+ </a:t>
          </a:r>
        </a:p>
        <a:p>
          <a:pPr>
            <a:spcAft>
              <a:spcPts val="0"/>
            </a:spcAft>
          </a:pPr>
          <a:r>
            <a:rPr lang="da-DK" sz="800" dirty="0" smtClean="0"/>
            <a:t>Emitter</a:t>
          </a:r>
          <a:endParaRPr lang="da-DK" sz="800" dirty="0"/>
        </a:p>
      </dgm:t>
    </dgm:pt>
    <dgm:pt modelId="{E7A672EC-3D1F-48D0-83BF-14B0490F11AA}" type="sibTrans" cxnId="{03C381CF-1E65-45FD-8158-909F77ED1262}">
      <dgm:prSet/>
      <dgm:spPr/>
      <dgm:t>
        <a:bodyPr/>
        <a:lstStyle/>
        <a:p>
          <a:endParaRPr lang="da-DK"/>
        </a:p>
      </dgm:t>
    </dgm:pt>
    <dgm:pt modelId="{C8AB8259-83F5-43DB-AC3F-C22B74CBEF8F}" type="parTrans" cxnId="{03C381CF-1E65-45FD-8158-909F77ED1262}">
      <dgm:prSet/>
      <dgm:spPr/>
      <dgm:t>
        <a:bodyPr/>
        <a:lstStyle/>
        <a:p>
          <a:endParaRPr lang="da-DK"/>
        </a:p>
      </dgm:t>
    </dgm:pt>
    <dgm:pt modelId="{E28EDBCC-7048-41A3-920B-D87B06478705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Room</a:t>
          </a:r>
        </a:p>
        <a:p>
          <a:pPr>
            <a:spcAft>
              <a:spcPts val="0"/>
            </a:spcAft>
          </a:pPr>
          <a:r>
            <a:rPr lang="da-DK" sz="800" dirty="0" smtClean="0"/>
            <a:t>Temp</a:t>
          </a:r>
          <a:endParaRPr lang="da-DK" sz="800" dirty="0"/>
        </a:p>
      </dgm:t>
    </dgm:pt>
    <dgm:pt modelId="{155B4FE7-88A8-4E65-93EB-5C7CA8A5F7C0}" type="parTrans" cxnId="{74D16D23-3829-4901-A65F-06AC52BBB2AD}">
      <dgm:prSet/>
      <dgm:spPr/>
      <dgm:t>
        <a:bodyPr/>
        <a:lstStyle/>
        <a:p>
          <a:endParaRPr lang="en-US"/>
        </a:p>
      </dgm:t>
    </dgm:pt>
    <dgm:pt modelId="{ECF9A74D-0794-4BAE-A85E-2A31B71C3032}" type="sibTrans" cxnId="{74D16D23-3829-4901-A65F-06AC52BBB2AD}">
      <dgm:prSet/>
      <dgm:spPr/>
      <dgm:t>
        <a:bodyPr/>
        <a:lstStyle/>
        <a:p>
          <a:endParaRPr lang="en-US"/>
        </a:p>
      </dgm:t>
    </dgm:pt>
    <dgm:pt modelId="{F797D3DB-F78F-4B00-A945-09837379E4F9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a-DK" sz="800" dirty="0" smtClean="0"/>
            <a:t>Room</a:t>
          </a:r>
        </a:p>
        <a:p>
          <a:pPr>
            <a:spcAft>
              <a:spcPts val="0"/>
            </a:spcAft>
          </a:pPr>
          <a:r>
            <a:rPr lang="da-DK" sz="800" dirty="0" smtClean="0"/>
            <a:t>Temp</a:t>
          </a:r>
          <a:endParaRPr lang="da-DK" sz="800" dirty="0"/>
        </a:p>
      </dgm:t>
    </dgm:pt>
    <dgm:pt modelId="{E226A9A9-A4BC-4D3C-A387-5AC6ECEACC34}" type="sibTrans" cxnId="{C5604EF1-8BAB-4BD7-AE39-BD3B2C7E9F2D}">
      <dgm:prSet/>
      <dgm:spPr/>
      <dgm:t>
        <a:bodyPr/>
        <a:lstStyle/>
        <a:p>
          <a:endParaRPr lang="en-US"/>
        </a:p>
      </dgm:t>
    </dgm:pt>
    <dgm:pt modelId="{C2BDA838-CEC8-4DE0-B87B-1457D5B1A8E1}" type="parTrans" cxnId="{C5604EF1-8BAB-4BD7-AE39-BD3B2C7E9F2D}">
      <dgm:prSet/>
      <dgm:spPr/>
      <dgm:t>
        <a:bodyPr/>
        <a:lstStyle/>
        <a:p>
          <a:endParaRPr lang="en-US"/>
        </a:p>
      </dgm:t>
    </dgm:pt>
    <dgm:pt modelId="{1C674022-E3D7-44CA-B982-A2D64ADD0A7C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9" action="ppaction://hlinksldjump"/>
            </a:rPr>
            <a:t>Slide 29</a:t>
          </a:r>
          <a:endParaRPr lang="da-DK" sz="800" dirty="0"/>
        </a:p>
      </dgm:t>
    </dgm:pt>
    <dgm:pt modelId="{EDD4C66F-54E3-4732-B041-4DB9B45A7BF7}" type="parTrans" cxnId="{2A90D880-D65C-42EF-9A8B-62F23636CCA3}">
      <dgm:prSet/>
      <dgm:spPr/>
      <dgm:t>
        <a:bodyPr/>
        <a:lstStyle/>
        <a:p>
          <a:endParaRPr lang="en-US"/>
        </a:p>
      </dgm:t>
    </dgm:pt>
    <dgm:pt modelId="{A92BBCEE-0B22-42A9-87B7-84AE8E016D09}" type="sibTrans" cxnId="{2A90D880-D65C-42EF-9A8B-62F23636CCA3}">
      <dgm:prSet/>
      <dgm:spPr/>
      <dgm:t>
        <a:bodyPr/>
        <a:lstStyle/>
        <a:p>
          <a:endParaRPr lang="en-US"/>
        </a:p>
      </dgm:t>
    </dgm:pt>
    <dgm:pt modelId="{835811CC-AD16-43B1-84D0-417FC893958E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10" action="ppaction://hlinksldjump"/>
            </a:rPr>
            <a:t>Slide 30</a:t>
          </a:r>
          <a:endParaRPr lang="da-DK" sz="800" dirty="0"/>
        </a:p>
      </dgm:t>
    </dgm:pt>
    <dgm:pt modelId="{93777809-E212-48C0-A40F-3C4BCEE5F59F}" type="parTrans" cxnId="{6564751E-3668-4C29-B1BF-AD79C6F69433}">
      <dgm:prSet/>
      <dgm:spPr/>
      <dgm:t>
        <a:bodyPr/>
        <a:lstStyle/>
        <a:p>
          <a:endParaRPr lang="en-US"/>
        </a:p>
      </dgm:t>
    </dgm:pt>
    <dgm:pt modelId="{EF8F2E5E-50ED-4873-9E9C-E9D35FC1DAF3}" type="sibTrans" cxnId="{6564751E-3668-4C29-B1BF-AD79C6F69433}">
      <dgm:prSet/>
      <dgm:spPr/>
      <dgm:t>
        <a:bodyPr/>
        <a:lstStyle/>
        <a:p>
          <a:endParaRPr lang="en-US"/>
        </a:p>
      </dgm:t>
    </dgm:pt>
    <dgm:pt modelId="{821DC1CD-4084-4B1F-9CA0-66509D8D59D1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11" action="ppaction://hlinksldjump"/>
            </a:rPr>
            <a:t>Slide 31</a:t>
          </a:r>
          <a:endParaRPr lang="da-DK" sz="800" dirty="0"/>
        </a:p>
      </dgm:t>
    </dgm:pt>
    <dgm:pt modelId="{915C6929-69E3-4E03-9957-FAB571714492}" type="parTrans" cxnId="{F8790F28-B3E8-41A1-9FBA-6DC44258A30C}">
      <dgm:prSet/>
      <dgm:spPr/>
      <dgm:t>
        <a:bodyPr/>
        <a:lstStyle/>
        <a:p>
          <a:endParaRPr lang="en-US"/>
        </a:p>
      </dgm:t>
    </dgm:pt>
    <dgm:pt modelId="{027ADAB9-B12F-45B2-AA20-F0E520767EB0}" type="sibTrans" cxnId="{F8790F28-B3E8-41A1-9FBA-6DC44258A30C}">
      <dgm:prSet/>
      <dgm:spPr/>
      <dgm:t>
        <a:bodyPr/>
        <a:lstStyle/>
        <a:p>
          <a:endParaRPr lang="en-US"/>
        </a:p>
      </dgm:t>
    </dgm:pt>
    <dgm:pt modelId="{C10BA10B-5858-4D18-BC9D-BC078E1190C2}">
      <dgm:prSet phldrT="[Text]" custT="1"/>
      <dgm:spPr/>
      <dgm:t>
        <a:bodyPr/>
        <a:lstStyle/>
        <a:p>
          <a:r>
            <a:rPr lang="da-DK" sz="800" dirty="0" smtClean="0">
              <a:hlinkClick xmlns:r="http://schemas.openxmlformats.org/officeDocument/2006/relationships" r:id="rId12" action="ppaction://hlinksldjump"/>
            </a:rPr>
            <a:t>Slide 32</a:t>
          </a:r>
          <a:endParaRPr lang="da-DK" sz="800" dirty="0"/>
        </a:p>
      </dgm:t>
    </dgm:pt>
    <dgm:pt modelId="{0AD61BF4-9631-480B-BA16-486D42F578CB}" type="parTrans" cxnId="{9D949679-66FA-46A8-95C5-A01B1BD1A028}">
      <dgm:prSet/>
      <dgm:spPr/>
      <dgm:t>
        <a:bodyPr/>
        <a:lstStyle/>
        <a:p>
          <a:endParaRPr lang="en-US"/>
        </a:p>
      </dgm:t>
    </dgm:pt>
    <dgm:pt modelId="{529A01CB-F4A5-42AC-8EB2-5A8AD0348845}" type="sibTrans" cxnId="{9D949679-66FA-46A8-95C5-A01B1BD1A028}">
      <dgm:prSet/>
      <dgm:spPr/>
      <dgm:t>
        <a:bodyPr/>
        <a:lstStyle/>
        <a:p>
          <a:endParaRPr lang="en-US"/>
        </a:p>
      </dgm:t>
    </dgm:pt>
    <dgm:pt modelId="{9B5197CB-37D3-4DB6-829C-8DC96FFDB485}" type="pres">
      <dgm:prSet presAssocID="{512576CB-836A-426A-BF76-B315C18564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DFE937C0-D5AE-4CAE-867C-BB1609D4B712}" type="pres">
      <dgm:prSet presAssocID="{512576CB-836A-426A-BF76-B315C185647F}" presName="hierFlow" presStyleCnt="0"/>
      <dgm:spPr/>
    </dgm:pt>
    <dgm:pt modelId="{3D7A6EF2-88FA-4FB9-8A5A-41B49E23A5DB}" type="pres">
      <dgm:prSet presAssocID="{512576CB-836A-426A-BF76-B315C185647F}" presName="firstBuf" presStyleCnt="0"/>
      <dgm:spPr/>
    </dgm:pt>
    <dgm:pt modelId="{9336DAA7-0FEC-46E1-B3DA-6F34B3F396B7}" type="pres">
      <dgm:prSet presAssocID="{512576CB-836A-426A-BF76-B315C18564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F552BCA-3D6C-45BD-A5FC-5846ECD3E275}" type="pres">
      <dgm:prSet presAssocID="{4B6A3C45-5DE5-4192-B6BA-29FC1FAFFF0F}" presName="Name14" presStyleCnt="0"/>
      <dgm:spPr/>
    </dgm:pt>
    <dgm:pt modelId="{DA60015B-4923-405D-83E9-1713B1770D2E}" type="pres">
      <dgm:prSet presAssocID="{4B6A3C45-5DE5-4192-B6BA-29FC1FAFFF0F}" presName="level1Shape" presStyleLbl="node0" presStyleIdx="0" presStyleCnt="1" custScaleX="439693" custScaleY="298928" custLinFactX="-119862" custLinFactY="-100000" custLinFactNeighborX="-200000" custLinFactNeighborY="-171471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FA4DBB78-ACB5-4797-B39C-F5AB4B676A6B}" type="pres">
      <dgm:prSet presAssocID="{4B6A3C45-5DE5-4192-B6BA-29FC1FAFFF0F}" presName="hierChild2" presStyleCnt="0"/>
      <dgm:spPr/>
    </dgm:pt>
    <dgm:pt modelId="{A2DF96EC-7DA9-4A01-9CB4-7E2E3088A0F5}" type="pres">
      <dgm:prSet presAssocID="{2C94A1ED-DB63-469D-B6FC-EE8BD48ACC9A}" presName="Name19" presStyleLbl="parChTrans1D2" presStyleIdx="0" presStyleCnt="2"/>
      <dgm:spPr/>
      <dgm:t>
        <a:bodyPr/>
        <a:lstStyle/>
        <a:p>
          <a:endParaRPr lang="da-DK"/>
        </a:p>
      </dgm:t>
    </dgm:pt>
    <dgm:pt modelId="{88276E55-430D-46A4-9086-26A6FEB1C1D2}" type="pres">
      <dgm:prSet presAssocID="{78EAF11D-6408-4494-8D54-5AF7FEEF9F34}" presName="Name21" presStyleCnt="0"/>
      <dgm:spPr/>
    </dgm:pt>
    <dgm:pt modelId="{9D6073B1-1A98-46E5-9EEC-277A713BFDC0}" type="pres">
      <dgm:prSet presAssocID="{78EAF11D-6408-4494-8D54-5AF7FEEF9F34}" presName="level2Shape" presStyleLbl="node2" presStyleIdx="0" presStyleCnt="2" custScaleX="316326" custScaleY="711733" custLinFactX="-200000" custLinFactNeighborX="-237572" custLinFactNeighborY="-93648"/>
      <dgm:spPr/>
      <dgm:t>
        <a:bodyPr/>
        <a:lstStyle/>
        <a:p>
          <a:endParaRPr lang="da-DK"/>
        </a:p>
      </dgm:t>
    </dgm:pt>
    <dgm:pt modelId="{E1B8AF9F-99C1-44F8-8D3D-E1788F717272}" type="pres">
      <dgm:prSet presAssocID="{78EAF11D-6408-4494-8D54-5AF7FEEF9F34}" presName="hierChild3" presStyleCnt="0"/>
      <dgm:spPr/>
    </dgm:pt>
    <dgm:pt modelId="{4F5EC08E-8EF5-4FD2-88A4-3E5180BE54CD}" type="pres">
      <dgm:prSet presAssocID="{9CEADD20-14BF-4F7A-BEBF-6089CD90438E}" presName="Name19" presStyleLbl="parChTrans1D3" presStyleIdx="0" presStyleCnt="4"/>
      <dgm:spPr/>
      <dgm:t>
        <a:bodyPr/>
        <a:lstStyle/>
        <a:p>
          <a:endParaRPr lang="da-DK"/>
        </a:p>
      </dgm:t>
    </dgm:pt>
    <dgm:pt modelId="{C9D54EE5-7087-40AA-BBAB-D426D8C8A0A7}" type="pres">
      <dgm:prSet presAssocID="{9B94B996-3A8B-41C3-B7DE-151043E3E607}" presName="Name21" presStyleCnt="0"/>
      <dgm:spPr/>
    </dgm:pt>
    <dgm:pt modelId="{AC304736-973A-4154-94CD-1B4893074837}" type="pres">
      <dgm:prSet presAssocID="{9B94B996-3A8B-41C3-B7DE-151043E3E607}" presName="level2Shape" presStyleLbl="node3" presStyleIdx="0" presStyleCnt="4" custScaleX="157792" custScaleY="332142" custLinFactX="-200000" custLinFactY="56440" custLinFactNeighborX="-271208" custLinFactNeighborY="100000"/>
      <dgm:spPr/>
      <dgm:t>
        <a:bodyPr/>
        <a:lstStyle/>
        <a:p>
          <a:endParaRPr lang="da-DK"/>
        </a:p>
      </dgm:t>
    </dgm:pt>
    <dgm:pt modelId="{4861C6BF-F3CA-4141-8621-E75BAEA7F9F5}" type="pres">
      <dgm:prSet presAssocID="{9B94B996-3A8B-41C3-B7DE-151043E3E607}" presName="hierChild3" presStyleCnt="0"/>
      <dgm:spPr/>
    </dgm:pt>
    <dgm:pt modelId="{3E75175E-C166-4B85-A892-D5DF19859F77}" type="pres">
      <dgm:prSet presAssocID="{6AFD7D60-F99E-4423-90C5-0869822AFFB3}" presName="Name19" presStyleLbl="parChTrans1D4" presStyleIdx="0" presStyleCnt="26"/>
      <dgm:spPr/>
      <dgm:t>
        <a:bodyPr/>
        <a:lstStyle/>
        <a:p>
          <a:endParaRPr lang="da-DK"/>
        </a:p>
      </dgm:t>
    </dgm:pt>
    <dgm:pt modelId="{9A35E990-EE5D-4A3E-86DD-DBE23B6EF488}" type="pres">
      <dgm:prSet presAssocID="{2EE6CD65-2FF8-4779-A3C4-1F47A744FAD5}" presName="Name21" presStyleCnt="0"/>
      <dgm:spPr/>
    </dgm:pt>
    <dgm:pt modelId="{65F13914-64C6-43D5-A052-E3319290BDAE}" type="pres">
      <dgm:prSet presAssocID="{2EE6CD65-2FF8-4779-A3C4-1F47A744FAD5}" presName="level2Shape" presStyleLbl="node4" presStyleIdx="0" presStyleCnt="26" custScaleX="142347" custScaleY="138474" custLinFactX="-200000" custLinFactY="100000" custLinFactNeighborX="-272088" custLinFactNeighborY="168649"/>
      <dgm:spPr/>
      <dgm:t>
        <a:bodyPr/>
        <a:lstStyle/>
        <a:p>
          <a:endParaRPr lang="da-DK"/>
        </a:p>
      </dgm:t>
    </dgm:pt>
    <dgm:pt modelId="{3C80A105-7C8C-4E3D-A67C-FE34E5AA5AF9}" type="pres">
      <dgm:prSet presAssocID="{2EE6CD65-2FF8-4779-A3C4-1F47A744FAD5}" presName="hierChild3" presStyleCnt="0"/>
      <dgm:spPr/>
    </dgm:pt>
    <dgm:pt modelId="{D55BA19B-367A-4276-94D2-EE98D7A1EF25}" type="pres">
      <dgm:prSet presAssocID="{6C5D0939-5BE5-4A22-A550-20C7873292A6}" presName="Name19" presStyleLbl="parChTrans1D3" presStyleIdx="1" presStyleCnt="4"/>
      <dgm:spPr/>
      <dgm:t>
        <a:bodyPr/>
        <a:lstStyle/>
        <a:p>
          <a:endParaRPr lang="da-DK"/>
        </a:p>
      </dgm:t>
    </dgm:pt>
    <dgm:pt modelId="{832490A4-8B8B-4C00-B0DB-4707D7BE086A}" type="pres">
      <dgm:prSet presAssocID="{9CCBC177-8732-4167-8F52-1DF0BB698709}" presName="Name21" presStyleCnt="0"/>
      <dgm:spPr/>
    </dgm:pt>
    <dgm:pt modelId="{42E1E662-AC48-4C95-ADA0-E958162A6FF4}" type="pres">
      <dgm:prSet presAssocID="{9CCBC177-8732-4167-8F52-1DF0BB698709}" presName="level2Shape" presStyleLbl="node3" presStyleIdx="1" presStyleCnt="4" custScaleX="157792" custScaleY="332142" custLinFactX="-193982" custLinFactY="55153" custLinFactNeighborX="-200000" custLinFactNeighborY="100000"/>
      <dgm:spPr/>
      <dgm:t>
        <a:bodyPr/>
        <a:lstStyle/>
        <a:p>
          <a:endParaRPr lang="da-DK"/>
        </a:p>
      </dgm:t>
    </dgm:pt>
    <dgm:pt modelId="{9F3A0D2A-D70F-4601-A2DD-474F3D58DAC0}" type="pres">
      <dgm:prSet presAssocID="{9CCBC177-8732-4167-8F52-1DF0BB698709}" presName="hierChild3" presStyleCnt="0"/>
      <dgm:spPr/>
    </dgm:pt>
    <dgm:pt modelId="{ABC35D12-A06E-4BCA-8955-FF3C60F8730F}" type="pres">
      <dgm:prSet presAssocID="{0EFBA672-2EDF-4DC0-8C9F-8CF27CD9097C}" presName="Name19" presStyleLbl="parChTrans1D4" presStyleIdx="1" presStyleCnt="26"/>
      <dgm:spPr/>
      <dgm:t>
        <a:bodyPr/>
        <a:lstStyle/>
        <a:p>
          <a:endParaRPr lang="da-DK"/>
        </a:p>
      </dgm:t>
    </dgm:pt>
    <dgm:pt modelId="{E1D3FD63-7B03-48BC-A6F0-84159F86BD36}" type="pres">
      <dgm:prSet presAssocID="{0196BC08-CD44-4880-8E17-161E3FC4CA35}" presName="Name21" presStyleCnt="0"/>
      <dgm:spPr/>
    </dgm:pt>
    <dgm:pt modelId="{4E7E30D6-7344-4939-A126-EB352B77F8FA}" type="pres">
      <dgm:prSet presAssocID="{0196BC08-CD44-4880-8E17-161E3FC4CA35}" presName="level2Shape" presStyleLbl="node4" presStyleIdx="1" presStyleCnt="26" custScaleX="142347" custScaleY="138474" custLinFactX="-192812" custLinFactY="100000" custLinFactNeighborX="-200000" custLinFactNeighborY="170512"/>
      <dgm:spPr/>
      <dgm:t>
        <a:bodyPr/>
        <a:lstStyle/>
        <a:p>
          <a:endParaRPr lang="da-DK"/>
        </a:p>
      </dgm:t>
    </dgm:pt>
    <dgm:pt modelId="{ED078D4D-9610-41C6-890B-2444A2B9437A}" type="pres">
      <dgm:prSet presAssocID="{0196BC08-CD44-4880-8E17-161E3FC4CA35}" presName="hierChild3" presStyleCnt="0"/>
      <dgm:spPr/>
    </dgm:pt>
    <dgm:pt modelId="{082044BF-535C-45D1-9C15-C1C2D830D211}" type="pres">
      <dgm:prSet presAssocID="{2F3070AD-5043-4C8F-8048-62C73865A055}" presName="Name19" presStyleLbl="parChTrans1D2" presStyleIdx="1" presStyleCnt="2"/>
      <dgm:spPr/>
      <dgm:t>
        <a:bodyPr/>
        <a:lstStyle/>
        <a:p>
          <a:endParaRPr lang="da-DK"/>
        </a:p>
      </dgm:t>
    </dgm:pt>
    <dgm:pt modelId="{7EDBEE36-7176-4250-8A71-E3B35825B06C}" type="pres">
      <dgm:prSet presAssocID="{972D5F7D-CEA7-437D-BA15-914CC1574657}" presName="Name21" presStyleCnt="0"/>
      <dgm:spPr/>
    </dgm:pt>
    <dgm:pt modelId="{367A09A7-801D-46A5-A870-CD5595FEF841}" type="pres">
      <dgm:prSet presAssocID="{972D5F7D-CEA7-437D-BA15-914CC1574657}" presName="level2Shape" presStyleLbl="node2" presStyleIdx="1" presStyleCnt="2" custScaleX="414387" custScaleY="284694" custLinFactX="-55994" custLinFactNeighborX="-100000" custLinFactNeighborY="-93648"/>
      <dgm:spPr/>
      <dgm:t>
        <a:bodyPr/>
        <a:lstStyle/>
        <a:p>
          <a:endParaRPr lang="da-DK"/>
        </a:p>
      </dgm:t>
    </dgm:pt>
    <dgm:pt modelId="{F814FC8D-8189-4401-A4E5-4C6AD3981C40}" type="pres">
      <dgm:prSet presAssocID="{972D5F7D-CEA7-437D-BA15-914CC1574657}" presName="hierChild3" presStyleCnt="0"/>
      <dgm:spPr/>
    </dgm:pt>
    <dgm:pt modelId="{3CD4EC4E-984F-4035-9C8F-287F8FA0BD2E}" type="pres">
      <dgm:prSet presAssocID="{7B10EC3E-002D-4FE5-B94B-4A7596D09516}" presName="Name19" presStyleLbl="parChTrans1D3" presStyleIdx="2" presStyleCnt="4"/>
      <dgm:spPr/>
      <dgm:t>
        <a:bodyPr/>
        <a:lstStyle/>
        <a:p>
          <a:endParaRPr lang="da-DK"/>
        </a:p>
      </dgm:t>
    </dgm:pt>
    <dgm:pt modelId="{A2029E4D-FACE-4E6F-AB88-8AFDC82890A0}" type="pres">
      <dgm:prSet presAssocID="{325A544C-DD01-4E94-9566-4E67AD60E9DF}" presName="Name21" presStyleCnt="0"/>
      <dgm:spPr/>
    </dgm:pt>
    <dgm:pt modelId="{F6526B94-38A0-4812-81AC-01EF3F9A5CC7}" type="pres">
      <dgm:prSet presAssocID="{325A544C-DD01-4E94-9566-4E67AD60E9DF}" presName="level2Shape" presStyleLbl="node3" presStyleIdx="2" presStyleCnt="4" custAng="0" custScaleX="418818" custScaleY="287738" custLinFactX="-100000" custLinFactNeighborX="-172020" custLinFactNeighborY="55953"/>
      <dgm:spPr/>
      <dgm:t>
        <a:bodyPr/>
        <a:lstStyle/>
        <a:p>
          <a:endParaRPr lang="da-DK"/>
        </a:p>
      </dgm:t>
    </dgm:pt>
    <dgm:pt modelId="{1499F270-BBA7-49E9-8D9E-9B362503E24A}" type="pres">
      <dgm:prSet presAssocID="{325A544C-DD01-4E94-9566-4E67AD60E9DF}" presName="hierChild3" presStyleCnt="0"/>
      <dgm:spPr/>
    </dgm:pt>
    <dgm:pt modelId="{BE982FE2-61D0-4F71-BC73-2A5FA968498F}" type="pres">
      <dgm:prSet presAssocID="{874EA829-0995-450A-AD81-DE8CCA4026A8}" presName="Name19" presStyleLbl="parChTrans1D4" presStyleIdx="2" presStyleCnt="26"/>
      <dgm:spPr/>
      <dgm:t>
        <a:bodyPr/>
        <a:lstStyle/>
        <a:p>
          <a:endParaRPr lang="da-DK"/>
        </a:p>
      </dgm:t>
    </dgm:pt>
    <dgm:pt modelId="{8C9FD558-B266-4D28-92BA-D5CAFFA14C37}" type="pres">
      <dgm:prSet presAssocID="{8A1ECFD8-FE25-4E71-8D11-FD8422BBBE51}" presName="Name21" presStyleCnt="0"/>
      <dgm:spPr/>
    </dgm:pt>
    <dgm:pt modelId="{226AA7D4-0BF3-45C4-A64D-E7C71F8D76D8}" type="pres">
      <dgm:prSet presAssocID="{8A1ECFD8-FE25-4E71-8D11-FD8422BBBE51}" presName="level2Shape" presStyleLbl="node4" presStyleIdx="2" presStyleCnt="26" custScaleX="157792" custScaleY="332142" custLinFactX="-123042" custLinFactY="100000" custLinFactNeighborX="-200000" custLinFactNeighborY="154453"/>
      <dgm:spPr/>
      <dgm:t>
        <a:bodyPr/>
        <a:lstStyle/>
        <a:p>
          <a:endParaRPr lang="da-DK"/>
        </a:p>
      </dgm:t>
    </dgm:pt>
    <dgm:pt modelId="{381491E5-9DAE-40A8-BEF7-F1044EB9B62E}" type="pres">
      <dgm:prSet presAssocID="{8A1ECFD8-FE25-4E71-8D11-FD8422BBBE51}" presName="hierChild3" presStyleCnt="0"/>
      <dgm:spPr/>
    </dgm:pt>
    <dgm:pt modelId="{8B8452FA-2347-4136-83DF-E180F9E98032}" type="pres">
      <dgm:prSet presAssocID="{ED7DB00A-8309-4212-AEA9-E69C96D6BA77}" presName="Name19" presStyleLbl="parChTrans1D4" presStyleIdx="3" presStyleCnt="26"/>
      <dgm:spPr/>
      <dgm:t>
        <a:bodyPr/>
        <a:lstStyle/>
        <a:p>
          <a:endParaRPr lang="en-US"/>
        </a:p>
      </dgm:t>
    </dgm:pt>
    <dgm:pt modelId="{0E7073D6-99EA-41F3-817F-9D02E63414D2}" type="pres">
      <dgm:prSet presAssocID="{43B1DDC2-4AAE-4C6B-B87C-A0D2498BEEBE}" presName="Name21" presStyleCnt="0"/>
      <dgm:spPr/>
    </dgm:pt>
    <dgm:pt modelId="{C513F41A-3BF9-4E09-8406-4727791048C7}" type="pres">
      <dgm:prSet presAssocID="{43B1DDC2-4AAE-4C6B-B87C-A0D2498BEEBE}" presName="level2Shape" presStyleLbl="node4" presStyleIdx="3" presStyleCnt="26" custScaleX="144126" custScaleY="138474" custLinFactX="-129444" custLinFactY="169443" custLinFactNeighborX="-200000" custLinFactNeighborY="200000"/>
      <dgm:spPr/>
      <dgm:t>
        <a:bodyPr/>
        <a:lstStyle/>
        <a:p>
          <a:endParaRPr lang="en-US"/>
        </a:p>
      </dgm:t>
    </dgm:pt>
    <dgm:pt modelId="{58369311-8120-41BC-A89F-805A9A8616A5}" type="pres">
      <dgm:prSet presAssocID="{43B1DDC2-4AAE-4C6B-B87C-A0D2498BEEBE}" presName="hierChild3" presStyleCnt="0"/>
      <dgm:spPr/>
    </dgm:pt>
    <dgm:pt modelId="{7D0F66B4-F659-4B1B-9A01-19DC3CF6FEC6}" type="pres">
      <dgm:prSet presAssocID="{2956DCFC-9F5E-430D-9A5C-49A02273EF00}" presName="Name19" presStyleLbl="parChTrans1D4" presStyleIdx="4" presStyleCnt="26"/>
      <dgm:spPr/>
      <dgm:t>
        <a:bodyPr/>
        <a:lstStyle/>
        <a:p>
          <a:endParaRPr lang="en-US"/>
        </a:p>
      </dgm:t>
    </dgm:pt>
    <dgm:pt modelId="{8B9E87B0-E9B6-4A3D-B20D-CA03162D64F9}" type="pres">
      <dgm:prSet presAssocID="{B763C49B-210E-43E6-A06C-495ADB367F0F}" presName="Name21" presStyleCnt="0"/>
      <dgm:spPr/>
    </dgm:pt>
    <dgm:pt modelId="{67341032-8733-4443-88A1-7D8074E063A7}" type="pres">
      <dgm:prSet presAssocID="{B763C49B-210E-43E6-A06C-495ADB367F0F}" presName="level2Shape" presStyleLbl="node4" presStyleIdx="4" presStyleCnt="26" custScaleX="118344" custScaleY="138474" custLinFactX="-130909" custLinFactY="222317" custLinFactNeighborX="-200000" custLinFactNeighborY="300000"/>
      <dgm:spPr/>
      <dgm:t>
        <a:bodyPr/>
        <a:lstStyle/>
        <a:p>
          <a:endParaRPr lang="en-US"/>
        </a:p>
      </dgm:t>
    </dgm:pt>
    <dgm:pt modelId="{A5841A56-338C-4185-8D70-0CC6C3DAFF1B}" type="pres">
      <dgm:prSet presAssocID="{B763C49B-210E-43E6-A06C-495ADB367F0F}" presName="hierChild3" presStyleCnt="0"/>
      <dgm:spPr/>
    </dgm:pt>
    <dgm:pt modelId="{62170572-3C5F-4167-A32D-411ECFB5AD91}" type="pres">
      <dgm:prSet presAssocID="{E4DC87A1-F858-4407-B0FE-4466BC01C0B4}" presName="Name19" presStyleLbl="parChTrans1D4" presStyleIdx="5" presStyleCnt="26"/>
      <dgm:spPr/>
      <dgm:t>
        <a:bodyPr/>
        <a:lstStyle/>
        <a:p>
          <a:endParaRPr lang="en-US"/>
        </a:p>
      </dgm:t>
    </dgm:pt>
    <dgm:pt modelId="{96784F67-3483-4EF2-A4C0-3AAC4B3D767B}" type="pres">
      <dgm:prSet presAssocID="{59810FE1-97B8-4C0F-89C2-D2BDDCF43BD2}" presName="Name21" presStyleCnt="0"/>
      <dgm:spPr/>
    </dgm:pt>
    <dgm:pt modelId="{B6B3360A-401F-4833-8AB1-BC1708DEB40A}" type="pres">
      <dgm:prSet presAssocID="{59810FE1-97B8-4C0F-89C2-D2BDDCF43BD2}" presName="level2Shape" presStyleLbl="node4" presStyleIdx="5" presStyleCnt="26" custScaleX="144902" custScaleY="138474" custLinFactX="-109657" custLinFactY="169443" custLinFactNeighborX="-200000" custLinFactNeighborY="200000"/>
      <dgm:spPr/>
      <dgm:t>
        <a:bodyPr/>
        <a:lstStyle/>
        <a:p>
          <a:endParaRPr lang="en-US"/>
        </a:p>
      </dgm:t>
    </dgm:pt>
    <dgm:pt modelId="{D45CA625-08C3-4B00-9EF5-029055D59698}" type="pres">
      <dgm:prSet presAssocID="{59810FE1-97B8-4C0F-89C2-D2BDDCF43BD2}" presName="hierChild3" presStyleCnt="0"/>
      <dgm:spPr/>
    </dgm:pt>
    <dgm:pt modelId="{F6BEB206-9225-496A-8146-DE2E317F56BE}" type="pres">
      <dgm:prSet presAssocID="{5A7EBE40-E221-4738-B663-F6C115B1D4E7}" presName="Name19" presStyleLbl="parChTrans1D4" presStyleIdx="6" presStyleCnt="26"/>
      <dgm:spPr/>
      <dgm:t>
        <a:bodyPr/>
        <a:lstStyle/>
        <a:p>
          <a:endParaRPr lang="en-US"/>
        </a:p>
      </dgm:t>
    </dgm:pt>
    <dgm:pt modelId="{FB8BF8AD-BF1B-4A09-BE09-D82AE19F3F9A}" type="pres">
      <dgm:prSet presAssocID="{1648AA5C-5C66-4773-B2CF-650497D832E2}" presName="Name21" presStyleCnt="0"/>
      <dgm:spPr/>
    </dgm:pt>
    <dgm:pt modelId="{7BA1E68D-1F71-4E2A-A2CE-66BE61E4420E}" type="pres">
      <dgm:prSet presAssocID="{1648AA5C-5C66-4773-B2CF-650497D832E2}" presName="level2Shape" presStyleLbl="node4" presStyleIdx="6" presStyleCnt="26" custScaleX="118344" custScaleY="138474" custLinFactX="-110976" custLinFactY="222317" custLinFactNeighborX="-200000" custLinFactNeighborY="300000"/>
      <dgm:spPr/>
      <dgm:t>
        <a:bodyPr/>
        <a:lstStyle/>
        <a:p>
          <a:endParaRPr lang="en-US"/>
        </a:p>
      </dgm:t>
    </dgm:pt>
    <dgm:pt modelId="{98F0573D-F60F-4120-9C95-A7965183B8A0}" type="pres">
      <dgm:prSet presAssocID="{1648AA5C-5C66-4773-B2CF-650497D832E2}" presName="hierChild3" presStyleCnt="0"/>
      <dgm:spPr/>
    </dgm:pt>
    <dgm:pt modelId="{6BB28D70-19AB-49AA-B8B1-05AC884DCEFC}" type="pres">
      <dgm:prSet presAssocID="{F096F327-34B9-40C0-8C4E-688CE22F9E80}" presName="Name19" presStyleLbl="parChTrans1D4" presStyleIdx="7" presStyleCnt="26"/>
      <dgm:spPr/>
      <dgm:t>
        <a:bodyPr/>
        <a:lstStyle/>
        <a:p>
          <a:endParaRPr lang="da-DK"/>
        </a:p>
      </dgm:t>
    </dgm:pt>
    <dgm:pt modelId="{613445E9-C09B-4380-9298-06986A52DBC5}" type="pres">
      <dgm:prSet presAssocID="{80049E8E-A0E4-43EF-9614-4551F63BFD75}" presName="Name21" presStyleCnt="0"/>
      <dgm:spPr/>
    </dgm:pt>
    <dgm:pt modelId="{E5518FAD-D431-4735-AD9B-5C09F072E9D2}" type="pres">
      <dgm:prSet presAssocID="{80049E8E-A0E4-43EF-9614-4551F63BFD75}" presName="level2Shape" presStyleLbl="node4" presStyleIdx="7" presStyleCnt="26" custScaleX="157792" custScaleY="332142" custLinFactX="-100000" custLinFactY="100000" custLinFactNeighborX="-181869" custLinFactNeighborY="154453"/>
      <dgm:spPr/>
      <dgm:t>
        <a:bodyPr/>
        <a:lstStyle/>
        <a:p>
          <a:endParaRPr lang="da-DK"/>
        </a:p>
      </dgm:t>
    </dgm:pt>
    <dgm:pt modelId="{5E2D7952-9E07-4DEE-AF08-A31D818869B1}" type="pres">
      <dgm:prSet presAssocID="{80049E8E-A0E4-43EF-9614-4551F63BFD75}" presName="hierChild3" presStyleCnt="0"/>
      <dgm:spPr/>
    </dgm:pt>
    <dgm:pt modelId="{35EE5151-DE3E-46C2-AA5A-6DA882F34909}" type="pres">
      <dgm:prSet presAssocID="{B101686C-27B9-4AAB-8C4D-3403A4B0E7AB}" presName="Name19" presStyleLbl="parChTrans1D4" presStyleIdx="8" presStyleCnt="26"/>
      <dgm:spPr/>
      <dgm:t>
        <a:bodyPr/>
        <a:lstStyle/>
        <a:p>
          <a:endParaRPr lang="en-US"/>
        </a:p>
      </dgm:t>
    </dgm:pt>
    <dgm:pt modelId="{A54A4B0C-E44E-42C1-8770-7F2A14E06BE6}" type="pres">
      <dgm:prSet presAssocID="{3478796E-0194-4A13-AE14-03A6EED11B5F}" presName="Name21" presStyleCnt="0"/>
      <dgm:spPr/>
    </dgm:pt>
    <dgm:pt modelId="{613867C1-E2A2-4CC2-B96D-0AC59F9394B5}" type="pres">
      <dgm:prSet presAssocID="{3478796E-0194-4A13-AE14-03A6EED11B5F}" presName="level2Shape" presStyleLbl="node4" presStyleIdx="8" presStyleCnt="26" custScaleX="118171" custScaleY="138474" custLinFactX="-100000" custLinFactY="300791" custLinFactNeighborX="-181945" custLinFactNeighborY="400000"/>
      <dgm:spPr/>
      <dgm:t>
        <a:bodyPr/>
        <a:lstStyle/>
        <a:p>
          <a:endParaRPr lang="en-US"/>
        </a:p>
      </dgm:t>
    </dgm:pt>
    <dgm:pt modelId="{3A6C8106-D61E-4CB5-9DDE-3F06A8B296C6}" type="pres">
      <dgm:prSet presAssocID="{3478796E-0194-4A13-AE14-03A6EED11B5F}" presName="hierChild3" presStyleCnt="0"/>
      <dgm:spPr/>
    </dgm:pt>
    <dgm:pt modelId="{85CFDE1B-2296-47E7-96A6-20D026A05EFA}" type="pres">
      <dgm:prSet presAssocID="{7E77F732-D78E-4EAA-8B90-24E52BD59F9F}" presName="Name19" presStyleLbl="parChTrans1D4" presStyleIdx="9" presStyleCnt="26"/>
      <dgm:spPr/>
      <dgm:t>
        <a:bodyPr/>
        <a:lstStyle/>
        <a:p>
          <a:endParaRPr lang="da-DK"/>
        </a:p>
      </dgm:t>
    </dgm:pt>
    <dgm:pt modelId="{AB85C8B5-5D96-4303-83D1-7D9B1C6602B4}" type="pres">
      <dgm:prSet presAssocID="{4440F565-F9D7-42B3-8FE6-07DF0C9096B2}" presName="Name21" presStyleCnt="0"/>
      <dgm:spPr/>
    </dgm:pt>
    <dgm:pt modelId="{7941D1A2-78D4-48EA-B45C-704F3B46BAE8}" type="pres">
      <dgm:prSet presAssocID="{4440F565-F9D7-42B3-8FE6-07DF0C9096B2}" presName="level2Shape" presStyleLbl="node4" presStyleIdx="9" presStyleCnt="26" custScaleX="157792" custScaleY="332142" custLinFactX="-100000" custLinFactY="100000" custLinFactNeighborX="-139285" custLinFactNeighborY="154453"/>
      <dgm:spPr/>
      <dgm:t>
        <a:bodyPr/>
        <a:lstStyle/>
        <a:p>
          <a:endParaRPr lang="da-DK"/>
        </a:p>
      </dgm:t>
    </dgm:pt>
    <dgm:pt modelId="{70E26974-4B4B-4905-B7FE-A2665F7C65AA}" type="pres">
      <dgm:prSet presAssocID="{4440F565-F9D7-42B3-8FE6-07DF0C9096B2}" presName="hierChild3" presStyleCnt="0"/>
      <dgm:spPr/>
    </dgm:pt>
    <dgm:pt modelId="{EDD2187A-C06B-4102-B7A9-911650D2C6CF}" type="pres">
      <dgm:prSet presAssocID="{C084EF9E-892E-4FB3-B3CF-A5128152FCC5}" presName="Name19" presStyleLbl="parChTrans1D4" presStyleIdx="10" presStyleCnt="26"/>
      <dgm:spPr/>
      <dgm:t>
        <a:bodyPr/>
        <a:lstStyle/>
        <a:p>
          <a:endParaRPr lang="en-US"/>
        </a:p>
      </dgm:t>
    </dgm:pt>
    <dgm:pt modelId="{675CA52C-1C99-4DC9-9249-94E408C8C3BF}" type="pres">
      <dgm:prSet presAssocID="{69DCDDDF-7F8A-4AAF-88D5-4A01EABCDD14}" presName="Name21" presStyleCnt="0"/>
      <dgm:spPr/>
    </dgm:pt>
    <dgm:pt modelId="{8589A9D3-5D65-44C6-9F9E-FE880ED00B63}" type="pres">
      <dgm:prSet presAssocID="{69DCDDDF-7F8A-4AAF-88D5-4A01EABCDD14}" presName="level2Shape" presStyleLbl="node4" presStyleIdx="10" presStyleCnt="26" custScaleX="143358" custScaleY="138474" custLinFactX="-100000" custLinFactY="169443" custLinFactNeighborX="-152853" custLinFactNeighborY="200000"/>
      <dgm:spPr/>
      <dgm:t>
        <a:bodyPr/>
        <a:lstStyle/>
        <a:p>
          <a:endParaRPr lang="en-US"/>
        </a:p>
      </dgm:t>
    </dgm:pt>
    <dgm:pt modelId="{D90B8732-ED20-4947-B8E3-314C67ABC484}" type="pres">
      <dgm:prSet presAssocID="{69DCDDDF-7F8A-4AAF-88D5-4A01EABCDD14}" presName="hierChild3" presStyleCnt="0"/>
      <dgm:spPr/>
    </dgm:pt>
    <dgm:pt modelId="{26CFA411-6D8C-4EB2-9CE6-F0850E31F60A}" type="pres">
      <dgm:prSet presAssocID="{1690570C-158C-4E85-9AC9-B2D1A8E4B6DD}" presName="Name19" presStyleLbl="parChTrans1D4" presStyleIdx="11" presStyleCnt="26"/>
      <dgm:spPr/>
      <dgm:t>
        <a:bodyPr/>
        <a:lstStyle/>
        <a:p>
          <a:endParaRPr lang="en-US"/>
        </a:p>
      </dgm:t>
    </dgm:pt>
    <dgm:pt modelId="{17E944A2-DE3F-48AA-8BC9-9FF2933456EF}" type="pres">
      <dgm:prSet presAssocID="{98843E68-BC0D-46A3-9391-21000FBDBA83}" presName="Name21" presStyleCnt="0"/>
      <dgm:spPr/>
    </dgm:pt>
    <dgm:pt modelId="{58639CB4-57D5-4C30-889A-1682209B065A}" type="pres">
      <dgm:prSet presAssocID="{98843E68-BC0D-46A3-9391-21000FBDBA83}" presName="level2Shape" presStyleLbl="node4" presStyleIdx="11" presStyleCnt="26" custScaleX="118867" custScaleY="138474" custLinFactX="-100000" custLinFactY="222317" custLinFactNeighborX="-153545" custLinFactNeighborY="300000"/>
      <dgm:spPr/>
      <dgm:t>
        <a:bodyPr/>
        <a:lstStyle/>
        <a:p>
          <a:endParaRPr lang="en-US"/>
        </a:p>
      </dgm:t>
    </dgm:pt>
    <dgm:pt modelId="{37C05C4E-19D8-485D-8329-C60C3C98E10C}" type="pres">
      <dgm:prSet presAssocID="{98843E68-BC0D-46A3-9391-21000FBDBA83}" presName="hierChild3" presStyleCnt="0"/>
      <dgm:spPr/>
    </dgm:pt>
    <dgm:pt modelId="{6838DB75-9CA3-44B0-85E1-8E8A5A552010}" type="pres">
      <dgm:prSet presAssocID="{C2BDA838-CEC8-4DE0-B87B-1457D5B1A8E1}" presName="Name19" presStyleLbl="parChTrans1D4" presStyleIdx="12" presStyleCnt="26"/>
      <dgm:spPr/>
      <dgm:t>
        <a:bodyPr/>
        <a:lstStyle/>
        <a:p>
          <a:endParaRPr lang="en-US"/>
        </a:p>
      </dgm:t>
    </dgm:pt>
    <dgm:pt modelId="{95F89D8B-E4E7-4962-B722-89EDA093F6E6}" type="pres">
      <dgm:prSet presAssocID="{F797D3DB-F78F-4B00-A945-09837379E4F9}" presName="Name21" presStyleCnt="0"/>
      <dgm:spPr/>
    </dgm:pt>
    <dgm:pt modelId="{64D0CFB9-E2A9-4E04-A8E6-EDF8245D5217}" type="pres">
      <dgm:prSet presAssocID="{F797D3DB-F78F-4B00-A945-09837379E4F9}" presName="level2Shape" presStyleLbl="node4" presStyleIdx="12" presStyleCnt="26" custScaleX="143358" custScaleY="138474" custLinFactX="-100000" custLinFactY="169443" custLinFactNeighborX="-130285" custLinFactNeighborY="200000"/>
      <dgm:spPr/>
      <dgm:t>
        <a:bodyPr/>
        <a:lstStyle/>
        <a:p>
          <a:endParaRPr lang="en-US"/>
        </a:p>
      </dgm:t>
    </dgm:pt>
    <dgm:pt modelId="{6BAE4D52-10F2-4DBB-9E92-8BCECEF9DBB6}" type="pres">
      <dgm:prSet presAssocID="{F797D3DB-F78F-4B00-A945-09837379E4F9}" presName="hierChild3" presStyleCnt="0"/>
      <dgm:spPr/>
    </dgm:pt>
    <dgm:pt modelId="{9EC69D76-F839-4006-A952-678000652AD8}" type="pres">
      <dgm:prSet presAssocID="{47D67C2C-6065-48C7-A09A-64ABE7F04829}" presName="Name19" presStyleLbl="parChTrans1D4" presStyleIdx="13" presStyleCnt="26"/>
      <dgm:spPr/>
      <dgm:t>
        <a:bodyPr/>
        <a:lstStyle/>
        <a:p>
          <a:endParaRPr lang="en-US"/>
        </a:p>
      </dgm:t>
    </dgm:pt>
    <dgm:pt modelId="{2D902854-5644-4816-A52B-114E7CDB76D2}" type="pres">
      <dgm:prSet presAssocID="{B8F78AFB-0F2B-478B-AAA8-6161D06A8680}" presName="Name21" presStyleCnt="0"/>
      <dgm:spPr/>
    </dgm:pt>
    <dgm:pt modelId="{1A87AC24-A880-447F-8C69-F05483C36CC3}" type="pres">
      <dgm:prSet presAssocID="{B8F78AFB-0F2B-478B-AAA8-6161D06A8680}" presName="level2Shape" presStyleLbl="node4" presStyleIdx="13" presStyleCnt="26" custScaleX="118867" custScaleY="138474" custLinFactX="-100000" custLinFactY="222317" custLinFactNeighborX="-131039" custLinFactNeighborY="300000"/>
      <dgm:spPr/>
      <dgm:t>
        <a:bodyPr/>
        <a:lstStyle/>
        <a:p>
          <a:endParaRPr lang="en-US"/>
        </a:p>
      </dgm:t>
    </dgm:pt>
    <dgm:pt modelId="{41DA3224-1756-475C-B0CB-822975E3D23D}" type="pres">
      <dgm:prSet presAssocID="{B8F78AFB-0F2B-478B-AAA8-6161D06A8680}" presName="hierChild3" presStyleCnt="0"/>
      <dgm:spPr/>
    </dgm:pt>
    <dgm:pt modelId="{B69D74E8-D9A2-4630-8B11-10CDEAF3BB6A}" type="pres">
      <dgm:prSet presAssocID="{27EBFA0C-F109-4356-AF97-89137FF8B9CA}" presName="Name19" presStyleLbl="parChTrans1D4" presStyleIdx="14" presStyleCnt="26"/>
      <dgm:spPr/>
      <dgm:t>
        <a:bodyPr/>
        <a:lstStyle/>
        <a:p>
          <a:endParaRPr lang="da-DK"/>
        </a:p>
      </dgm:t>
    </dgm:pt>
    <dgm:pt modelId="{37419DCF-9844-452B-BAA7-4F0785686C1A}" type="pres">
      <dgm:prSet presAssocID="{43AEA132-DA9D-48BA-8D3C-00D4E78EB4D5}" presName="Name21" presStyleCnt="0"/>
      <dgm:spPr/>
    </dgm:pt>
    <dgm:pt modelId="{C94DAE80-7789-4E89-9B7A-0431C0B8D1EA}" type="pres">
      <dgm:prSet presAssocID="{43AEA132-DA9D-48BA-8D3C-00D4E78EB4D5}" presName="level2Shape" presStyleLbl="node4" presStyleIdx="14" presStyleCnt="26" custScaleX="157792" custScaleY="332142" custLinFactX="-97425" custLinFactY="100000" custLinFactNeighborX="-100000" custLinFactNeighborY="154453"/>
      <dgm:spPr/>
      <dgm:t>
        <a:bodyPr/>
        <a:lstStyle/>
        <a:p>
          <a:endParaRPr lang="da-DK"/>
        </a:p>
      </dgm:t>
    </dgm:pt>
    <dgm:pt modelId="{CD36916E-567C-4DF4-A7E5-71150D8ED936}" type="pres">
      <dgm:prSet presAssocID="{43AEA132-DA9D-48BA-8D3C-00D4E78EB4D5}" presName="hierChild3" presStyleCnt="0"/>
      <dgm:spPr/>
    </dgm:pt>
    <dgm:pt modelId="{78EB0B3D-06C3-4416-95C8-EE818C64FFCB}" type="pres">
      <dgm:prSet presAssocID="{E27FD5B4-C028-4F60-B6CC-C3B9D146EAFC}" presName="Name19" presStyleLbl="parChTrans1D4" presStyleIdx="15" presStyleCnt="26"/>
      <dgm:spPr/>
      <dgm:t>
        <a:bodyPr/>
        <a:lstStyle/>
        <a:p>
          <a:endParaRPr lang="en-US"/>
        </a:p>
      </dgm:t>
    </dgm:pt>
    <dgm:pt modelId="{AF6A0A52-C924-4D65-8950-30CD00164CD8}" type="pres">
      <dgm:prSet presAssocID="{957D70C4-2993-4C18-994D-C582C8024D8B}" presName="Name21" presStyleCnt="0"/>
      <dgm:spPr/>
    </dgm:pt>
    <dgm:pt modelId="{C873C526-167C-4016-9FD0-F0C09640795F}" type="pres">
      <dgm:prSet presAssocID="{957D70C4-2993-4C18-994D-C582C8024D8B}" presName="level2Shape" presStyleLbl="node4" presStyleIdx="15" presStyleCnt="26" custScaleX="118867" custScaleY="138474" custLinFactX="-98285" custLinFactY="300791" custLinFactNeighborX="-100000" custLinFactNeighborY="400000"/>
      <dgm:spPr/>
      <dgm:t>
        <a:bodyPr/>
        <a:lstStyle/>
        <a:p>
          <a:endParaRPr lang="en-US"/>
        </a:p>
      </dgm:t>
    </dgm:pt>
    <dgm:pt modelId="{57B5B1FB-739D-4813-8D4E-665E22B8A1CB}" type="pres">
      <dgm:prSet presAssocID="{957D70C4-2993-4C18-994D-C582C8024D8B}" presName="hierChild3" presStyleCnt="0"/>
      <dgm:spPr/>
    </dgm:pt>
    <dgm:pt modelId="{BA35C0AA-914F-421D-8954-C5126B5CDECB}" type="pres">
      <dgm:prSet presAssocID="{0CC5C96A-A9B3-4933-9477-C78F33A9B5C7}" presName="Name19" presStyleLbl="parChTrans1D3" presStyleIdx="3" presStyleCnt="4"/>
      <dgm:spPr/>
      <dgm:t>
        <a:bodyPr/>
        <a:lstStyle/>
        <a:p>
          <a:endParaRPr lang="da-DK"/>
        </a:p>
      </dgm:t>
    </dgm:pt>
    <dgm:pt modelId="{159C6E9D-B49A-4AD7-BC3B-279D4D6B89DD}" type="pres">
      <dgm:prSet presAssocID="{03FCA19D-A367-4E8E-8A23-4D848D878D99}" presName="Name21" presStyleCnt="0"/>
      <dgm:spPr/>
    </dgm:pt>
    <dgm:pt modelId="{B4A64087-5DE2-4C97-997B-2C73B8C88896}" type="pres">
      <dgm:prSet presAssocID="{03FCA19D-A367-4E8E-8A23-4D848D878D99}" presName="level2Shape" presStyleLbl="node3" presStyleIdx="3" presStyleCnt="4" custScaleX="414387" custScaleY="284693" custLinFactNeighborX="-67976" custLinFactNeighborY="55693"/>
      <dgm:spPr/>
      <dgm:t>
        <a:bodyPr/>
        <a:lstStyle/>
        <a:p>
          <a:endParaRPr lang="da-DK"/>
        </a:p>
      </dgm:t>
    </dgm:pt>
    <dgm:pt modelId="{36659C13-AB6E-4E46-8A08-F8BE1B3417A3}" type="pres">
      <dgm:prSet presAssocID="{03FCA19D-A367-4E8E-8A23-4D848D878D99}" presName="hierChild3" presStyleCnt="0"/>
      <dgm:spPr/>
    </dgm:pt>
    <dgm:pt modelId="{BABB3D65-63E3-412C-8FF6-0A387D1D63E4}" type="pres">
      <dgm:prSet presAssocID="{2738FADA-4540-47C3-A88A-862893DB1BC5}" presName="Name19" presStyleLbl="parChTrans1D4" presStyleIdx="16" presStyleCnt="26"/>
      <dgm:spPr/>
      <dgm:t>
        <a:bodyPr/>
        <a:lstStyle/>
        <a:p>
          <a:endParaRPr lang="da-DK"/>
        </a:p>
      </dgm:t>
    </dgm:pt>
    <dgm:pt modelId="{1271D98A-2DC4-475F-B874-D582F4DFDA3A}" type="pres">
      <dgm:prSet presAssocID="{90809BB7-D4B2-45CE-BE96-7D5549A92CE2}" presName="Name21" presStyleCnt="0"/>
      <dgm:spPr/>
    </dgm:pt>
    <dgm:pt modelId="{F64BA6B0-7A2E-4EDD-A6DF-D872CFCF334A}" type="pres">
      <dgm:prSet presAssocID="{90809BB7-D4B2-45CE-BE96-7D5549A92CE2}" presName="level2Shape" presStyleLbl="node4" presStyleIdx="16" presStyleCnt="26" custScaleX="157792" custScaleY="332142" custLinFactX="-28513" custLinFactY="100000" custLinFactNeighborX="-100000" custLinFactNeighborY="157499"/>
      <dgm:spPr/>
      <dgm:t>
        <a:bodyPr/>
        <a:lstStyle/>
        <a:p>
          <a:endParaRPr lang="da-DK"/>
        </a:p>
      </dgm:t>
    </dgm:pt>
    <dgm:pt modelId="{58169B43-3F55-4FA0-9C75-C5583399654F}" type="pres">
      <dgm:prSet presAssocID="{90809BB7-D4B2-45CE-BE96-7D5549A92CE2}" presName="hierChild3" presStyleCnt="0"/>
      <dgm:spPr/>
    </dgm:pt>
    <dgm:pt modelId="{8EF9F217-E5E9-44AC-8180-3A0AC2FD8E8E}" type="pres">
      <dgm:prSet presAssocID="{CA7C76EF-59D6-43D5-A0A0-B978C2394B06}" presName="Name19" presStyleLbl="parChTrans1D4" presStyleIdx="17" presStyleCnt="26"/>
      <dgm:spPr/>
      <dgm:t>
        <a:bodyPr/>
        <a:lstStyle/>
        <a:p>
          <a:endParaRPr lang="en-US"/>
        </a:p>
      </dgm:t>
    </dgm:pt>
    <dgm:pt modelId="{7FD13AC4-6FAD-462B-B599-4CB8B7D919E4}" type="pres">
      <dgm:prSet presAssocID="{C44230BB-CB4C-4321-AB15-5DDE04DFC2A4}" presName="Name21" presStyleCnt="0"/>
      <dgm:spPr/>
    </dgm:pt>
    <dgm:pt modelId="{C1C46AD4-AA5C-41F5-971D-E9232BADD402}" type="pres">
      <dgm:prSet presAssocID="{C44230BB-CB4C-4321-AB15-5DDE04DFC2A4}" presName="level2Shape" presStyleLbl="node4" presStyleIdx="17" presStyleCnt="26" custScaleX="145424" custScaleY="138474" custLinFactX="-53534" custLinFactY="172488" custLinFactNeighborX="-100000" custLinFactNeighborY="200000"/>
      <dgm:spPr/>
      <dgm:t>
        <a:bodyPr/>
        <a:lstStyle/>
        <a:p>
          <a:endParaRPr lang="en-US"/>
        </a:p>
      </dgm:t>
    </dgm:pt>
    <dgm:pt modelId="{CA7C6815-2BBE-4BAB-87D3-5EBA70109C08}" type="pres">
      <dgm:prSet presAssocID="{C44230BB-CB4C-4321-AB15-5DDE04DFC2A4}" presName="hierChild3" presStyleCnt="0"/>
      <dgm:spPr/>
    </dgm:pt>
    <dgm:pt modelId="{A6C5C64F-76A8-42D0-842B-92E006417EDB}" type="pres">
      <dgm:prSet presAssocID="{EDD4C66F-54E3-4732-B041-4DB9B45A7BF7}" presName="Name19" presStyleLbl="parChTrans1D4" presStyleIdx="18" presStyleCnt="26"/>
      <dgm:spPr/>
      <dgm:t>
        <a:bodyPr/>
        <a:lstStyle/>
        <a:p>
          <a:endParaRPr lang="en-US"/>
        </a:p>
      </dgm:t>
    </dgm:pt>
    <dgm:pt modelId="{61DD8643-31F6-49F0-B438-97F3AA325AB6}" type="pres">
      <dgm:prSet presAssocID="{1C674022-E3D7-44CA-B982-A2D64ADD0A7C}" presName="Name21" presStyleCnt="0"/>
      <dgm:spPr/>
    </dgm:pt>
    <dgm:pt modelId="{B6C8D2DA-934B-42D8-9E05-D80BBC2B0BF5}" type="pres">
      <dgm:prSet presAssocID="{1C674022-E3D7-44CA-B982-A2D64ADD0A7C}" presName="level2Shape" presStyleLbl="node4" presStyleIdx="18" presStyleCnt="26" custScaleX="118692" custScaleY="138474" custLinFactX="-54530" custLinFactY="225362" custLinFactNeighborX="-100000" custLinFactNeighborY="300000"/>
      <dgm:spPr/>
      <dgm:t>
        <a:bodyPr/>
        <a:lstStyle/>
        <a:p>
          <a:endParaRPr lang="en-US"/>
        </a:p>
      </dgm:t>
    </dgm:pt>
    <dgm:pt modelId="{CBB0F6EB-972B-4D65-8AEA-04DF85490ED9}" type="pres">
      <dgm:prSet presAssocID="{1C674022-E3D7-44CA-B982-A2D64ADD0A7C}" presName="hierChild3" presStyleCnt="0"/>
      <dgm:spPr/>
    </dgm:pt>
    <dgm:pt modelId="{0A004819-9272-4F38-A0BB-B089EECBE2EF}" type="pres">
      <dgm:prSet presAssocID="{25B09837-4467-4292-AD1E-759BAED846ED}" presName="Name19" presStyleLbl="parChTrans1D4" presStyleIdx="19" presStyleCnt="26"/>
      <dgm:spPr/>
      <dgm:t>
        <a:bodyPr/>
        <a:lstStyle/>
        <a:p>
          <a:endParaRPr lang="en-US"/>
        </a:p>
      </dgm:t>
    </dgm:pt>
    <dgm:pt modelId="{DA96EE87-BC2A-452E-A932-504ABF913F1E}" type="pres">
      <dgm:prSet presAssocID="{7529C8F8-CC6C-402A-BC12-7E2569BB3E61}" presName="Name21" presStyleCnt="0"/>
      <dgm:spPr/>
    </dgm:pt>
    <dgm:pt modelId="{037500BA-4DA7-4253-81F6-6304A508A154}" type="pres">
      <dgm:prSet presAssocID="{7529C8F8-CC6C-402A-BC12-7E2569BB3E61}" presName="level2Shape" presStyleLbl="node4" presStyleIdx="19" presStyleCnt="26" custScaleX="145687" custScaleY="138474" custLinFactX="-34394" custLinFactY="172488" custLinFactNeighborX="-100000" custLinFactNeighborY="200000"/>
      <dgm:spPr/>
      <dgm:t>
        <a:bodyPr/>
        <a:lstStyle/>
        <a:p>
          <a:endParaRPr lang="en-US"/>
        </a:p>
      </dgm:t>
    </dgm:pt>
    <dgm:pt modelId="{5D9A9E9E-49E8-4902-AA38-2060BD158C59}" type="pres">
      <dgm:prSet presAssocID="{7529C8F8-CC6C-402A-BC12-7E2569BB3E61}" presName="hierChild3" presStyleCnt="0"/>
      <dgm:spPr/>
    </dgm:pt>
    <dgm:pt modelId="{48D16005-C014-490C-91C2-B5FCB483FA30}" type="pres">
      <dgm:prSet presAssocID="{93777809-E212-48C0-A40F-3C4BCEE5F59F}" presName="Name19" presStyleLbl="parChTrans1D4" presStyleIdx="20" presStyleCnt="26"/>
      <dgm:spPr/>
      <dgm:t>
        <a:bodyPr/>
        <a:lstStyle/>
        <a:p>
          <a:endParaRPr lang="en-US"/>
        </a:p>
      </dgm:t>
    </dgm:pt>
    <dgm:pt modelId="{19D6E819-1003-4652-BB51-3DF6D1A860EF}" type="pres">
      <dgm:prSet presAssocID="{835811CC-AD16-43B1-84D0-417FC893958E}" presName="Name21" presStyleCnt="0"/>
      <dgm:spPr/>
    </dgm:pt>
    <dgm:pt modelId="{9F7B0F3D-5BBA-4D94-B3A7-626D3D72DA8E}" type="pres">
      <dgm:prSet presAssocID="{835811CC-AD16-43B1-84D0-417FC893958E}" presName="level2Shape" presStyleLbl="node4" presStyleIdx="20" presStyleCnt="26" custScaleX="118692" custScaleY="138474" custLinFactX="-33926" custLinFactY="225362" custLinFactNeighborX="-100000" custLinFactNeighborY="300000"/>
      <dgm:spPr/>
      <dgm:t>
        <a:bodyPr/>
        <a:lstStyle/>
        <a:p>
          <a:endParaRPr lang="en-US"/>
        </a:p>
      </dgm:t>
    </dgm:pt>
    <dgm:pt modelId="{E7641500-875E-458A-911F-EC786184B714}" type="pres">
      <dgm:prSet presAssocID="{835811CC-AD16-43B1-84D0-417FC893958E}" presName="hierChild3" presStyleCnt="0"/>
      <dgm:spPr/>
    </dgm:pt>
    <dgm:pt modelId="{30E3E61B-ACB4-49ED-A1AB-3F066E1A1922}" type="pres">
      <dgm:prSet presAssocID="{C8AB8259-83F5-43DB-AC3F-C22B74CBEF8F}" presName="Name19" presStyleLbl="parChTrans1D4" presStyleIdx="21" presStyleCnt="26"/>
      <dgm:spPr/>
      <dgm:t>
        <a:bodyPr/>
        <a:lstStyle/>
        <a:p>
          <a:endParaRPr lang="da-DK"/>
        </a:p>
      </dgm:t>
    </dgm:pt>
    <dgm:pt modelId="{C4C5B276-6201-4881-B81A-5FA761B0FA4C}" type="pres">
      <dgm:prSet presAssocID="{0A8912D8-63B2-4713-8627-FD29AC23EC14}" presName="Name21" presStyleCnt="0"/>
      <dgm:spPr/>
    </dgm:pt>
    <dgm:pt modelId="{6ACE16F4-9F91-4874-9A7B-50AA5FA72405}" type="pres">
      <dgm:prSet presAssocID="{0A8912D8-63B2-4713-8627-FD29AC23EC14}" presName="level2Shape" presStyleLbl="node4" presStyleIdx="21" presStyleCnt="26" custScaleX="157792" custScaleY="332142" custLinFactY="100000" custLinFactNeighborX="-28755" custLinFactNeighborY="157499"/>
      <dgm:spPr/>
      <dgm:t>
        <a:bodyPr/>
        <a:lstStyle/>
        <a:p>
          <a:endParaRPr lang="da-DK"/>
        </a:p>
      </dgm:t>
    </dgm:pt>
    <dgm:pt modelId="{917CB2CB-DC2D-442F-8B10-A803AC5C4DA9}" type="pres">
      <dgm:prSet presAssocID="{0A8912D8-63B2-4713-8627-FD29AC23EC14}" presName="hierChild3" presStyleCnt="0"/>
      <dgm:spPr/>
    </dgm:pt>
    <dgm:pt modelId="{E005B29B-4C87-4DB1-9106-93FF336D0D85}" type="pres">
      <dgm:prSet presAssocID="{15AF412F-BBC4-4089-93F4-39EDF631E887}" presName="Name19" presStyleLbl="parChTrans1D4" presStyleIdx="22" presStyleCnt="26"/>
      <dgm:spPr/>
      <dgm:t>
        <a:bodyPr/>
        <a:lstStyle/>
        <a:p>
          <a:endParaRPr lang="en-US"/>
        </a:p>
      </dgm:t>
    </dgm:pt>
    <dgm:pt modelId="{BFE7996D-F1EF-4646-8D78-1685CB6EBBAB}" type="pres">
      <dgm:prSet presAssocID="{7E40AF75-2DC0-414F-9128-A988EFB116F4}" presName="Name21" presStyleCnt="0"/>
      <dgm:spPr/>
    </dgm:pt>
    <dgm:pt modelId="{1C9172F6-E348-4497-823F-CA036E12846C}" type="pres">
      <dgm:prSet presAssocID="{7E40AF75-2DC0-414F-9128-A988EFB116F4}" presName="level2Shape" presStyleLbl="node4" presStyleIdx="22" presStyleCnt="26" custScaleX="147821" custScaleY="138474" custLinFactY="172488" custLinFactNeighborX="-57214" custLinFactNeighborY="200000"/>
      <dgm:spPr/>
      <dgm:t>
        <a:bodyPr/>
        <a:lstStyle/>
        <a:p>
          <a:endParaRPr lang="en-US"/>
        </a:p>
      </dgm:t>
    </dgm:pt>
    <dgm:pt modelId="{73AA258C-0516-44D5-802E-EB721032466E}" type="pres">
      <dgm:prSet presAssocID="{7E40AF75-2DC0-414F-9128-A988EFB116F4}" presName="hierChild3" presStyleCnt="0"/>
      <dgm:spPr/>
    </dgm:pt>
    <dgm:pt modelId="{78838ACC-F062-4E1A-B614-061230AD7350}" type="pres">
      <dgm:prSet presAssocID="{915C6929-69E3-4E03-9957-FAB571714492}" presName="Name19" presStyleLbl="parChTrans1D4" presStyleIdx="23" presStyleCnt="26"/>
      <dgm:spPr/>
      <dgm:t>
        <a:bodyPr/>
        <a:lstStyle/>
        <a:p>
          <a:endParaRPr lang="en-US"/>
        </a:p>
      </dgm:t>
    </dgm:pt>
    <dgm:pt modelId="{BBE9A031-525D-4354-8A5A-D4372AF14FF0}" type="pres">
      <dgm:prSet presAssocID="{821DC1CD-4084-4B1F-9CA0-66509D8D59D1}" presName="Name21" presStyleCnt="0"/>
      <dgm:spPr/>
    </dgm:pt>
    <dgm:pt modelId="{CE223D1D-3E05-443A-A1E7-CB3F1F84834C}" type="pres">
      <dgm:prSet presAssocID="{821DC1CD-4084-4B1F-9CA0-66509D8D59D1}" presName="level2Shape" presStyleLbl="node4" presStyleIdx="23" presStyleCnt="26" custScaleX="118692" custScaleY="138474" custLinFactY="225362" custLinFactNeighborX="-58378" custLinFactNeighborY="300000"/>
      <dgm:spPr/>
      <dgm:t>
        <a:bodyPr/>
        <a:lstStyle/>
        <a:p>
          <a:endParaRPr lang="en-US"/>
        </a:p>
      </dgm:t>
    </dgm:pt>
    <dgm:pt modelId="{48E686F1-200E-4907-B393-D64438C70B2A}" type="pres">
      <dgm:prSet presAssocID="{821DC1CD-4084-4B1F-9CA0-66509D8D59D1}" presName="hierChild3" presStyleCnt="0"/>
      <dgm:spPr/>
    </dgm:pt>
    <dgm:pt modelId="{7475476C-BCEF-41A4-A673-62F2FDF20DE7}" type="pres">
      <dgm:prSet presAssocID="{155B4FE7-88A8-4E65-93EB-5C7CA8A5F7C0}" presName="Name19" presStyleLbl="parChTrans1D4" presStyleIdx="24" presStyleCnt="26"/>
      <dgm:spPr/>
      <dgm:t>
        <a:bodyPr/>
        <a:lstStyle/>
        <a:p>
          <a:endParaRPr lang="en-US"/>
        </a:p>
      </dgm:t>
    </dgm:pt>
    <dgm:pt modelId="{8DF128AD-C3D6-4D74-B382-F53E8D5EDAAB}" type="pres">
      <dgm:prSet presAssocID="{E28EDBCC-7048-41A3-920B-D87B06478705}" presName="Name21" presStyleCnt="0"/>
      <dgm:spPr/>
    </dgm:pt>
    <dgm:pt modelId="{2F787D0E-C894-4EF7-BF35-427310535A23}" type="pres">
      <dgm:prSet presAssocID="{E28EDBCC-7048-41A3-920B-D87B06478705}" presName="level2Shape" presStyleLbl="node4" presStyleIdx="24" presStyleCnt="26" custScaleX="148365" custScaleY="138474" custLinFactY="172488" custLinFactNeighborX="-32950" custLinFactNeighborY="200000"/>
      <dgm:spPr/>
      <dgm:t>
        <a:bodyPr/>
        <a:lstStyle/>
        <a:p>
          <a:endParaRPr lang="en-US"/>
        </a:p>
      </dgm:t>
    </dgm:pt>
    <dgm:pt modelId="{31F6BB3E-FD7F-4FF4-9683-AD05C8A6B0EC}" type="pres">
      <dgm:prSet presAssocID="{E28EDBCC-7048-41A3-920B-D87B06478705}" presName="hierChild3" presStyleCnt="0"/>
      <dgm:spPr/>
    </dgm:pt>
    <dgm:pt modelId="{8F4480B2-BFB1-4E0F-B2C0-65B932A1DBCD}" type="pres">
      <dgm:prSet presAssocID="{0AD61BF4-9631-480B-BA16-486D42F578CB}" presName="Name19" presStyleLbl="parChTrans1D4" presStyleIdx="25" presStyleCnt="26"/>
      <dgm:spPr/>
      <dgm:t>
        <a:bodyPr/>
        <a:lstStyle/>
        <a:p>
          <a:endParaRPr lang="en-US"/>
        </a:p>
      </dgm:t>
    </dgm:pt>
    <dgm:pt modelId="{971CC7E6-645F-494E-A576-4DF4C36B8603}" type="pres">
      <dgm:prSet presAssocID="{C10BA10B-5858-4D18-BC9D-BC078E1190C2}" presName="Name21" presStyleCnt="0"/>
      <dgm:spPr/>
    </dgm:pt>
    <dgm:pt modelId="{0D648892-A58A-48AD-BDE4-8DA1582117A8}" type="pres">
      <dgm:prSet presAssocID="{C10BA10B-5858-4D18-BC9D-BC078E1190C2}" presName="level2Shape" presStyleLbl="node4" presStyleIdx="25" presStyleCnt="26" custScaleX="118692" custScaleY="138474" custLinFactY="225362" custLinFactNeighborX="-34340" custLinFactNeighborY="300000"/>
      <dgm:spPr/>
      <dgm:t>
        <a:bodyPr/>
        <a:lstStyle/>
        <a:p>
          <a:endParaRPr lang="en-US"/>
        </a:p>
      </dgm:t>
    </dgm:pt>
    <dgm:pt modelId="{C8F4EC3E-FBD6-481C-BD16-0638D44CB541}" type="pres">
      <dgm:prSet presAssocID="{C10BA10B-5858-4D18-BC9D-BC078E1190C2}" presName="hierChild3" presStyleCnt="0"/>
      <dgm:spPr/>
    </dgm:pt>
    <dgm:pt modelId="{123F2F67-D3EC-473C-B27B-0A9EFDD8C18A}" type="pres">
      <dgm:prSet presAssocID="{512576CB-836A-426A-BF76-B315C185647F}" presName="bgShapesFlow" presStyleCnt="0"/>
      <dgm:spPr/>
    </dgm:pt>
    <dgm:pt modelId="{0E000B10-E247-4CA2-92D3-B382DFB118C4}" type="pres">
      <dgm:prSet presAssocID="{2E0F0146-960C-452A-BF8F-838509B2B8AC}" presName="rectComp" presStyleCnt="0"/>
      <dgm:spPr/>
    </dgm:pt>
    <dgm:pt modelId="{2293BDAA-56E9-4274-A466-F24588762173}" type="pres">
      <dgm:prSet presAssocID="{2E0F0146-960C-452A-BF8F-838509B2B8AC}" presName="bgRect" presStyleLbl="bgShp" presStyleIdx="0" presStyleCnt="6" custScaleY="328188" custLinFactY="-100000" custLinFactNeighborY="-140825"/>
      <dgm:spPr/>
      <dgm:t>
        <a:bodyPr/>
        <a:lstStyle/>
        <a:p>
          <a:endParaRPr lang="da-DK"/>
        </a:p>
      </dgm:t>
    </dgm:pt>
    <dgm:pt modelId="{7D31B246-8218-4ABB-8C9E-F6C49FBD50D5}" type="pres">
      <dgm:prSet presAssocID="{2E0F0146-960C-452A-BF8F-838509B2B8AC}" presName="bgRectTx" presStyleLbl="bgShp" presStyleIdx="0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1460855-B142-4858-A44B-E379C7212AA8}" type="pres">
      <dgm:prSet presAssocID="{2E0F0146-960C-452A-BF8F-838509B2B8AC}" presName="spComp" presStyleCnt="0"/>
      <dgm:spPr/>
    </dgm:pt>
    <dgm:pt modelId="{DB56C5F7-5182-4F2A-A132-A47F9069D4EB}" type="pres">
      <dgm:prSet presAssocID="{2E0F0146-960C-452A-BF8F-838509B2B8AC}" presName="vSp" presStyleCnt="0"/>
      <dgm:spPr/>
    </dgm:pt>
    <dgm:pt modelId="{9EE18635-2D67-40FF-BA76-3303A6790A3D}" type="pres">
      <dgm:prSet presAssocID="{01072627-574A-4ED7-9D9D-870C161F2E56}" presName="rectComp" presStyleCnt="0"/>
      <dgm:spPr/>
    </dgm:pt>
    <dgm:pt modelId="{12A5DCEC-4B68-41E2-8BF7-B8E26D95E93D}" type="pres">
      <dgm:prSet presAssocID="{01072627-574A-4ED7-9D9D-870C161F2E56}" presName="bgRect" presStyleLbl="bgShp" presStyleIdx="1" presStyleCnt="6" custScaleY="284693" custLinFactY="-51743" custLinFactNeighborY="-100000"/>
      <dgm:spPr/>
      <dgm:t>
        <a:bodyPr/>
        <a:lstStyle/>
        <a:p>
          <a:endParaRPr lang="da-DK"/>
        </a:p>
      </dgm:t>
    </dgm:pt>
    <dgm:pt modelId="{A4E5A236-76C7-4D74-B238-65BC81B494B7}" type="pres">
      <dgm:prSet presAssocID="{01072627-574A-4ED7-9D9D-870C161F2E56}" presName="bgRectTx" presStyleLbl="bgShp" presStyleIdx="1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C3586E3A-52E3-4DB0-AB7C-EBB519029336}" type="pres">
      <dgm:prSet presAssocID="{01072627-574A-4ED7-9D9D-870C161F2E56}" presName="spComp" presStyleCnt="0"/>
      <dgm:spPr/>
    </dgm:pt>
    <dgm:pt modelId="{0FAB5215-E6A2-4633-BB1B-C7768DE0B95A}" type="pres">
      <dgm:prSet presAssocID="{01072627-574A-4ED7-9D9D-870C161F2E56}" presName="vSp" presStyleCnt="0"/>
      <dgm:spPr/>
    </dgm:pt>
    <dgm:pt modelId="{A2F64158-7C36-4D98-B7A6-0CAB4F206DFC}" type="pres">
      <dgm:prSet presAssocID="{039E1C9E-BBA2-4B4B-B223-D1A41FBFB2F7}" presName="rectComp" presStyleCnt="0"/>
      <dgm:spPr/>
    </dgm:pt>
    <dgm:pt modelId="{CCBB4A1D-6935-4D1C-8F23-27ED70D09217}" type="pres">
      <dgm:prSet presAssocID="{039E1C9E-BBA2-4B4B-B223-D1A41FBFB2F7}" presName="bgRect" presStyleLbl="bgShp" presStyleIdx="2" presStyleCnt="6" custScaleY="268877" custLinFactNeighborY="-49787"/>
      <dgm:spPr/>
      <dgm:t>
        <a:bodyPr/>
        <a:lstStyle/>
        <a:p>
          <a:endParaRPr lang="da-DK"/>
        </a:p>
      </dgm:t>
    </dgm:pt>
    <dgm:pt modelId="{9283A644-6523-406D-99CA-3DE623770249}" type="pres">
      <dgm:prSet presAssocID="{039E1C9E-BBA2-4B4B-B223-D1A41FBFB2F7}" presName="bgRectTx" presStyleLbl="bgShp" presStyleIdx="2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609F405-E774-49B2-8E33-7BFC567C303F}" type="pres">
      <dgm:prSet presAssocID="{039E1C9E-BBA2-4B4B-B223-D1A41FBFB2F7}" presName="spComp" presStyleCnt="0"/>
      <dgm:spPr/>
    </dgm:pt>
    <dgm:pt modelId="{6E92F49E-592C-43E1-838B-28D4DA83C190}" type="pres">
      <dgm:prSet presAssocID="{039E1C9E-BBA2-4B4B-B223-D1A41FBFB2F7}" presName="vSp" presStyleCnt="0"/>
      <dgm:spPr/>
    </dgm:pt>
    <dgm:pt modelId="{4A922673-1A98-4A67-94D4-44A9A7B56D23}" type="pres">
      <dgm:prSet presAssocID="{6FBAEAE4-2EF4-4F08-85F2-33E0C108FA0F}" presName="rectComp" presStyleCnt="0"/>
      <dgm:spPr/>
    </dgm:pt>
    <dgm:pt modelId="{5613D2F8-35B7-44FE-B2CF-C8FA0153A582}" type="pres">
      <dgm:prSet presAssocID="{6FBAEAE4-2EF4-4F08-85F2-33E0C108FA0F}" presName="bgRect" presStyleLbl="bgShp" presStyleIdx="3" presStyleCnt="6" custScaleX="100000" custScaleY="324234" custLinFactNeighborY="92328"/>
      <dgm:spPr/>
      <dgm:t>
        <a:bodyPr/>
        <a:lstStyle/>
        <a:p>
          <a:endParaRPr lang="da-DK"/>
        </a:p>
      </dgm:t>
    </dgm:pt>
    <dgm:pt modelId="{FDB57983-8865-42CD-826B-D358B5BE9C08}" type="pres">
      <dgm:prSet presAssocID="{6FBAEAE4-2EF4-4F08-85F2-33E0C108FA0F}" presName="bgRectTx" presStyleLbl="bgShp" presStyleIdx="3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C666789-CCCE-419D-B1BE-DCA178896987}" type="pres">
      <dgm:prSet presAssocID="{6FBAEAE4-2EF4-4F08-85F2-33E0C108FA0F}" presName="spComp" presStyleCnt="0"/>
      <dgm:spPr/>
    </dgm:pt>
    <dgm:pt modelId="{FD1A7A8F-A1BC-4110-B924-25708B47AB80}" type="pres">
      <dgm:prSet presAssocID="{6FBAEAE4-2EF4-4F08-85F2-33E0C108FA0F}" presName="vSp" presStyleCnt="0"/>
      <dgm:spPr/>
    </dgm:pt>
    <dgm:pt modelId="{EA07947A-DED0-40B4-BBAA-D0A77F82C290}" type="pres">
      <dgm:prSet presAssocID="{95BEE5D5-ACE6-48C2-90F2-0AC0D0641C1A}" presName="rectComp" presStyleCnt="0"/>
      <dgm:spPr/>
    </dgm:pt>
    <dgm:pt modelId="{F5A7A5AF-85EB-4795-8BAC-83A77210E913}" type="pres">
      <dgm:prSet presAssocID="{95BEE5D5-ACE6-48C2-90F2-0AC0D0641C1A}" presName="bgRect" presStyleLbl="bgShp" presStyleIdx="4" presStyleCnt="6" custScaleX="29010" custScaleY="158163" custLinFactY="61352" custLinFactNeighborX="-36430" custLinFactNeighborY="100000"/>
      <dgm:spPr/>
      <dgm:t>
        <a:bodyPr/>
        <a:lstStyle/>
        <a:p>
          <a:endParaRPr lang="da-DK"/>
        </a:p>
      </dgm:t>
    </dgm:pt>
    <dgm:pt modelId="{92A09FA6-65C9-48F3-8A35-EA086F830178}" type="pres">
      <dgm:prSet presAssocID="{95BEE5D5-ACE6-48C2-90F2-0AC0D0641C1A}" presName="bgRectTx" presStyleLbl="bgShp" presStyleIdx="4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927FAA8-48B6-430E-8C63-FE77E53B4F7F}" type="pres">
      <dgm:prSet presAssocID="{95BEE5D5-ACE6-48C2-90F2-0AC0D0641C1A}" presName="spComp" presStyleCnt="0"/>
      <dgm:spPr/>
    </dgm:pt>
    <dgm:pt modelId="{80DFA1C7-94D6-4FA3-81A8-9A4654E93C9A}" type="pres">
      <dgm:prSet presAssocID="{95BEE5D5-ACE6-48C2-90F2-0AC0D0641C1A}" presName="vSp" presStyleCnt="0"/>
      <dgm:spPr/>
    </dgm:pt>
    <dgm:pt modelId="{96A1A63A-315D-4CA6-B985-29C38625DDC4}" type="pres">
      <dgm:prSet presAssocID="{A06B05C9-5CC4-4EA1-98B6-B2709EE250D8}" presName="rectComp" presStyleCnt="0"/>
      <dgm:spPr/>
    </dgm:pt>
    <dgm:pt modelId="{6FDA5BB8-EEC6-4EB0-9DC8-EE15A2BEFDA9}" type="pres">
      <dgm:prSet presAssocID="{A06B05C9-5CC4-4EA1-98B6-B2709EE250D8}" presName="bgRect" presStyleLbl="bgShp" presStyleIdx="5" presStyleCnt="6" custScaleX="100000" custScaleY="158163" custLinFactY="100000" custLinFactNeighborY="159353"/>
      <dgm:spPr/>
      <dgm:t>
        <a:bodyPr/>
        <a:lstStyle/>
        <a:p>
          <a:endParaRPr lang="en-US"/>
        </a:p>
      </dgm:t>
    </dgm:pt>
    <dgm:pt modelId="{82628613-7411-48D7-BD22-40DA312F3CC2}" type="pres">
      <dgm:prSet presAssocID="{A06B05C9-5CC4-4EA1-98B6-B2709EE250D8}" presName="bgRectTx" presStyleLbl="bgShp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9E699-2F06-4827-9832-52F179A33059}" type="presOf" srcId="{6AFD7D60-F99E-4423-90C5-0869822AFFB3}" destId="{3E75175E-C166-4B85-A892-D5DF19859F77}" srcOrd="0" destOrd="0" presId="urn:microsoft.com/office/officeart/2005/8/layout/hierarchy6"/>
    <dgm:cxn modelId="{6564751E-3668-4C29-B1BF-AD79C6F69433}" srcId="{7529C8F8-CC6C-402A-BC12-7E2569BB3E61}" destId="{835811CC-AD16-43B1-84D0-417FC893958E}" srcOrd="0" destOrd="0" parTransId="{93777809-E212-48C0-A40F-3C4BCEE5F59F}" sibTransId="{EF8F2E5E-50ED-4873-9E9C-E9D35FC1DAF3}"/>
    <dgm:cxn modelId="{A780EDC4-F6EE-45DD-9FC8-85F675621904}" type="presOf" srcId="{2F3070AD-5043-4C8F-8048-62C73865A055}" destId="{082044BF-535C-45D1-9C15-C1C2D830D211}" srcOrd="0" destOrd="0" presId="urn:microsoft.com/office/officeart/2005/8/layout/hierarchy6"/>
    <dgm:cxn modelId="{9AA633C8-5454-4CAE-BA25-0EE808D171F4}" type="presOf" srcId="{7B10EC3E-002D-4FE5-B94B-4A7596D09516}" destId="{3CD4EC4E-984F-4035-9C8F-287F8FA0BD2E}" srcOrd="0" destOrd="0" presId="urn:microsoft.com/office/officeart/2005/8/layout/hierarchy6"/>
    <dgm:cxn modelId="{AF75C9AD-74BA-4C5E-A04A-AD41754D335B}" type="presOf" srcId="{0AD61BF4-9631-480B-BA16-486D42F578CB}" destId="{8F4480B2-BFB1-4E0F-B2C0-65B932A1DBCD}" srcOrd="0" destOrd="0" presId="urn:microsoft.com/office/officeart/2005/8/layout/hierarchy6"/>
    <dgm:cxn modelId="{FED67D17-514B-43A5-A382-0F095493FD64}" type="presOf" srcId="{C44230BB-CB4C-4321-AB15-5DDE04DFC2A4}" destId="{C1C46AD4-AA5C-41F5-971D-E9232BADD402}" srcOrd="0" destOrd="0" presId="urn:microsoft.com/office/officeart/2005/8/layout/hierarchy6"/>
    <dgm:cxn modelId="{422EFBFD-B4D0-4A38-890B-20B1DA36BCC4}" type="presOf" srcId="{F797D3DB-F78F-4B00-A945-09837379E4F9}" destId="{64D0CFB9-E2A9-4E04-A8E6-EDF8245D5217}" srcOrd="0" destOrd="0" presId="urn:microsoft.com/office/officeart/2005/8/layout/hierarchy6"/>
    <dgm:cxn modelId="{BD530B5E-5F3D-427F-8EAF-D8864D2CB8A8}" type="presOf" srcId="{2C94A1ED-DB63-469D-B6FC-EE8BD48ACC9A}" destId="{A2DF96EC-7DA9-4A01-9CB4-7E2E3088A0F5}" srcOrd="0" destOrd="0" presId="urn:microsoft.com/office/officeart/2005/8/layout/hierarchy6"/>
    <dgm:cxn modelId="{0011459E-AD98-4EDF-A9B7-85BA13A6D422}" srcId="{59810FE1-97B8-4C0F-89C2-D2BDDCF43BD2}" destId="{1648AA5C-5C66-4773-B2CF-650497D832E2}" srcOrd="0" destOrd="0" parTransId="{5A7EBE40-E221-4738-B663-F6C115B1D4E7}" sibTransId="{540FCD19-FCA8-44C7-A5C0-B52D2A986535}"/>
    <dgm:cxn modelId="{03C381CF-1E65-45FD-8158-909F77ED1262}" srcId="{03FCA19D-A367-4E8E-8A23-4D848D878D99}" destId="{0A8912D8-63B2-4713-8627-FD29AC23EC14}" srcOrd="1" destOrd="0" parTransId="{C8AB8259-83F5-43DB-AC3F-C22B74CBEF8F}" sibTransId="{E7A672EC-3D1F-48D0-83BF-14B0490F11AA}"/>
    <dgm:cxn modelId="{86F0D14F-E79F-4078-9BE2-D149CC7DAE5D}" type="presOf" srcId="{27EBFA0C-F109-4356-AF97-89137FF8B9CA}" destId="{B69D74E8-D9A2-4630-8B11-10CDEAF3BB6A}" srcOrd="0" destOrd="0" presId="urn:microsoft.com/office/officeart/2005/8/layout/hierarchy6"/>
    <dgm:cxn modelId="{FFCD346E-D67B-42E8-A72B-BED17CCBC9E9}" srcId="{325A544C-DD01-4E94-9566-4E67AD60E9DF}" destId="{8A1ECFD8-FE25-4E71-8D11-FD8422BBBE51}" srcOrd="0" destOrd="0" parTransId="{874EA829-0995-450A-AD81-DE8CCA4026A8}" sibTransId="{93130BA6-6477-4A72-8936-EE2E6C548EF3}"/>
    <dgm:cxn modelId="{7D91D03E-268C-4733-87C0-7C1243E31177}" type="presOf" srcId="{325A544C-DD01-4E94-9566-4E67AD60E9DF}" destId="{F6526B94-38A0-4812-81AC-01EF3F9A5CC7}" srcOrd="0" destOrd="0" presId="urn:microsoft.com/office/officeart/2005/8/layout/hierarchy6"/>
    <dgm:cxn modelId="{F8D126A9-9FEC-414F-B444-A54BABD4591A}" type="presOf" srcId="{B8F78AFB-0F2B-478B-AAA8-6161D06A8680}" destId="{1A87AC24-A880-447F-8C69-F05483C36CC3}" srcOrd="0" destOrd="0" presId="urn:microsoft.com/office/officeart/2005/8/layout/hierarchy6"/>
    <dgm:cxn modelId="{A5C77D85-37A7-4A88-A005-32BF348A4D0D}" srcId="{512576CB-836A-426A-BF76-B315C185647F}" destId="{A06B05C9-5CC4-4EA1-98B6-B2709EE250D8}" srcOrd="6" destOrd="0" parTransId="{D9139FFF-5D9D-4724-BDED-CFEB588FD69F}" sibTransId="{6B25D2E2-B192-4C0E-8169-D4011ECEAB7C}"/>
    <dgm:cxn modelId="{00CE60F7-9DB2-4C48-AFAC-471EA85674D3}" type="presOf" srcId="{90809BB7-D4B2-45CE-BE96-7D5549A92CE2}" destId="{F64BA6B0-7A2E-4EDD-A6DF-D872CFCF334A}" srcOrd="0" destOrd="0" presId="urn:microsoft.com/office/officeart/2005/8/layout/hierarchy6"/>
    <dgm:cxn modelId="{F91896C6-8340-4CD2-B360-0CD93A5A1EB7}" srcId="{972D5F7D-CEA7-437D-BA15-914CC1574657}" destId="{325A544C-DD01-4E94-9566-4E67AD60E9DF}" srcOrd="0" destOrd="0" parTransId="{7B10EC3E-002D-4FE5-B94B-4A7596D09516}" sibTransId="{BD0C49C1-AF11-4DCD-9E68-33A260CAF79E}"/>
    <dgm:cxn modelId="{C0BAAE23-524B-4A29-8EDA-DF5AD5E6A47D}" type="presOf" srcId="{80049E8E-A0E4-43EF-9614-4551F63BFD75}" destId="{E5518FAD-D431-4735-AD9B-5C09F072E9D2}" srcOrd="0" destOrd="0" presId="urn:microsoft.com/office/officeart/2005/8/layout/hierarchy6"/>
    <dgm:cxn modelId="{94817BD7-F42D-4F53-A8C8-3CF36FC406E2}" srcId="{43AEA132-DA9D-48BA-8D3C-00D4E78EB4D5}" destId="{957D70C4-2993-4C18-994D-C582C8024D8B}" srcOrd="0" destOrd="0" parTransId="{E27FD5B4-C028-4F60-B6CC-C3B9D146EAFC}" sibTransId="{7F040334-BF41-4F13-80E3-FD689E585449}"/>
    <dgm:cxn modelId="{739B6FA4-997C-4542-82B1-F830C21DC8FF}" type="presOf" srcId="{B101686C-27B9-4AAB-8C4D-3403A4B0E7AB}" destId="{35EE5151-DE3E-46C2-AA5A-6DA882F34909}" srcOrd="0" destOrd="0" presId="urn:microsoft.com/office/officeart/2005/8/layout/hierarchy6"/>
    <dgm:cxn modelId="{7E521FD5-F109-461C-A600-1A569D5EFF80}" type="presOf" srcId="{9B94B996-3A8B-41C3-B7DE-151043E3E607}" destId="{AC304736-973A-4154-94CD-1B4893074837}" srcOrd="0" destOrd="0" presId="urn:microsoft.com/office/officeart/2005/8/layout/hierarchy6"/>
    <dgm:cxn modelId="{62CDDF16-9DA0-40D0-8B8D-6280C27B6BE5}" type="presOf" srcId="{0EFBA672-2EDF-4DC0-8C9F-8CF27CD9097C}" destId="{ABC35D12-A06E-4BCA-8955-FF3C60F8730F}" srcOrd="0" destOrd="0" presId="urn:microsoft.com/office/officeart/2005/8/layout/hierarchy6"/>
    <dgm:cxn modelId="{69716C14-18D2-41A0-80B7-A4F924E4E069}" type="presOf" srcId="{5A7EBE40-E221-4738-B663-F6C115B1D4E7}" destId="{F6BEB206-9225-496A-8146-DE2E317F56BE}" srcOrd="0" destOrd="0" presId="urn:microsoft.com/office/officeart/2005/8/layout/hierarchy6"/>
    <dgm:cxn modelId="{A9F09BA0-139F-4BBD-B343-B58B89C4DE43}" type="presOf" srcId="{1690570C-158C-4E85-9AC9-B2D1A8E4B6DD}" destId="{26CFA411-6D8C-4EB2-9CE6-F0850E31F60A}" srcOrd="0" destOrd="0" presId="urn:microsoft.com/office/officeart/2005/8/layout/hierarchy6"/>
    <dgm:cxn modelId="{6BE71645-8802-42D8-9D72-EBD22A08B6B6}" srcId="{512576CB-836A-426A-BF76-B315C185647F}" destId="{01072627-574A-4ED7-9D9D-870C161F2E56}" srcOrd="2" destOrd="0" parTransId="{0DBF1F3F-26E5-41B0-84DA-52822B2E8AD1}" sibTransId="{62539FEE-1542-4898-832E-AD7D87BB0AC1}"/>
    <dgm:cxn modelId="{21476F17-6C27-4320-BEC6-896FBC26D9DA}" srcId="{9CCBC177-8732-4167-8F52-1DF0BB698709}" destId="{0196BC08-CD44-4880-8E17-161E3FC4CA35}" srcOrd="0" destOrd="0" parTransId="{0EFBA672-2EDF-4DC0-8C9F-8CF27CD9097C}" sibTransId="{6D2A4004-D505-4E77-843F-F111C813D936}"/>
    <dgm:cxn modelId="{067DD8C7-248F-4E23-B212-C977883C8008}" type="presOf" srcId="{ED7DB00A-8309-4212-AEA9-E69C96D6BA77}" destId="{8B8452FA-2347-4136-83DF-E180F9E98032}" srcOrd="0" destOrd="0" presId="urn:microsoft.com/office/officeart/2005/8/layout/hierarchy6"/>
    <dgm:cxn modelId="{0E3845A3-54D1-45DF-9A9B-74C8AE476295}" srcId="{4440F565-F9D7-42B3-8FE6-07DF0C9096B2}" destId="{69DCDDDF-7F8A-4AAF-88D5-4A01EABCDD14}" srcOrd="0" destOrd="0" parTransId="{C084EF9E-892E-4FB3-B3CF-A5128152FCC5}" sibTransId="{E817EFCF-C23C-4706-8805-73AFC9AB19B6}"/>
    <dgm:cxn modelId="{2B8097D6-AA30-4C77-B834-72345B6BA25B}" srcId="{F797D3DB-F78F-4B00-A945-09837379E4F9}" destId="{B8F78AFB-0F2B-478B-AAA8-6161D06A8680}" srcOrd="0" destOrd="0" parTransId="{47D67C2C-6065-48C7-A09A-64ABE7F04829}" sibTransId="{086E2440-AC46-4CBE-A5F7-83326D9D7FEB}"/>
    <dgm:cxn modelId="{3F39C5C4-7EAE-4BC2-9E5F-3AC8092BE9A6}" type="presOf" srcId="{4B6A3C45-5DE5-4192-B6BA-29FC1FAFFF0F}" destId="{DA60015B-4923-405D-83E9-1713B1770D2E}" srcOrd="0" destOrd="0" presId="urn:microsoft.com/office/officeart/2005/8/layout/hierarchy6"/>
    <dgm:cxn modelId="{891F9DF4-FFC6-49ED-8ED5-EC13ADBBB842}" type="presOf" srcId="{821DC1CD-4084-4B1F-9CA0-66509D8D59D1}" destId="{CE223D1D-3E05-443A-A1E7-CB3F1F84834C}" srcOrd="0" destOrd="0" presId="urn:microsoft.com/office/officeart/2005/8/layout/hierarchy6"/>
    <dgm:cxn modelId="{59DCB691-B807-4829-A072-4995F0A33879}" srcId="{0A8912D8-63B2-4713-8627-FD29AC23EC14}" destId="{7E40AF75-2DC0-414F-9128-A988EFB116F4}" srcOrd="0" destOrd="0" parTransId="{15AF412F-BBC4-4089-93F4-39EDF631E887}" sibTransId="{8D9F976C-FA14-484B-8A09-DEDA9F2AC300}"/>
    <dgm:cxn modelId="{2C4F143E-DFB3-4505-B8EA-6D2985AC0079}" type="presOf" srcId="{C10BA10B-5858-4D18-BC9D-BC078E1190C2}" destId="{0D648892-A58A-48AD-BDE4-8DA1582117A8}" srcOrd="0" destOrd="0" presId="urn:microsoft.com/office/officeart/2005/8/layout/hierarchy6"/>
    <dgm:cxn modelId="{C1E1745B-20EF-4AC2-BF4B-E649A83FA129}" type="presOf" srcId="{915C6929-69E3-4E03-9957-FAB571714492}" destId="{78838ACC-F062-4E1A-B614-061230AD7350}" srcOrd="0" destOrd="0" presId="urn:microsoft.com/office/officeart/2005/8/layout/hierarchy6"/>
    <dgm:cxn modelId="{626503E6-829A-4E8C-A197-FF89BFC65AE6}" type="presOf" srcId="{7529C8F8-CC6C-402A-BC12-7E2569BB3E61}" destId="{037500BA-4DA7-4253-81F6-6304A508A154}" srcOrd="0" destOrd="0" presId="urn:microsoft.com/office/officeart/2005/8/layout/hierarchy6"/>
    <dgm:cxn modelId="{E059372B-95C8-4D26-B2CA-AD3BEC2B28B6}" type="presOf" srcId="{95BEE5D5-ACE6-48C2-90F2-0AC0D0641C1A}" destId="{F5A7A5AF-85EB-4795-8BAC-83A77210E913}" srcOrd="0" destOrd="0" presId="urn:microsoft.com/office/officeart/2005/8/layout/hierarchy6"/>
    <dgm:cxn modelId="{490428A0-E862-47A9-A0A4-6A9017451326}" srcId="{512576CB-836A-426A-BF76-B315C185647F}" destId="{2E0F0146-960C-452A-BF8F-838509B2B8AC}" srcOrd="1" destOrd="0" parTransId="{8169E1F8-102F-4BB4-ABE3-28E976905B8E}" sibTransId="{E489F627-62DB-4817-AF92-CFCD445FA9BC}"/>
    <dgm:cxn modelId="{6D486241-67F1-4620-BAB8-E3C6AF804793}" type="presOf" srcId="{039E1C9E-BBA2-4B4B-B223-D1A41FBFB2F7}" destId="{9283A644-6523-406D-99CA-3DE623770249}" srcOrd="1" destOrd="0" presId="urn:microsoft.com/office/officeart/2005/8/layout/hierarchy6"/>
    <dgm:cxn modelId="{91CC7C70-31DD-48C8-A421-F53926921A91}" type="presOf" srcId="{2E0F0146-960C-452A-BF8F-838509B2B8AC}" destId="{7D31B246-8218-4ABB-8C9E-F6C49FBD50D5}" srcOrd="1" destOrd="0" presId="urn:microsoft.com/office/officeart/2005/8/layout/hierarchy6"/>
    <dgm:cxn modelId="{D2CAECC5-AC28-472C-BD32-8802597B937B}" type="presOf" srcId="{1648AA5C-5C66-4773-B2CF-650497D832E2}" destId="{7BA1E68D-1F71-4E2A-A2CE-66BE61E4420E}" srcOrd="0" destOrd="0" presId="urn:microsoft.com/office/officeart/2005/8/layout/hierarchy6"/>
    <dgm:cxn modelId="{0D52501A-5D70-4083-9FA2-3E5FE8B94E87}" type="presOf" srcId="{01072627-574A-4ED7-9D9D-870C161F2E56}" destId="{12A5DCEC-4B68-41E2-8BF7-B8E26D95E93D}" srcOrd="0" destOrd="0" presId="urn:microsoft.com/office/officeart/2005/8/layout/hierarchy6"/>
    <dgm:cxn modelId="{01AE5319-8558-41C2-8C8D-93EC15924CE9}" type="presOf" srcId="{039E1C9E-BBA2-4B4B-B223-D1A41FBFB2F7}" destId="{CCBB4A1D-6935-4D1C-8F23-27ED70D09217}" srcOrd="0" destOrd="0" presId="urn:microsoft.com/office/officeart/2005/8/layout/hierarchy6"/>
    <dgm:cxn modelId="{794E51CA-3D6B-49B0-A998-939BC76FAAB9}" type="presOf" srcId="{15AF412F-BBC4-4089-93F4-39EDF631E887}" destId="{E005B29B-4C87-4DB1-9106-93FF336D0D85}" srcOrd="0" destOrd="0" presId="urn:microsoft.com/office/officeart/2005/8/layout/hierarchy6"/>
    <dgm:cxn modelId="{5D4F7BD8-EA6D-40D7-90B9-7DA45A02E784}" type="presOf" srcId="{0CC5C96A-A9B3-4933-9477-C78F33A9B5C7}" destId="{BA35C0AA-914F-421D-8954-C5126B5CDECB}" srcOrd="0" destOrd="0" presId="urn:microsoft.com/office/officeart/2005/8/layout/hierarchy6"/>
    <dgm:cxn modelId="{C429BA36-AD24-4B62-B2F3-2E211AF8EAAA}" srcId="{325A544C-DD01-4E94-9566-4E67AD60E9DF}" destId="{80049E8E-A0E4-43EF-9614-4551F63BFD75}" srcOrd="1" destOrd="0" parTransId="{F096F327-34B9-40C0-8C4E-688CE22F9E80}" sibTransId="{91105D28-C759-4009-82DD-461C14539320}"/>
    <dgm:cxn modelId="{48CCDBEF-E43C-4AEB-8119-FEAB724065E3}" type="presOf" srcId="{155B4FE7-88A8-4E65-93EB-5C7CA8A5F7C0}" destId="{7475476C-BCEF-41A4-A673-62F2FDF20DE7}" srcOrd="0" destOrd="0" presId="urn:microsoft.com/office/officeart/2005/8/layout/hierarchy6"/>
    <dgm:cxn modelId="{325F983E-F174-4336-8279-410C4800EA8E}" type="presOf" srcId="{9CEADD20-14BF-4F7A-BEBF-6089CD90438E}" destId="{4F5EC08E-8EF5-4FD2-88A4-3E5180BE54CD}" srcOrd="0" destOrd="0" presId="urn:microsoft.com/office/officeart/2005/8/layout/hierarchy6"/>
    <dgm:cxn modelId="{6732BFB8-048F-4A10-A026-7098291DE19E}" srcId="{972D5F7D-CEA7-437D-BA15-914CC1574657}" destId="{03FCA19D-A367-4E8E-8A23-4D848D878D99}" srcOrd="1" destOrd="0" parTransId="{0CC5C96A-A9B3-4933-9477-C78F33A9B5C7}" sibTransId="{31FD9B6E-C485-4F33-B9A4-678A1A9E9922}"/>
    <dgm:cxn modelId="{D193FD7F-2F48-49B3-BCAF-B26D82A6691C}" srcId="{78EAF11D-6408-4494-8D54-5AF7FEEF9F34}" destId="{9B94B996-3A8B-41C3-B7DE-151043E3E607}" srcOrd="0" destOrd="0" parTransId="{9CEADD20-14BF-4F7A-BEBF-6089CD90438E}" sibTransId="{A7EE580F-193B-4391-8CB4-1B9B32DC9DD9}"/>
    <dgm:cxn modelId="{E0894147-A3BF-4C52-879A-A73CF7CAF41D}" type="presOf" srcId="{43AEA132-DA9D-48BA-8D3C-00D4E78EB4D5}" destId="{C94DAE80-7789-4E89-9B7A-0431C0B8D1EA}" srcOrd="0" destOrd="0" presId="urn:microsoft.com/office/officeart/2005/8/layout/hierarchy6"/>
    <dgm:cxn modelId="{585FBDD9-65CE-43C1-BD8A-A885E9BADA2F}" type="presOf" srcId="{E4DC87A1-F858-4407-B0FE-4466BC01C0B4}" destId="{62170572-3C5F-4167-A32D-411ECFB5AD91}" srcOrd="0" destOrd="0" presId="urn:microsoft.com/office/officeart/2005/8/layout/hierarchy6"/>
    <dgm:cxn modelId="{4C6670AC-658B-47A8-A2B8-DFFCECAA4279}" srcId="{69DCDDDF-7F8A-4AAF-88D5-4A01EABCDD14}" destId="{98843E68-BC0D-46A3-9391-21000FBDBA83}" srcOrd="0" destOrd="0" parTransId="{1690570C-158C-4E85-9AC9-B2D1A8E4B6DD}" sibTransId="{4419441A-4484-4390-BDFD-992E7D302FA5}"/>
    <dgm:cxn modelId="{03892063-2352-405A-BDA2-D1CDE09A877B}" type="presOf" srcId="{B763C49B-210E-43E6-A06C-495ADB367F0F}" destId="{67341032-8733-4443-88A1-7D8074E063A7}" srcOrd="0" destOrd="0" presId="urn:microsoft.com/office/officeart/2005/8/layout/hierarchy6"/>
    <dgm:cxn modelId="{CA850549-6214-428A-ABC0-E3905F1B797D}" type="presOf" srcId="{C8AB8259-83F5-43DB-AC3F-C22B74CBEF8F}" destId="{30E3E61B-ACB4-49ED-A1AB-3F066E1A1922}" srcOrd="0" destOrd="0" presId="urn:microsoft.com/office/officeart/2005/8/layout/hierarchy6"/>
    <dgm:cxn modelId="{FBD2A4BB-E25F-43B3-956D-19EE60DB65E1}" type="presOf" srcId="{69DCDDDF-7F8A-4AAF-88D5-4A01EABCDD14}" destId="{8589A9D3-5D65-44C6-9F9E-FE880ED00B63}" srcOrd="0" destOrd="0" presId="urn:microsoft.com/office/officeart/2005/8/layout/hierarchy6"/>
    <dgm:cxn modelId="{EDF73CC1-E274-447D-9A7A-5462330A75A3}" type="presOf" srcId="{E27FD5B4-C028-4F60-B6CC-C3B9D146EAFC}" destId="{78EB0B3D-06C3-4416-95C8-EE818C64FFCB}" srcOrd="0" destOrd="0" presId="urn:microsoft.com/office/officeart/2005/8/layout/hierarchy6"/>
    <dgm:cxn modelId="{78A4F2EF-76A1-4100-AD52-394F7BB19630}" type="presOf" srcId="{0196BC08-CD44-4880-8E17-161E3FC4CA35}" destId="{4E7E30D6-7344-4939-A126-EB352B77F8FA}" srcOrd="0" destOrd="0" presId="urn:microsoft.com/office/officeart/2005/8/layout/hierarchy6"/>
    <dgm:cxn modelId="{DAB194C5-E4AF-4219-A4CD-57B2FE4EF256}" srcId="{4B6A3C45-5DE5-4192-B6BA-29FC1FAFFF0F}" destId="{78EAF11D-6408-4494-8D54-5AF7FEEF9F34}" srcOrd="0" destOrd="0" parTransId="{2C94A1ED-DB63-469D-B6FC-EE8BD48ACC9A}" sibTransId="{50039979-B6D8-4B28-8F9E-3F83E7149076}"/>
    <dgm:cxn modelId="{10C07968-1F36-4E1C-BA7A-F3F3DD657A4B}" type="presOf" srcId="{A06B05C9-5CC4-4EA1-98B6-B2709EE250D8}" destId="{6FDA5BB8-EEC6-4EB0-9DC8-EE15A2BEFDA9}" srcOrd="0" destOrd="0" presId="urn:microsoft.com/office/officeart/2005/8/layout/hierarchy6"/>
    <dgm:cxn modelId="{74D16D23-3829-4901-A65F-06AC52BBB2AD}" srcId="{0A8912D8-63B2-4713-8627-FD29AC23EC14}" destId="{E28EDBCC-7048-41A3-920B-D87B06478705}" srcOrd="1" destOrd="0" parTransId="{155B4FE7-88A8-4E65-93EB-5C7CA8A5F7C0}" sibTransId="{ECF9A74D-0794-4BAE-A85E-2A31B71C3032}"/>
    <dgm:cxn modelId="{CA078051-5DDB-4964-9ADA-451F4197ED67}" srcId="{80049E8E-A0E4-43EF-9614-4551F63BFD75}" destId="{3478796E-0194-4A13-AE14-03A6EED11B5F}" srcOrd="0" destOrd="0" parTransId="{B101686C-27B9-4AAB-8C4D-3403A4B0E7AB}" sibTransId="{18A6C3E6-DD40-409E-8388-12070933B16C}"/>
    <dgm:cxn modelId="{CA7951BD-B11A-45AD-A6B5-C25DCC5C8006}" type="presOf" srcId="{F096F327-34B9-40C0-8C4E-688CE22F9E80}" destId="{6BB28D70-19AB-49AA-B8B1-05AC884DCEFC}" srcOrd="0" destOrd="0" presId="urn:microsoft.com/office/officeart/2005/8/layout/hierarchy6"/>
    <dgm:cxn modelId="{1F89CA27-D110-4D89-8BA3-72B4A4293B48}" type="presOf" srcId="{7E40AF75-2DC0-414F-9128-A988EFB116F4}" destId="{1C9172F6-E348-4497-823F-CA036E12846C}" srcOrd="0" destOrd="0" presId="urn:microsoft.com/office/officeart/2005/8/layout/hierarchy6"/>
    <dgm:cxn modelId="{A438369A-600A-4BFA-B54C-AEC4CD13C78D}" srcId="{03FCA19D-A367-4E8E-8A23-4D848D878D99}" destId="{90809BB7-D4B2-45CE-BE96-7D5549A92CE2}" srcOrd="0" destOrd="0" parTransId="{2738FADA-4540-47C3-A88A-862893DB1BC5}" sibTransId="{4B49FE02-BA60-4870-B64C-DEE086846F5B}"/>
    <dgm:cxn modelId="{1A19745F-0136-4EBE-93A8-91231B14D9C7}" srcId="{8A1ECFD8-FE25-4E71-8D11-FD8422BBBE51}" destId="{59810FE1-97B8-4C0F-89C2-D2BDDCF43BD2}" srcOrd="1" destOrd="0" parTransId="{E4DC87A1-F858-4407-B0FE-4466BC01C0B4}" sibTransId="{01FB61EC-D5BC-4E38-BB5D-4471935CEFBD}"/>
    <dgm:cxn modelId="{CE351D90-7D70-4D3D-9171-BB5DE6310E36}" type="presOf" srcId="{7E77F732-D78E-4EAA-8B90-24E52BD59F9F}" destId="{85CFDE1B-2296-47E7-96A6-20D026A05EFA}" srcOrd="0" destOrd="0" presId="urn:microsoft.com/office/officeart/2005/8/layout/hierarchy6"/>
    <dgm:cxn modelId="{6DE64FC6-0652-4FC2-8405-63F648338FE7}" srcId="{90809BB7-D4B2-45CE-BE96-7D5549A92CE2}" destId="{C44230BB-CB4C-4321-AB15-5DDE04DFC2A4}" srcOrd="0" destOrd="0" parTransId="{CA7C76EF-59D6-43D5-A0A0-B978C2394B06}" sibTransId="{C5E4526E-978B-47DF-AAA1-878F0D367BB9}"/>
    <dgm:cxn modelId="{9D949679-66FA-46A8-95C5-A01B1BD1A028}" srcId="{E28EDBCC-7048-41A3-920B-D87B06478705}" destId="{C10BA10B-5858-4D18-BC9D-BC078E1190C2}" srcOrd="0" destOrd="0" parTransId="{0AD61BF4-9631-480B-BA16-486D42F578CB}" sibTransId="{529A01CB-F4A5-42AC-8EB2-5A8AD0348845}"/>
    <dgm:cxn modelId="{00BAC0C5-B0B9-4AB8-AAC4-5E4A67BC23B0}" type="presOf" srcId="{874EA829-0995-450A-AD81-DE8CCA4026A8}" destId="{BE982FE2-61D0-4F71-BC73-2A5FA968498F}" srcOrd="0" destOrd="0" presId="urn:microsoft.com/office/officeart/2005/8/layout/hierarchy6"/>
    <dgm:cxn modelId="{B435E7EE-84E1-4A8B-80C2-9B40EE065E66}" type="presOf" srcId="{93777809-E212-48C0-A40F-3C4BCEE5F59F}" destId="{48D16005-C014-490C-91C2-B5FCB483FA30}" srcOrd="0" destOrd="0" presId="urn:microsoft.com/office/officeart/2005/8/layout/hierarchy6"/>
    <dgm:cxn modelId="{B4061C52-78A6-4F4C-88E2-64F6A05306F2}" srcId="{8A1ECFD8-FE25-4E71-8D11-FD8422BBBE51}" destId="{43B1DDC2-4AAE-4C6B-B87C-A0D2498BEEBE}" srcOrd="0" destOrd="0" parTransId="{ED7DB00A-8309-4212-AEA9-E69C96D6BA77}" sibTransId="{5ADF78EB-6937-4049-A1BC-A991EA066F29}"/>
    <dgm:cxn modelId="{6EC91E6B-0C86-4381-85B1-537104993C9A}" type="presOf" srcId="{4440F565-F9D7-42B3-8FE6-07DF0C9096B2}" destId="{7941D1A2-78D4-48EA-B45C-704F3B46BAE8}" srcOrd="0" destOrd="0" presId="urn:microsoft.com/office/officeart/2005/8/layout/hierarchy6"/>
    <dgm:cxn modelId="{DFEAB85A-7BCE-4039-990B-7C1D2EC06B08}" srcId="{512576CB-836A-426A-BF76-B315C185647F}" destId="{039E1C9E-BBA2-4B4B-B223-D1A41FBFB2F7}" srcOrd="3" destOrd="0" parTransId="{96D507CC-C641-479B-B1F1-90AACEFFD40A}" sibTransId="{AB647EE2-7468-426F-9AA5-C57E81A1783F}"/>
    <dgm:cxn modelId="{919CAC57-48FB-45F3-A216-2E551113E1A3}" srcId="{325A544C-DD01-4E94-9566-4E67AD60E9DF}" destId="{43AEA132-DA9D-48BA-8D3C-00D4E78EB4D5}" srcOrd="3" destOrd="0" parTransId="{27EBFA0C-F109-4356-AF97-89137FF8B9CA}" sibTransId="{5ECEDB1B-C6D5-4C9A-B79A-5457D54CCF7E}"/>
    <dgm:cxn modelId="{3F2FA7E0-A5BE-4421-84BE-5B0AE87BA69A}" type="presOf" srcId="{47D67C2C-6065-48C7-A09A-64ABE7F04829}" destId="{9EC69D76-F839-4006-A952-678000652AD8}" srcOrd="0" destOrd="0" presId="urn:microsoft.com/office/officeart/2005/8/layout/hierarchy6"/>
    <dgm:cxn modelId="{C95B7BF0-0B5E-44EA-B3C8-F478BBB76922}" type="presOf" srcId="{95BEE5D5-ACE6-48C2-90F2-0AC0D0641C1A}" destId="{92A09FA6-65C9-48F3-8A35-EA086F830178}" srcOrd="1" destOrd="0" presId="urn:microsoft.com/office/officeart/2005/8/layout/hierarchy6"/>
    <dgm:cxn modelId="{474AB16C-8328-4A32-97E8-277D5D8E13EF}" type="presOf" srcId="{9CCBC177-8732-4167-8F52-1DF0BB698709}" destId="{42E1E662-AC48-4C95-ADA0-E958162A6FF4}" srcOrd="0" destOrd="0" presId="urn:microsoft.com/office/officeart/2005/8/layout/hierarchy6"/>
    <dgm:cxn modelId="{B97C2338-7E76-4500-804B-ACE4E89643B0}" type="presOf" srcId="{957D70C4-2993-4C18-994D-C582C8024D8B}" destId="{C873C526-167C-4016-9FD0-F0C09640795F}" srcOrd="0" destOrd="0" presId="urn:microsoft.com/office/officeart/2005/8/layout/hierarchy6"/>
    <dgm:cxn modelId="{4B0075D9-169C-44FC-8AC3-734501E08079}" type="presOf" srcId="{98843E68-BC0D-46A3-9391-21000FBDBA83}" destId="{58639CB4-57D5-4C30-889A-1682209B065A}" srcOrd="0" destOrd="0" presId="urn:microsoft.com/office/officeart/2005/8/layout/hierarchy6"/>
    <dgm:cxn modelId="{89E2E175-6975-493B-B5A0-08A33F4C396F}" type="presOf" srcId="{01072627-574A-4ED7-9D9D-870C161F2E56}" destId="{A4E5A236-76C7-4D74-B238-65BC81B494B7}" srcOrd="1" destOrd="0" presId="urn:microsoft.com/office/officeart/2005/8/layout/hierarchy6"/>
    <dgm:cxn modelId="{2C1D7692-2258-4531-BE2F-34E4CE3828FE}" type="presOf" srcId="{A06B05C9-5CC4-4EA1-98B6-B2709EE250D8}" destId="{82628613-7411-48D7-BD22-40DA312F3CC2}" srcOrd="1" destOrd="0" presId="urn:microsoft.com/office/officeart/2005/8/layout/hierarchy6"/>
    <dgm:cxn modelId="{90EDD4C7-1A30-45F3-B4CE-4F1465F77961}" type="presOf" srcId="{6C5D0939-5BE5-4A22-A550-20C7873292A6}" destId="{D55BA19B-367A-4276-94D2-EE98D7A1EF25}" srcOrd="0" destOrd="0" presId="urn:microsoft.com/office/officeart/2005/8/layout/hierarchy6"/>
    <dgm:cxn modelId="{5EDFAB10-FF73-4C87-ABAF-BB975E1E3224}" type="presOf" srcId="{EDD4C66F-54E3-4732-B041-4DB9B45A7BF7}" destId="{A6C5C64F-76A8-42D0-842B-92E006417EDB}" srcOrd="0" destOrd="0" presId="urn:microsoft.com/office/officeart/2005/8/layout/hierarchy6"/>
    <dgm:cxn modelId="{03CF1E39-70E4-4D4C-A580-3A7DD6DF2DEC}" type="presOf" srcId="{03FCA19D-A367-4E8E-8A23-4D848D878D99}" destId="{B4A64087-5DE2-4C97-997B-2C73B8C88896}" srcOrd="0" destOrd="0" presId="urn:microsoft.com/office/officeart/2005/8/layout/hierarchy6"/>
    <dgm:cxn modelId="{D33B1FA9-28C6-4AA0-9417-4C9AC79CFEEF}" type="presOf" srcId="{CA7C76EF-59D6-43D5-A0A0-B978C2394B06}" destId="{8EF9F217-E5E9-44AC-8180-3A0AC2FD8E8E}" srcOrd="0" destOrd="0" presId="urn:microsoft.com/office/officeart/2005/8/layout/hierarchy6"/>
    <dgm:cxn modelId="{1FC93C9A-7C49-4758-AA8A-CE373D1E5501}" type="presOf" srcId="{972D5F7D-CEA7-437D-BA15-914CC1574657}" destId="{367A09A7-801D-46A5-A870-CD5595FEF841}" srcOrd="0" destOrd="0" presId="urn:microsoft.com/office/officeart/2005/8/layout/hierarchy6"/>
    <dgm:cxn modelId="{E43DA0AF-86E1-4699-A2EE-EFE6B30969DF}" type="presOf" srcId="{1C674022-E3D7-44CA-B982-A2D64ADD0A7C}" destId="{B6C8D2DA-934B-42D8-9E05-D80BBC2B0BF5}" srcOrd="0" destOrd="0" presId="urn:microsoft.com/office/officeart/2005/8/layout/hierarchy6"/>
    <dgm:cxn modelId="{B0BF1335-2B99-4E26-B1F1-A7F08D1E8BAD}" srcId="{512576CB-836A-426A-BF76-B315C185647F}" destId="{6FBAEAE4-2EF4-4F08-85F2-33E0C108FA0F}" srcOrd="4" destOrd="0" parTransId="{02BA5366-212D-4ED9-B741-1403898423DA}" sibTransId="{1D0B8C1A-BB28-44BD-B941-4972A3709B6D}"/>
    <dgm:cxn modelId="{F91E7AE5-1ECB-4F42-8467-739F22682717}" type="presOf" srcId="{78EAF11D-6408-4494-8D54-5AF7FEEF9F34}" destId="{9D6073B1-1A98-46E5-9EEC-277A713BFDC0}" srcOrd="0" destOrd="0" presId="urn:microsoft.com/office/officeart/2005/8/layout/hierarchy6"/>
    <dgm:cxn modelId="{01E0B3EF-8BC8-451B-A9DF-749BCDE0C502}" type="presOf" srcId="{2956DCFC-9F5E-430D-9A5C-49A02273EF00}" destId="{7D0F66B4-F659-4B1B-9A01-19DC3CF6FEC6}" srcOrd="0" destOrd="0" presId="urn:microsoft.com/office/officeart/2005/8/layout/hierarchy6"/>
    <dgm:cxn modelId="{96B34148-4C4E-4B8B-8CD2-BFC88941BC11}" type="presOf" srcId="{C084EF9E-892E-4FB3-B3CF-A5128152FCC5}" destId="{EDD2187A-C06B-4102-B7A9-911650D2C6CF}" srcOrd="0" destOrd="0" presId="urn:microsoft.com/office/officeart/2005/8/layout/hierarchy6"/>
    <dgm:cxn modelId="{A5FEEA3F-2AD7-4BDA-B980-A9A5E68F44C9}" srcId="{9B94B996-3A8B-41C3-B7DE-151043E3E607}" destId="{2EE6CD65-2FF8-4779-A3C4-1F47A744FAD5}" srcOrd="0" destOrd="0" parTransId="{6AFD7D60-F99E-4423-90C5-0869822AFFB3}" sibTransId="{BBD508ED-DD93-48B8-A88D-A749CCA4142C}"/>
    <dgm:cxn modelId="{7960B400-8A58-477F-BE24-24A6932458ED}" type="presOf" srcId="{25B09837-4467-4292-AD1E-759BAED846ED}" destId="{0A004819-9272-4F38-A0BB-B089EECBE2EF}" srcOrd="0" destOrd="0" presId="urn:microsoft.com/office/officeart/2005/8/layout/hierarchy6"/>
    <dgm:cxn modelId="{56644A84-5E5D-45DE-B393-BC7A563809A1}" type="presOf" srcId="{3478796E-0194-4A13-AE14-03A6EED11B5F}" destId="{613867C1-E2A2-4CC2-B96D-0AC59F9394B5}" srcOrd="0" destOrd="0" presId="urn:microsoft.com/office/officeart/2005/8/layout/hierarchy6"/>
    <dgm:cxn modelId="{23E2C4D9-600E-474F-B1BC-C8F6B36FE667}" type="presOf" srcId="{59810FE1-97B8-4C0F-89C2-D2BDDCF43BD2}" destId="{B6B3360A-401F-4833-8AB1-BC1708DEB40A}" srcOrd="0" destOrd="0" presId="urn:microsoft.com/office/officeart/2005/8/layout/hierarchy6"/>
    <dgm:cxn modelId="{5C2168B9-7FCE-42B4-863D-64ED3CE02D7F}" type="presOf" srcId="{E28EDBCC-7048-41A3-920B-D87B06478705}" destId="{2F787D0E-C894-4EF7-BF35-427310535A23}" srcOrd="0" destOrd="0" presId="urn:microsoft.com/office/officeart/2005/8/layout/hierarchy6"/>
    <dgm:cxn modelId="{A215F9A2-7501-4D31-85FC-BC8DFE5A9A26}" type="presOf" srcId="{C2BDA838-CEC8-4DE0-B87B-1457D5B1A8E1}" destId="{6838DB75-9CA3-44B0-85E1-8E8A5A552010}" srcOrd="0" destOrd="0" presId="urn:microsoft.com/office/officeart/2005/8/layout/hierarchy6"/>
    <dgm:cxn modelId="{CC86CDA7-3C54-4034-996F-80549C65D4E3}" srcId="{90809BB7-D4B2-45CE-BE96-7D5549A92CE2}" destId="{7529C8F8-CC6C-402A-BC12-7E2569BB3E61}" srcOrd="1" destOrd="0" parTransId="{25B09837-4467-4292-AD1E-759BAED846ED}" sibTransId="{A1AB1E09-928E-433A-B630-86E283342694}"/>
    <dgm:cxn modelId="{5526978B-C585-4CBA-A0A7-C019849F4AEE}" type="presOf" srcId="{835811CC-AD16-43B1-84D0-417FC893958E}" destId="{9F7B0F3D-5BBA-4D94-B3A7-626D3D72DA8E}" srcOrd="0" destOrd="0" presId="urn:microsoft.com/office/officeart/2005/8/layout/hierarchy6"/>
    <dgm:cxn modelId="{C5604EF1-8BAB-4BD7-AE39-BD3B2C7E9F2D}" srcId="{4440F565-F9D7-42B3-8FE6-07DF0C9096B2}" destId="{F797D3DB-F78F-4B00-A945-09837379E4F9}" srcOrd="1" destOrd="0" parTransId="{C2BDA838-CEC8-4DE0-B87B-1457D5B1A8E1}" sibTransId="{E226A9A9-A4BC-4D3C-A387-5AC6ECEACC34}"/>
    <dgm:cxn modelId="{B21F9822-BF7F-4465-AF7C-8680069ACC5C}" type="presOf" srcId="{6FBAEAE4-2EF4-4F08-85F2-33E0C108FA0F}" destId="{FDB57983-8865-42CD-826B-D358B5BE9C08}" srcOrd="1" destOrd="0" presId="urn:microsoft.com/office/officeart/2005/8/layout/hierarchy6"/>
    <dgm:cxn modelId="{2A90D880-D65C-42EF-9A8B-62F23636CCA3}" srcId="{C44230BB-CB4C-4321-AB15-5DDE04DFC2A4}" destId="{1C674022-E3D7-44CA-B982-A2D64ADD0A7C}" srcOrd="0" destOrd="0" parTransId="{EDD4C66F-54E3-4732-B041-4DB9B45A7BF7}" sibTransId="{A92BBCEE-0B22-42A9-87B7-84AE8E016D09}"/>
    <dgm:cxn modelId="{7E28F717-2615-4A3F-ADE4-371D2C8F1E1E}" type="presOf" srcId="{43B1DDC2-4AAE-4C6B-B87C-A0D2498BEEBE}" destId="{C513F41A-3BF9-4E09-8406-4727791048C7}" srcOrd="0" destOrd="0" presId="urn:microsoft.com/office/officeart/2005/8/layout/hierarchy6"/>
    <dgm:cxn modelId="{AEC04022-5475-4397-A958-020EABCE5D4F}" type="presOf" srcId="{6FBAEAE4-2EF4-4F08-85F2-33E0C108FA0F}" destId="{5613D2F8-35B7-44FE-B2CF-C8FA0153A582}" srcOrd="0" destOrd="0" presId="urn:microsoft.com/office/officeart/2005/8/layout/hierarchy6"/>
    <dgm:cxn modelId="{AED88A17-053A-4653-9E7C-39F89F2ED71A}" type="presOf" srcId="{512576CB-836A-426A-BF76-B315C185647F}" destId="{9B5197CB-37D3-4DB6-829C-8DC96FFDB485}" srcOrd="0" destOrd="0" presId="urn:microsoft.com/office/officeart/2005/8/layout/hierarchy6"/>
    <dgm:cxn modelId="{E588F1FA-F879-4626-95AA-B4A1630B60E8}" srcId="{512576CB-836A-426A-BF76-B315C185647F}" destId="{4B6A3C45-5DE5-4192-B6BA-29FC1FAFFF0F}" srcOrd="0" destOrd="0" parTransId="{66C69FCD-C651-4E56-96F4-7459092F83A3}" sibTransId="{A64E94F5-48D5-4D52-8898-ECB97DC2F8E9}"/>
    <dgm:cxn modelId="{E6F835EF-8E8A-41A6-A780-4F2EEBA0CA76}" type="presOf" srcId="{2EE6CD65-2FF8-4779-A3C4-1F47A744FAD5}" destId="{65F13914-64C6-43D5-A052-E3319290BDAE}" srcOrd="0" destOrd="0" presId="urn:microsoft.com/office/officeart/2005/8/layout/hierarchy6"/>
    <dgm:cxn modelId="{A4D87D1A-510D-4C7A-9E01-E15DB2DBCFC4}" srcId="{325A544C-DD01-4E94-9566-4E67AD60E9DF}" destId="{4440F565-F9D7-42B3-8FE6-07DF0C9096B2}" srcOrd="2" destOrd="0" parTransId="{7E77F732-D78E-4EAA-8B90-24E52BD59F9F}" sibTransId="{84E49DC3-B2E5-4912-879C-EA3BC421C152}"/>
    <dgm:cxn modelId="{8B271EDC-08C9-47AC-B036-75E49BA24449}" srcId="{78EAF11D-6408-4494-8D54-5AF7FEEF9F34}" destId="{9CCBC177-8732-4167-8F52-1DF0BB698709}" srcOrd="1" destOrd="0" parTransId="{6C5D0939-5BE5-4A22-A550-20C7873292A6}" sibTransId="{88266DFC-1482-419D-A08D-ED602660228D}"/>
    <dgm:cxn modelId="{C3D2443C-0711-4C5B-8C15-DC2F2F1F564F}" srcId="{4B6A3C45-5DE5-4192-B6BA-29FC1FAFFF0F}" destId="{972D5F7D-CEA7-437D-BA15-914CC1574657}" srcOrd="1" destOrd="0" parTransId="{2F3070AD-5043-4C8F-8048-62C73865A055}" sibTransId="{E149C1DB-9895-4654-BF98-7780A643FDBB}"/>
    <dgm:cxn modelId="{DA2CF3D6-1DE0-49AE-9D2D-2B56C42D7AB9}" type="presOf" srcId="{2738FADA-4540-47C3-A88A-862893DB1BC5}" destId="{BABB3D65-63E3-412C-8FF6-0A387D1D63E4}" srcOrd="0" destOrd="0" presId="urn:microsoft.com/office/officeart/2005/8/layout/hierarchy6"/>
    <dgm:cxn modelId="{8393CD1E-8D82-4F92-BF56-4FB18A956CE9}" srcId="{512576CB-836A-426A-BF76-B315C185647F}" destId="{95BEE5D5-ACE6-48C2-90F2-0AC0D0641C1A}" srcOrd="5" destOrd="0" parTransId="{9B55785D-3F57-4831-A46D-024226DD88D1}" sibTransId="{A6EDAC24-849B-43BF-AD5D-420CD3EF5E86}"/>
    <dgm:cxn modelId="{13B8DD85-EBBC-4A2D-9DA6-CFBE84DA023D}" type="presOf" srcId="{8A1ECFD8-FE25-4E71-8D11-FD8422BBBE51}" destId="{226AA7D4-0BF3-45C4-A64D-E7C71F8D76D8}" srcOrd="0" destOrd="0" presId="urn:microsoft.com/office/officeart/2005/8/layout/hierarchy6"/>
    <dgm:cxn modelId="{A38E9160-3D74-41DB-9B2B-CBF6F52C206F}" type="presOf" srcId="{2E0F0146-960C-452A-BF8F-838509B2B8AC}" destId="{2293BDAA-56E9-4274-A466-F24588762173}" srcOrd="0" destOrd="0" presId="urn:microsoft.com/office/officeart/2005/8/layout/hierarchy6"/>
    <dgm:cxn modelId="{A87DC6B8-2F16-43FB-BE08-EF2B35D29581}" srcId="{43B1DDC2-4AAE-4C6B-B87C-A0D2498BEEBE}" destId="{B763C49B-210E-43E6-A06C-495ADB367F0F}" srcOrd="0" destOrd="0" parTransId="{2956DCFC-9F5E-430D-9A5C-49A02273EF00}" sibTransId="{88189602-0655-472B-B2DC-FE2F33862C6F}"/>
    <dgm:cxn modelId="{F8790F28-B3E8-41A1-9FBA-6DC44258A30C}" srcId="{7E40AF75-2DC0-414F-9128-A988EFB116F4}" destId="{821DC1CD-4084-4B1F-9CA0-66509D8D59D1}" srcOrd="0" destOrd="0" parTransId="{915C6929-69E3-4E03-9957-FAB571714492}" sibTransId="{027ADAB9-B12F-45B2-AA20-F0E520767EB0}"/>
    <dgm:cxn modelId="{9B8D3732-1E44-491F-B5E9-969C4CCE2969}" type="presOf" srcId="{0A8912D8-63B2-4713-8627-FD29AC23EC14}" destId="{6ACE16F4-9F91-4874-9A7B-50AA5FA72405}" srcOrd="0" destOrd="0" presId="urn:microsoft.com/office/officeart/2005/8/layout/hierarchy6"/>
    <dgm:cxn modelId="{9AE2B180-37DB-4501-BEC7-53C72E1D975D}" type="presParOf" srcId="{9B5197CB-37D3-4DB6-829C-8DC96FFDB485}" destId="{DFE937C0-D5AE-4CAE-867C-BB1609D4B712}" srcOrd="0" destOrd="0" presId="urn:microsoft.com/office/officeart/2005/8/layout/hierarchy6"/>
    <dgm:cxn modelId="{5CA318A1-E483-452A-BB41-BC13CAD951DC}" type="presParOf" srcId="{DFE937C0-D5AE-4CAE-867C-BB1609D4B712}" destId="{3D7A6EF2-88FA-4FB9-8A5A-41B49E23A5DB}" srcOrd="0" destOrd="0" presId="urn:microsoft.com/office/officeart/2005/8/layout/hierarchy6"/>
    <dgm:cxn modelId="{651B3BE5-7FBC-4712-BF00-C25F2C996655}" type="presParOf" srcId="{DFE937C0-D5AE-4CAE-867C-BB1609D4B712}" destId="{9336DAA7-0FEC-46E1-B3DA-6F34B3F396B7}" srcOrd="1" destOrd="0" presId="urn:microsoft.com/office/officeart/2005/8/layout/hierarchy6"/>
    <dgm:cxn modelId="{71E58032-26C2-4463-82E0-94420E9A4FA8}" type="presParOf" srcId="{9336DAA7-0FEC-46E1-B3DA-6F34B3F396B7}" destId="{1F552BCA-3D6C-45BD-A5FC-5846ECD3E275}" srcOrd="0" destOrd="0" presId="urn:microsoft.com/office/officeart/2005/8/layout/hierarchy6"/>
    <dgm:cxn modelId="{6CC797FD-08DB-4AA9-B395-0439AED872AB}" type="presParOf" srcId="{1F552BCA-3D6C-45BD-A5FC-5846ECD3E275}" destId="{DA60015B-4923-405D-83E9-1713B1770D2E}" srcOrd="0" destOrd="0" presId="urn:microsoft.com/office/officeart/2005/8/layout/hierarchy6"/>
    <dgm:cxn modelId="{2B855C2D-D417-43E9-B3C0-946642041D6F}" type="presParOf" srcId="{1F552BCA-3D6C-45BD-A5FC-5846ECD3E275}" destId="{FA4DBB78-ACB5-4797-B39C-F5AB4B676A6B}" srcOrd="1" destOrd="0" presId="urn:microsoft.com/office/officeart/2005/8/layout/hierarchy6"/>
    <dgm:cxn modelId="{B146098E-38DC-4DBE-BCF7-3C41CCAADE54}" type="presParOf" srcId="{FA4DBB78-ACB5-4797-B39C-F5AB4B676A6B}" destId="{A2DF96EC-7DA9-4A01-9CB4-7E2E3088A0F5}" srcOrd="0" destOrd="0" presId="urn:microsoft.com/office/officeart/2005/8/layout/hierarchy6"/>
    <dgm:cxn modelId="{E961A0D3-68BD-4C23-AA5C-A35F07604D25}" type="presParOf" srcId="{FA4DBB78-ACB5-4797-B39C-F5AB4B676A6B}" destId="{88276E55-430D-46A4-9086-26A6FEB1C1D2}" srcOrd="1" destOrd="0" presId="urn:microsoft.com/office/officeart/2005/8/layout/hierarchy6"/>
    <dgm:cxn modelId="{CE76E14A-EAE3-471A-9156-A559D9CAB31F}" type="presParOf" srcId="{88276E55-430D-46A4-9086-26A6FEB1C1D2}" destId="{9D6073B1-1A98-46E5-9EEC-277A713BFDC0}" srcOrd="0" destOrd="0" presId="urn:microsoft.com/office/officeart/2005/8/layout/hierarchy6"/>
    <dgm:cxn modelId="{384A7603-EF66-45C6-B01A-B084299D712E}" type="presParOf" srcId="{88276E55-430D-46A4-9086-26A6FEB1C1D2}" destId="{E1B8AF9F-99C1-44F8-8D3D-E1788F717272}" srcOrd="1" destOrd="0" presId="urn:microsoft.com/office/officeart/2005/8/layout/hierarchy6"/>
    <dgm:cxn modelId="{62606AFD-CB75-428D-9E92-EDEC21380CDE}" type="presParOf" srcId="{E1B8AF9F-99C1-44F8-8D3D-E1788F717272}" destId="{4F5EC08E-8EF5-4FD2-88A4-3E5180BE54CD}" srcOrd="0" destOrd="0" presId="urn:microsoft.com/office/officeart/2005/8/layout/hierarchy6"/>
    <dgm:cxn modelId="{79F27C61-2775-4205-BF12-7156D08FA8DB}" type="presParOf" srcId="{E1B8AF9F-99C1-44F8-8D3D-E1788F717272}" destId="{C9D54EE5-7087-40AA-BBAB-D426D8C8A0A7}" srcOrd="1" destOrd="0" presId="urn:microsoft.com/office/officeart/2005/8/layout/hierarchy6"/>
    <dgm:cxn modelId="{28DA94E9-DE0C-4441-85F0-AA08B883BDBA}" type="presParOf" srcId="{C9D54EE5-7087-40AA-BBAB-D426D8C8A0A7}" destId="{AC304736-973A-4154-94CD-1B4893074837}" srcOrd="0" destOrd="0" presId="urn:microsoft.com/office/officeart/2005/8/layout/hierarchy6"/>
    <dgm:cxn modelId="{347D3732-665D-4A20-A2E9-8793574E5E86}" type="presParOf" srcId="{C9D54EE5-7087-40AA-BBAB-D426D8C8A0A7}" destId="{4861C6BF-F3CA-4141-8621-E75BAEA7F9F5}" srcOrd="1" destOrd="0" presId="urn:microsoft.com/office/officeart/2005/8/layout/hierarchy6"/>
    <dgm:cxn modelId="{C200B880-0D49-4245-B42A-8FB9A711B118}" type="presParOf" srcId="{4861C6BF-F3CA-4141-8621-E75BAEA7F9F5}" destId="{3E75175E-C166-4B85-A892-D5DF19859F77}" srcOrd="0" destOrd="0" presId="urn:microsoft.com/office/officeart/2005/8/layout/hierarchy6"/>
    <dgm:cxn modelId="{78003509-0B97-4A27-A327-E74399525058}" type="presParOf" srcId="{4861C6BF-F3CA-4141-8621-E75BAEA7F9F5}" destId="{9A35E990-EE5D-4A3E-86DD-DBE23B6EF488}" srcOrd="1" destOrd="0" presId="urn:microsoft.com/office/officeart/2005/8/layout/hierarchy6"/>
    <dgm:cxn modelId="{15B21D8C-F007-4E55-B9A6-B5515EF86306}" type="presParOf" srcId="{9A35E990-EE5D-4A3E-86DD-DBE23B6EF488}" destId="{65F13914-64C6-43D5-A052-E3319290BDAE}" srcOrd="0" destOrd="0" presId="urn:microsoft.com/office/officeart/2005/8/layout/hierarchy6"/>
    <dgm:cxn modelId="{92725F1E-2ABE-4A9D-9F08-2911EFAF9F6B}" type="presParOf" srcId="{9A35E990-EE5D-4A3E-86DD-DBE23B6EF488}" destId="{3C80A105-7C8C-4E3D-A67C-FE34E5AA5AF9}" srcOrd="1" destOrd="0" presId="urn:microsoft.com/office/officeart/2005/8/layout/hierarchy6"/>
    <dgm:cxn modelId="{9669E9D7-3262-4B74-AA00-60F6661B226A}" type="presParOf" srcId="{E1B8AF9F-99C1-44F8-8D3D-E1788F717272}" destId="{D55BA19B-367A-4276-94D2-EE98D7A1EF25}" srcOrd="2" destOrd="0" presId="urn:microsoft.com/office/officeart/2005/8/layout/hierarchy6"/>
    <dgm:cxn modelId="{8FF473A6-A8E2-4C84-8760-6BCBA02C5A81}" type="presParOf" srcId="{E1B8AF9F-99C1-44F8-8D3D-E1788F717272}" destId="{832490A4-8B8B-4C00-B0DB-4707D7BE086A}" srcOrd="3" destOrd="0" presId="urn:microsoft.com/office/officeart/2005/8/layout/hierarchy6"/>
    <dgm:cxn modelId="{C6871E93-040D-45C4-8698-1C6C52E9E5C6}" type="presParOf" srcId="{832490A4-8B8B-4C00-B0DB-4707D7BE086A}" destId="{42E1E662-AC48-4C95-ADA0-E958162A6FF4}" srcOrd="0" destOrd="0" presId="urn:microsoft.com/office/officeart/2005/8/layout/hierarchy6"/>
    <dgm:cxn modelId="{D3B485DB-A418-4F1B-87DC-0C1D3E52A007}" type="presParOf" srcId="{832490A4-8B8B-4C00-B0DB-4707D7BE086A}" destId="{9F3A0D2A-D70F-4601-A2DD-474F3D58DAC0}" srcOrd="1" destOrd="0" presId="urn:microsoft.com/office/officeart/2005/8/layout/hierarchy6"/>
    <dgm:cxn modelId="{4B8C9B61-18FA-4614-9821-B23C888623D0}" type="presParOf" srcId="{9F3A0D2A-D70F-4601-A2DD-474F3D58DAC0}" destId="{ABC35D12-A06E-4BCA-8955-FF3C60F8730F}" srcOrd="0" destOrd="0" presId="urn:microsoft.com/office/officeart/2005/8/layout/hierarchy6"/>
    <dgm:cxn modelId="{77FFAC10-ED38-48CE-85E5-9BEFCCD24874}" type="presParOf" srcId="{9F3A0D2A-D70F-4601-A2DD-474F3D58DAC0}" destId="{E1D3FD63-7B03-48BC-A6F0-84159F86BD36}" srcOrd="1" destOrd="0" presId="urn:microsoft.com/office/officeart/2005/8/layout/hierarchy6"/>
    <dgm:cxn modelId="{800EF147-2251-4DBE-B74B-AB6294F27322}" type="presParOf" srcId="{E1D3FD63-7B03-48BC-A6F0-84159F86BD36}" destId="{4E7E30D6-7344-4939-A126-EB352B77F8FA}" srcOrd="0" destOrd="0" presId="urn:microsoft.com/office/officeart/2005/8/layout/hierarchy6"/>
    <dgm:cxn modelId="{3298DEC0-C4D6-492E-8BE1-3DC07010D80A}" type="presParOf" srcId="{E1D3FD63-7B03-48BC-A6F0-84159F86BD36}" destId="{ED078D4D-9610-41C6-890B-2444A2B9437A}" srcOrd="1" destOrd="0" presId="urn:microsoft.com/office/officeart/2005/8/layout/hierarchy6"/>
    <dgm:cxn modelId="{7FE1B766-B00F-42B2-B3E2-C28746DBB30A}" type="presParOf" srcId="{FA4DBB78-ACB5-4797-B39C-F5AB4B676A6B}" destId="{082044BF-535C-45D1-9C15-C1C2D830D211}" srcOrd="2" destOrd="0" presId="urn:microsoft.com/office/officeart/2005/8/layout/hierarchy6"/>
    <dgm:cxn modelId="{077B3C97-40BA-4C1C-90C8-2BAB1B48E99D}" type="presParOf" srcId="{FA4DBB78-ACB5-4797-B39C-F5AB4B676A6B}" destId="{7EDBEE36-7176-4250-8A71-E3B35825B06C}" srcOrd="3" destOrd="0" presId="urn:microsoft.com/office/officeart/2005/8/layout/hierarchy6"/>
    <dgm:cxn modelId="{3541F071-01FB-4B04-8B02-F1EFB8B4543C}" type="presParOf" srcId="{7EDBEE36-7176-4250-8A71-E3B35825B06C}" destId="{367A09A7-801D-46A5-A870-CD5595FEF841}" srcOrd="0" destOrd="0" presId="urn:microsoft.com/office/officeart/2005/8/layout/hierarchy6"/>
    <dgm:cxn modelId="{ACC1AA5C-A922-4AFD-96DC-1920FC66099E}" type="presParOf" srcId="{7EDBEE36-7176-4250-8A71-E3B35825B06C}" destId="{F814FC8D-8189-4401-A4E5-4C6AD3981C40}" srcOrd="1" destOrd="0" presId="urn:microsoft.com/office/officeart/2005/8/layout/hierarchy6"/>
    <dgm:cxn modelId="{E6743FD0-D126-42ED-8014-D1D005DD5EE1}" type="presParOf" srcId="{F814FC8D-8189-4401-A4E5-4C6AD3981C40}" destId="{3CD4EC4E-984F-4035-9C8F-287F8FA0BD2E}" srcOrd="0" destOrd="0" presId="urn:microsoft.com/office/officeart/2005/8/layout/hierarchy6"/>
    <dgm:cxn modelId="{C8FE0651-455F-4156-B2CD-89ED7EDDBEB5}" type="presParOf" srcId="{F814FC8D-8189-4401-A4E5-4C6AD3981C40}" destId="{A2029E4D-FACE-4E6F-AB88-8AFDC82890A0}" srcOrd="1" destOrd="0" presId="urn:microsoft.com/office/officeart/2005/8/layout/hierarchy6"/>
    <dgm:cxn modelId="{CE0DB12D-0C72-458C-8CF2-A8303C3053B5}" type="presParOf" srcId="{A2029E4D-FACE-4E6F-AB88-8AFDC82890A0}" destId="{F6526B94-38A0-4812-81AC-01EF3F9A5CC7}" srcOrd="0" destOrd="0" presId="urn:microsoft.com/office/officeart/2005/8/layout/hierarchy6"/>
    <dgm:cxn modelId="{AA3F709E-FDCB-46BE-83EB-AC90D32C8A93}" type="presParOf" srcId="{A2029E4D-FACE-4E6F-AB88-8AFDC82890A0}" destId="{1499F270-BBA7-49E9-8D9E-9B362503E24A}" srcOrd="1" destOrd="0" presId="urn:microsoft.com/office/officeart/2005/8/layout/hierarchy6"/>
    <dgm:cxn modelId="{E589CB76-7ADB-44F3-8674-3219C95DE71A}" type="presParOf" srcId="{1499F270-BBA7-49E9-8D9E-9B362503E24A}" destId="{BE982FE2-61D0-4F71-BC73-2A5FA968498F}" srcOrd="0" destOrd="0" presId="urn:microsoft.com/office/officeart/2005/8/layout/hierarchy6"/>
    <dgm:cxn modelId="{0111205D-510E-4F08-93D4-8DD09A1EF513}" type="presParOf" srcId="{1499F270-BBA7-49E9-8D9E-9B362503E24A}" destId="{8C9FD558-B266-4D28-92BA-D5CAFFA14C37}" srcOrd="1" destOrd="0" presId="urn:microsoft.com/office/officeart/2005/8/layout/hierarchy6"/>
    <dgm:cxn modelId="{CE78F6DD-5CE4-4D54-856C-0A33575E8657}" type="presParOf" srcId="{8C9FD558-B266-4D28-92BA-D5CAFFA14C37}" destId="{226AA7D4-0BF3-45C4-A64D-E7C71F8D76D8}" srcOrd="0" destOrd="0" presId="urn:microsoft.com/office/officeart/2005/8/layout/hierarchy6"/>
    <dgm:cxn modelId="{E14F126D-F55D-49E1-848C-8272D37C42AA}" type="presParOf" srcId="{8C9FD558-B266-4D28-92BA-D5CAFFA14C37}" destId="{381491E5-9DAE-40A8-BEF7-F1044EB9B62E}" srcOrd="1" destOrd="0" presId="urn:microsoft.com/office/officeart/2005/8/layout/hierarchy6"/>
    <dgm:cxn modelId="{90EBB776-C64C-41FE-A05C-5579E6EB45BA}" type="presParOf" srcId="{381491E5-9DAE-40A8-BEF7-F1044EB9B62E}" destId="{8B8452FA-2347-4136-83DF-E180F9E98032}" srcOrd="0" destOrd="0" presId="urn:microsoft.com/office/officeart/2005/8/layout/hierarchy6"/>
    <dgm:cxn modelId="{785E19E3-1F8E-46F1-A52C-1D4A94F3D4DD}" type="presParOf" srcId="{381491E5-9DAE-40A8-BEF7-F1044EB9B62E}" destId="{0E7073D6-99EA-41F3-817F-9D02E63414D2}" srcOrd="1" destOrd="0" presId="urn:microsoft.com/office/officeart/2005/8/layout/hierarchy6"/>
    <dgm:cxn modelId="{20EE64D7-179C-4811-A1CE-377203B97770}" type="presParOf" srcId="{0E7073D6-99EA-41F3-817F-9D02E63414D2}" destId="{C513F41A-3BF9-4E09-8406-4727791048C7}" srcOrd="0" destOrd="0" presId="urn:microsoft.com/office/officeart/2005/8/layout/hierarchy6"/>
    <dgm:cxn modelId="{EE01C1B1-5DEC-4CE9-B24C-29C494796563}" type="presParOf" srcId="{0E7073D6-99EA-41F3-817F-9D02E63414D2}" destId="{58369311-8120-41BC-A89F-805A9A8616A5}" srcOrd="1" destOrd="0" presId="urn:microsoft.com/office/officeart/2005/8/layout/hierarchy6"/>
    <dgm:cxn modelId="{8427F4DA-1EE7-424E-8060-5BA49B1FDE11}" type="presParOf" srcId="{58369311-8120-41BC-A89F-805A9A8616A5}" destId="{7D0F66B4-F659-4B1B-9A01-19DC3CF6FEC6}" srcOrd="0" destOrd="0" presId="urn:microsoft.com/office/officeart/2005/8/layout/hierarchy6"/>
    <dgm:cxn modelId="{A6DFF8D7-3DB7-404A-91DA-36F0116FFDB2}" type="presParOf" srcId="{58369311-8120-41BC-A89F-805A9A8616A5}" destId="{8B9E87B0-E9B6-4A3D-B20D-CA03162D64F9}" srcOrd="1" destOrd="0" presId="urn:microsoft.com/office/officeart/2005/8/layout/hierarchy6"/>
    <dgm:cxn modelId="{8D4F0A8D-4E53-4CE6-933A-9A30FBBEEBE0}" type="presParOf" srcId="{8B9E87B0-E9B6-4A3D-B20D-CA03162D64F9}" destId="{67341032-8733-4443-88A1-7D8074E063A7}" srcOrd="0" destOrd="0" presId="urn:microsoft.com/office/officeart/2005/8/layout/hierarchy6"/>
    <dgm:cxn modelId="{D8F4110A-7613-4AE9-805E-CEF2CA8D418A}" type="presParOf" srcId="{8B9E87B0-E9B6-4A3D-B20D-CA03162D64F9}" destId="{A5841A56-338C-4185-8D70-0CC6C3DAFF1B}" srcOrd="1" destOrd="0" presId="urn:microsoft.com/office/officeart/2005/8/layout/hierarchy6"/>
    <dgm:cxn modelId="{760FCB48-056A-494A-83AD-60306B1AB0CA}" type="presParOf" srcId="{381491E5-9DAE-40A8-BEF7-F1044EB9B62E}" destId="{62170572-3C5F-4167-A32D-411ECFB5AD91}" srcOrd="2" destOrd="0" presId="urn:microsoft.com/office/officeart/2005/8/layout/hierarchy6"/>
    <dgm:cxn modelId="{2AA53989-76B0-46FF-9071-3D4D2ACF299D}" type="presParOf" srcId="{381491E5-9DAE-40A8-BEF7-F1044EB9B62E}" destId="{96784F67-3483-4EF2-A4C0-3AAC4B3D767B}" srcOrd="3" destOrd="0" presId="urn:microsoft.com/office/officeart/2005/8/layout/hierarchy6"/>
    <dgm:cxn modelId="{71A180AF-1F78-4911-87C2-FE731AC5F395}" type="presParOf" srcId="{96784F67-3483-4EF2-A4C0-3AAC4B3D767B}" destId="{B6B3360A-401F-4833-8AB1-BC1708DEB40A}" srcOrd="0" destOrd="0" presId="urn:microsoft.com/office/officeart/2005/8/layout/hierarchy6"/>
    <dgm:cxn modelId="{151EEB57-D284-41DF-8FBF-6487698CD777}" type="presParOf" srcId="{96784F67-3483-4EF2-A4C0-3AAC4B3D767B}" destId="{D45CA625-08C3-4B00-9EF5-029055D59698}" srcOrd="1" destOrd="0" presId="urn:microsoft.com/office/officeart/2005/8/layout/hierarchy6"/>
    <dgm:cxn modelId="{6229BE59-C21C-42F7-9C94-C25C9D5B7406}" type="presParOf" srcId="{D45CA625-08C3-4B00-9EF5-029055D59698}" destId="{F6BEB206-9225-496A-8146-DE2E317F56BE}" srcOrd="0" destOrd="0" presId="urn:microsoft.com/office/officeart/2005/8/layout/hierarchy6"/>
    <dgm:cxn modelId="{ED08F942-3F5F-4F1C-8392-0EF3D8E20B3A}" type="presParOf" srcId="{D45CA625-08C3-4B00-9EF5-029055D59698}" destId="{FB8BF8AD-BF1B-4A09-BE09-D82AE19F3F9A}" srcOrd="1" destOrd="0" presId="urn:microsoft.com/office/officeart/2005/8/layout/hierarchy6"/>
    <dgm:cxn modelId="{174A5C4C-4449-4C83-9408-4D7F788F1C28}" type="presParOf" srcId="{FB8BF8AD-BF1B-4A09-BE09-D82AE19F3F9A}" destId="{7BA1E68D-1F71-4E2A-A2CE-66BE61E4420E}" srcOrd="0" destOrd="0" presId="urn:microsoft.com/office/officeart/2005/8/layout/hierarchy6"/>
    <dgm:cxn modelId="{9A67A3CE-9CFC-407D-B2B8-D34D3EAD3781}" type="presParOf" srcId="{FB8BF8AD-BF1B-4A09-BE09-D82AE19F3F9A}" destId="{98F0573D-F60F-4120-9C95-A7965183B8A0}" srcOrd="1" destOrd="0" presId="urn:microsoft.com/office/officeart/2005/8/layout/hierarchy6"/>
    <dgm:cxn modelId="{521558E9-2D18-4C7B-A81B-7571300852DA}" type="presParOf" srcId="{1499F270-BBA7-49E9-8D9E-9B362503E24A}" destId="{6BB28D70-19AB-49AA-B8B1-05AC884DCEFC}" srcOrd="2" destOrd="0" presId="urn:microsoft.com/office/officeart/2005/8/layout/hierarchy6"/>
    <dgm:cxn modelId="{8D9EF801-C3AF-47A6-9336-7E5A6B4AFA59}" type="presParOf" srcId="{1499F270-BBA7-49E9-8D9E-9B362503E24A}" destId="{613445E9-C09B-4380-9298-06986A52DBC5}" srcOrd="3" destOrd="0" presId="urn:microsoft.com/office/officeart/2005/8/layout/hierarchy6"/>
    <dgm:cxn modelId="{BBD02970-7D39-44EC-8981-8D2419A8830A}" type="presParOf" srcId="{613445E9-C09B-4380-9298-06986A52DBC5}" destId="{E5518FAD-D431-4735-AD9B-5C09F072E9D2}" srcOrd="0" destOrd="0" presId="urn:microsoft.com/office/officeart/2005/8/layout/hierarchy6"/>
    <dgm:cxn modelId="{7BABB7DB-DA02-4E3B-AED5-8C7A033C47DE}" type="presParOf" srcId="{613445E9-C09B-4380-9298-06986A52DBC5}" destId="{5E2D7952-9E07-4DEE-AF08-A31D818869B1}" srcOrd="1" destOrd="0" presId="urn:microsoft.com/office/officeart/2005/8/layout/hierarchy6"/>
    <dgm:cxn modelId="{479E9F0F-251E-4D6B-89AA-16C0EBCF33E7}" type="presParOf" srcId="{5E2D7952-9E07-4DEE-AF08-A31D818869B1}" destId="{35EE5151-DE3E-46C2-AA5A-6DA882F34909}" srcOrd="0" destOrd="0" presId="urn:microsoft.com/office/officeart/2005/8/layout/hierarchy6"/>
    <dgm:cxn modelId="{9EEC61B5-D959-4049-B83B-1CC485863E12}" type="presParOf" srcId="{5E2D7952-9E07-4DEE-AF08-A31D818869B1}" destId="{A54A4B0C-E44E-42C1-8770-7F2A14E06BE6}" srcOrd="1" destOrd="0" presId="urn:microsoft.com/office/officeart/2005/8/layout/hierarchy6"/>
    <dgm:cxn modelId="{5F8E22E0-8B82-4181-879D-1488D8BA072C}" type="presParOf" srcId="{A54A4B0C-E44E-42C1-8770-7F2A14E06BE6}" destId="{613867C1-E2A2-4CC2-B96D-0AC59F9394B5}" srcOrd="0" destOrd="0" presId="urn:microsoft.com/office/officeart/2005/8/layout/hierarchy6"/>
    <dgm:cxn modelId="{DEDADA28-8BC5-4D4C-8557-E509B8D8AA41}" type="presParOf" srcId="{A54A4B0C-E44E-42C1-8770-7F2A14E06BE6}" destId="{3A6C8106-D61E-4CB5-9DDE-3F06A8B296C6}" srcOrd="1" destOrd="0" presId="urn:microsoft.com/office/officeart/2005/8/layout/hierarchy6"/>
    <dgm:cxn modelId="{8E29758D-6F46-4325-9FA3-39FA7E418FCF}" type="presParOf" srcId="{1499F270-BBA7-49E9-8D9E-9B362503E24A}" destId="{85CFDE1B-2296-47E7-96A6-20D026A05EFA}" srcOrd="4" destOrd="0" presId="urn:microsoft.com/office/officeart/2005/8/layout/hierarchy6"/>
    <dgm:cxn modelId="{E154BC6A-5A9C-4C42-9AD3-B600BF0018EA}" type="presParOf" srcId="{1499F270-BBA7-49E9-8D9E-9B362503E24A}" destId="{AB85C8B5-5D96-4303-83D1-7D9B1C6602B4}" srcOrd="5" destOrd="0" presId="urn:microsoft.com/office/officeart/2005/8/layout/hierarchy6"/>
    <dgm:cxn modelId="{9B4C5F2E-55BB-42B5-82AF-3B8F2F9D29B0}" type="presParOf" srcId="{AB85C8B5-5D96-4303-83D1-7D9B1C6602B4}" destId="{7941D1A2-78D4-48EA-B45C-704F3B46BAE8}" srcOrd="0" destOrd="0" presId="urn:microsoft.com/office/officeart/2005/8/layout/hierarchy6"/>
    <dgm:cxn modelId="{4D579C4F-BF5A-4D9A-9656-B3A98DCF3246}" type="presParOf" srcId="{AB85C8B5-5D96-4303-83D1-7D9B1C6602B4}" destId="{70E26974-4B4B-4905-B7FE-A2665F7C65AA}" srcOrd="1" destOrd="0" presId="urn:microsoft.com/office/officeart/2005/8/layout/hierarchy6"/>
    <dgm:cxn modelId="{C52BB766-5D64-425C-9B92-CDBE96563C7B}" type="presParOf" srcId="{70E26974-4B4B-4905-B7FE-A2665F7C65AA}" destId="{EDD2187A-C06B-4102-B7A9-911650D2C6CF}" srcOrd="0" destOrd="0" presId="urn:microsoft.com/office/officeart/2005/8/layout/hierarchy6"/>
    <dgm:cxn modelId="{C3A79273-F2B9-46DF-9273-B359525B75C5}" type="presParOf" srcId="{70E26974-4B4B-4905-B7FE-A2665F7C65AA}" destId="{675CA52C-1C99-4DC9-9249-94E408C8C3BF}" srcOrd="1" destOrd="0" presId="urn:microsoft.com/office/officeart/2005/8/layout/hierarchy6"/>
    <dgm:cxn modelId="{C6C7466E-D481-46B2-9A3F-751188309B4F}" type="presParOf" srcId="{675CA52C-1C99-4DC9-9249-94E408C8C3BF}" destId="{8589A9D3-5D65-44C6-9F9E-FE880ED00B63}" srcOrd="0" destOrd="0" presId="urn:microsoft.com/office/officeart/2005/8/layout/hierarchy6"/>
    <dgm:cxn modelId="{D09CDB51-92C5-4DED-AE50-DD191719C6B0}" type="presParOf" srcId="{675CA52C-1C99-4DC9-9249-94E408C8C3BF}" destId="{D90B8732-ED20-4947-B8E3-314C67ABC484}" srcOrd="1" destOrd="0" presId="urn:microsoft.com/office/officeart/2005/8/layout/hierarchy6"/>
    <dgm:cxn modelId="{DB552919-6339-4FDC-BEB3-3712CBA0ECC5}" type="presParOf" srcId="{D90B8732-ED20-4947-B8E3-314C67ABC484}" destId="{26CFA411-6D8C-4EB2-9CE6-F0850E31F60A}" srcOrd="0" destOrd="0" presId="urn:microsoft.com/office/officeart/2005/8/layout/hierarchy6"/>
    <dgm:cxn modelId="{61D80414-EEF6-4CB4-882A-D15FEA0FFC04}" type="presParOf" srcId="{D90B8732-ED20-4947-B8E3-314C67ABC484}" destId="{17E944A2-DE3F-48AA-8BC9-9FF2933456EF}" srcOrd="1" destOrd="0" presId="urn:microsoft.com/office/officeart/2005/8/layout/hierarchy6"/>
    <dgm:cxn modelId="{348806CC-B91E-44F6-A416-B1CF075E6055}" type="presParOf" srcId="{17E944A2-DE3F-48AA-8BC9-9FF2933456EF}" destId="{58639CB4-57D5-4C30-889A-1682209B065A}" srcOrd="0" destOrd="0" presId="urn:microsoft.com/office/officeart/2005/8/layout/hierarchy6"/>
    <dgm:cxn modelId="{221143D6-EFAA-4583-A270-AE5D6F4AAA51}" type="presParOf" srcId="{17E944A2-DE3F-48AA-8BC9-9FF2933456EF}" destId="{37C05C4E-19D8-485D-8329-C60C3C98E10C}" srcOrd="1" destOrd="0" presId="urn:microsoft.com/office/officeart/2005/8/layout/hierarchy6"/>
    <dgm:cxn modelId="{45D220DA-868A-425E-AF89-415554BB773D}" type="presParOf" srcId="{70E26974-4B4B-4905-B7FE-A2665F7C65AA}" destId="{6838DB75-9CA3-44B0-85E1-8E8A5A552010}" srcOrd="2" destOrd="0" presId="urn:microsoft.com/office/officeart/2005/8/layout/hierarchy6"/>
    <dgm:cxn modelId="{474C883B-201D-4578-9FD6-5B01F48E855F}" type="presParOf" srcId="{70E26974-4B4B-4905-B7FE-A2665F7C65AA}" destId="{95F89D8B-E4E7-4962-B722-89EDA093F6E6}" srcOrd="3" destOrd="0" presId="urn:microsoft.com/office/officeart/2005/8/layout/hierarchy6"/>
    <dgm:cxn modelId="{28FA2ED2-6439-49D6-BAF5-8FA565D99324}" type="presParOf" srcId="{95F89D8B-E4E7-4962-B722-89EDA093F6E6}" destId="{64D0CFB9-E2A9-4E04-A8E6-EDF8245D5217}" srcOrd="0" destOrd="0" presId="urn:microsoft.com/office/officeart/2005/8/layout/hierarchy6"/>
    <dgm:cxn modelId="{2A373EEB-35AA-46DD-8374-6DD448B819C3}" type="presParOf" srcId="{95F89D8B-E4E7-4962-B722-89EDA093F6E6}" destId="{6BAE4D52-10F2-4DBB-9E92-8BCECEF9DBB6}" srcOrd="1" destOrd="0" presId="urn:microsoft.com/office/officeart/2005/8/layout/hierarchy6"/>
    <dgm:cxn modelId="{C16516F6-7573-4911-84F6-06EDD80B0C44}" type="presParOf" srcId="{6BAE4D52-10F2-4DBB-9E92-8BCECEF9DBB6}" destId="{9EC69D76-F839-4006-A952-678000652AD8}" srcOrd="0" destOrd="0" presId="urn:microsoft.com/office/officeart/2005/8/layout/hierarchy6"/>
    <dgm:cxn modelId="{8E99F1DF-DDCE-41B5-A3A0-DF1968611980}" type="presParOf" srcId="{6BAE4D52-10F2-4DBB-9E92-8BCECEF9DBB6}" destId="{2D902854-5644-4816-A52B-114E7CDB76D2}" srcOrd="1" destOrd="0" presId="urn:microsoft.com/office/officeart/2005/8/layout/hierarchy6"/>
    <dgm:cxn modelId="{95CDDFBB-46BF-4C85-BC5E-C76183589B3F}" type="presParOf" srcId="{2D902854-5644-4816-A52B-114E7CDB76D2}" destId="{1A87AC24-A880-447F-8C69-F05483C36CC3}" srcOrd="0" destOrd="0" presId="urn:microsoft.com/office/officeart/2005/8/layout/hierarchy6"/>
    <dgm:cxn modelId="{D2252F59-D59A-4D46-B7D6-59DB86C1B096}" type="presParOf" srcId="{2D902854-5644-4816-A52B-114E7CDB76D2}" destId="{41DA3224-1756-475C-B0CB-822975E3D23D}" srcOrd="1" destOrd="0" presId="urn:microsoft.com/office/officeart/2005/8/layout/hierarchy6"/>
    <dgm:cxn modelId="{9E7A60A8-9A06-415D-8D15-55E04B203C7D}" type="presParOf" srcId="{1499F270-BBA7-49E9-8D9E-9B362503E24A}" destId="{B69D74E8-D9A2-4630-8B11-10CDEAF3BB6A}" srcOrd="6" destOrd="0" presId="urn:microsoft.com/office/officeart/2005/8/layout/hierarchy6"/>
    <dgm:cxn modelId="{ABEC22C0-1FD7-4D05-B405-7383AA999A36}" type="presParOf" srcId="{1499F270-BBA7-49E9-8D9E-9B362503E24A}" destId="{37419DCF-9844-452B-BAA7-4F0785686C1A}" srcOrd="7" destOrd="0" presId="urn:microsoft.com/office/officeart/2005/8/layout/hierarchy6"/>
    <dgm:cxn modelId="{C71DFC71-5229-44F7-939D-05181CF1DB0B}" type="presParOf" srcId="{37419DCF-9844-452B-BAA7-4F0785686C1A}" destId="{C94DAE80-7789-4E89-9B7A-0431C0B8D1EA}" srcOrd="0" destOrd="0" presId="urn:microsoft.com/office/officeart/2005/8/layout/hierarchy6"/>
    <dgm:cxn modelId="{4D5A93E5-A601-41E3-B01D-F5311977B6DC}" type="presParOf" srcId="{37419DCF-9844-452B-BAA7-4F0785686C1A}" destId="{CD36916E-567C-4DF4-A7E5-71150D8ED936}" srcOrd="1" destOrd="0" presId="urn:microsoft.com/office/officeart/2005/8/layout/hierarchy6"/>
    <dgm:cxn modelId="{B6F77BD6-C6B7-4FC7-8CC8-A1031B01698D}" type="presParOf" srcId="{CD36916E-567C-4DF4-A7E5-71150D8ED936}" destId="{78EB0B3D-06C3-4416-95C8-EE818C64FFCB}" srcOrd="0" destOrd="0" presId="urn:microsoft.com/office/officeart/2005/8/layout/hierarchy6"/>
    <dgm:cxn modelId="{D72582EC-A639-4529-A538-4D4B4800A62B}" type="presParOf" srcId="{CD36916E-567C-4DF4-A7E5-71150D8ED936}" destId="{AF6A0A52-C924-4D65-8950-30CD00164CD8}" srcOrd="1" destOrd="0" presId="urn:microsoft.com/office/officeart/2005/8/layout/hierarchy6"/>
    <dgm:cxn modelId="{994F4812-D1EB-45F7-9755-560B924A36F8}" type="presParOf" srcId="{AF6A0A52-C924-4D65-8950-30CD00164CD8}" destId="{C873C526-167C-4016-9FD0-F0C09640795F}" srcOrd="0" destOrd="0" presId="urn:microsoft.com/office/officeart/2005/8/layout/hierarchy6"/>
    <dgm:cxn modelId="{613563CA-3649-45EC-A428-F59EA1F7EDBA}" type="presParOf" srcId="{AF6A0A52-C924-4D65-8950-30CD00164CD8}" destId="{57B5B1FB-739D-4813-8D4E-665E22B8A1CB}" srcOrd="1" destOrd="0" presId="urn:microsoft.com/office/officeart/2005/8/layout/hierarchy6"/>
    <dgm:cxn modelId="{E89506E3-3BC2-45CA-BC92-7D657ED51440}" type="presParOf" srcId="{F814FC8D-8189-4401-A4E5-4C6AD3981C40}" destId="{BA35C0AA-914F-421D-8954-C5126B5CDECB}" srcOrd="2" destOrd="0" presId="urn:microsoft.com/office/officeart/2005/8/layout/hierarchy6"/>
    <dgm:cxn modelId="{EE9DBEB7-2986-44E6-B5FA-602B8870B816}" type="presParOf" srcId="{F814FC8D-8189-4401-A4E5-4C6AD3981C40}" destId="{159C6E9D-B49A-4AD7-BC3B-279D4D6B89DD}" srcOrd="3" destOrd="0" presId="urn:microsoft.com/office/officeart/2005/8/layout/hierarchy6"/>
    <dgm:cxn modelId="{ADC1F5BE-FB53-4ED2-8A20-C556CB8AB42F}" type="presParOf" srcId="{159C6E9D-B49A-4AD7-BC3B-279D4D6B89DD}" destId="{B4A64087-5DE2-4C97-997B-2C73B8C88896}" srcOrd="0" destOrd="0" presId="urn:microsoft.com/office/officeart/2005/8/layout/hierarchy6"/>
    <dgm:cxn modelId="{13D73BBF-CD0D-44BA-A9DE-C5B23A969783}" type="presParOf" srcId="{159C6E9D-B49A-4AD7-BC3B-279D4D6B89DD}" destId="{36659C13-AB6E-4E46-8A08-F8BE1B3417A3}" srcOrd="1" destOrd="0" presId="urn:microsoft.com/office/officeart/2005/8/layout/hierarchy6"/>
    <dgm:cxn modelId="{0593CBC1-A871-4C39-B027-0EE1CCBA0100}" type="presParOf" srcId="{36659C13-AB6E-4E46-8A08-F8BE1B3417A3}" destId="{BABB3D65-63E3-412C-8FF6-0A387D1D63E4}" srcOrd="0" destOrd="0" presId="urn:microsoft.com/office/officeart/2005/8/layout/hierarchy6"/>
    <dgm:cxn modelId="{D830F385-F721-4FEA-8B4A-DB9B40302384}" type="presParOf" srcId="{36659C13-AB6E-4E46-8A08-F8BE1B3417A3}" destId="{1271D98A-2DC4-475F-B874-D582F4DFDA3A}" srcOrd="1" destOrd="0" presId="urn:microsoft.com/office/officeart/2005/8/layout/hierarchy6"/>
    <dgm:cxn modelId="{BC7229DF-E01B-49EC-B694-776255771624}" type="presParOf" srcId="{1271D98A-2DC4-475F-B874-D582F4DFDA3A}" destId="{F64BA6B0-7A2E-4EDD-A6DF-D872CFCF334A}" srcOrd="0" destOrd="0" presId="urn:microsoft.com/office/officeart/2005/8/layout/hierarchy6"/>
    <dgm:cxn modelId="{0BA327AF-CF29-46AD-B109-472425CE79A7}" type="presParOf" srcId="{1271D98A-2DC4-475F-B874-D582F4DFDA3A}" destId="{58169B43-3F55-4FA0-9C75-C5583399654F}" srcOrd="1" destOrd="0" presId="urn:microsoft.com/office/officeart/2005/8/layout/hierarchy6"/>
    <dgm:cxn modelId="{C8675FAB-0F80-45C1-BFB4-C38B54CCF3A9}" type="presParOf" srcId="{58169B43-3F55-4FA0-9C75-C5583399654F}" destId="{8EF9F217-E5E9-44AC-8180-3A0AC2FD8E8E}" srcOrd="0" destOrd="0" presId="urn:microsoft.com/office/officeart/2005/8/layout/hierarchy6"/>
    <dgm:cxn modelId="{A2F7FC3C-62EC-4ECF-8313-8C43D7159734}" type="presParOf" srcId="{58169B43-3F55-4FA0-9C75-C5583399654F}" destId="{7FD13AC4-6FAD-462B-B599-4CB8B7D919E4}" srcOrd="1" destOrd="0" presId="urn:microsoft.com/office/officeart/2005/8/layout/hierarchy6"/>
    <dgm:cxn modelId="{6BB7F71C-04A6-4862-A002-C32DD98D9A82}" type="presParOf" srcId="{7FD13AC4-6FAD-462B-B599-4CB8B7D919E4}" destId="{C1C46AD4-AA5C-41F5-971D-E9232BADD402}" srcOrd="0" destOrd="0" presId="urn:microsoft.com/office/officeart/2005/8/layout/hierarchy6"/>
    <dgm:cxn modelId="{C6E2E683-2E09-4C39-9688-8D2512554321}" type="presParOf" srcId="{7FD13AC4-6FAD-462B-B599-4CB8B7D919E4}" destId="{CA7C6815-2BBE-4BAB-87D3-5EBA70109C08}" srcOrd="1" destOrd="0" presId="urn:microsoft.com/office/officeart/2005/8/layout/hierarchy6"/>
    <dgm:cxn modelId="{A70927E6-019B-4261-9962-B0189CD3A254}" type="presParOf" srcId="{CA7C6815-2BBE-4BAB-87D3-5EBA70109C08}" destId="{A6C5C64F-76A8-42D0-842B-92E006417EDB}" srcOrd="0" destOrd="0" presId="urn:microsoft.com/office/officeart/2005/8/layout/hierarchy6"/>
    <dgm:cxn modelId="{D4587A81-4E41-4B76-83CD-CF2B46CAFD66}" type="presParOf" srcId="{CA7C6815-2BBE-4BAB-87D3-5EBA70109C08}" destId="{61DD8643-31F6-49F0-B438-97F3AA325AB6}" srcOrd="1" destOrd="0" presId="urn:microsoft.com/office/officeart/2005/8/layout/hierarchy6"/>
    <dgm:cxn modelId="{EA787518-E137-4AE0-82F2-DFCF9CC14454}" type="presParOf" srcId="{61DD8643-31F6-49F0-B438-97F3AA325AB6}" destId="{B6C8D2DA-934B-42D8-9E05-D80BBC2B0BF5}" srcOrd="0" destOrd="0" presId="urn:microsoft.com/office/officeart/2005/8/layout/hierarchy6"/>
    <dgm:cxn modelId="{BE06D8E9-5E06-4905-AD14-B9ABFAAB63A7}" type="presParOf" srcId="{61DD8643-31F6-49F0-B438-97F3AA325AB6}" destId="{CBB0F6EB-972B-4D65-8AEA-04DF85490ED9}" srcOrd="1" destOrd="0" presId="urn:microsoft.com/office/officeart/2005/8/layout/hierarchy6"/>
    <dgm:cxn modelId="{97EF47A4-42B8-41FE-99A5-80C5506E872A}" type="presParOf" srcId="{58169B43-3F55-4FA0-9C75-C5583399654F}" destId="{0A004819-9272-4F38-A0BB-B089EECBE2EF}" srcOrd="2" destOrd="0" presId="urn:microsoft.com/office/officeart/2005/8/layout/hierarchy6"/>
    <dgm:cxn modelId="{128FE2D4-9C34-41CA-BE39-38F391204728}" type="presParOf" srcId="{58169B43-3F55-4FA0-9C75-C5583399654F}" destId="{DA96EE87-BC2A-452E-A932-504ABF913F1E}" srcOrd="3" destOrd="0" presId="urn:microsoft.com/office/officeart/2005/8/layout/hierarchy6"/>
    <dgm:cxn modelId="{A5F69552-3FF5-48C6-9FB9-84395E6E1AE3}" type="presParOf" srcId="{DA96EE87-BC2A-452E-A932-504ABF913F1E}" destId="{037500BA-4DA7-4253-81F6-6304A508A154}" srcOrd="0" destOrd="0" presId="urn:microsoft.com/office/officeart/2005/8/layout/hierarchy6"/>
    <dgm:cxn modelId="{87069A2D-BBC5-423E-8C75-23C884155D31}" type="presParOf" srcId="{DA96EE87-BC2A-452E-A932-504ABF913F1E}" destId="{5D9A9E9E-49E8-4902-AA38-2060BD158C59}" srcOrd="1" destOrd="0" presId="urn:microsoft.com/office/officeart/2005/8/layout/hierarchy6"/>
    <dgm:cxn modelId="{9D454746-52D5-428A-80EA-CC247DA6A2EC}" type="presParOf" srcId="{5D9A9E9E-49E8-4902-AA38-2060BD158C59}" destId="{48D16005-C014-490C-91C2-B5FCB483FA30}" srcOrd="0" destOrd="0" presId="urn:microsoft.com/office/officeart/2005/8/layout/hierarchy6"/>
    <dgm:cxn modelId="{C765FDBD-32EB-447D-9203-EC9FBC7B959E}" type="presParOf" srcId="{5D9A9E9E-49E8-4902-AA38-2060BD158C59}" destId="{19D6E819-1003-4652-BB51-3DF6D1A860EF}" srcOrd="1" destOrd="0" presId="urn:microsoft.com/office/officeart/2005/8/layout/hierarchy6"/>
    <dgm:cxn modelId="{EB42B786-FB51-48A0-B893-CE5A767ADA38}" type="presParOf" srcId="{19D6E819-1003-4652-BB51-3DF6D1A860EF}" destId="{9F7B0F3D-5BBA-4D94-B3A7-626D3D72DA8E}" srcOrd="0" destOrd="0" presId="urn:microsoft.com/office/officeart/2005/8/layout/hierarchy6"/>
    <dgm:cxn modelId="{0C67B63E-2F9D-42D1-88DB-4E72BB8A79D6}" type="presParOf" srcId="{19D6E819-1003-4652-BB51-3DF6D1A860EF}" destId="{E7641500-875E-458A-911F-EC786184B714}" srcOrd="1" destOrd="0" presId="urn:microsoft.com/office/officeart/2005/8/layout/hierarchy6"/>
    <dgm:cxn modelId="{AB59693A-E91A-4FC9-AB69-7572C39BEFF8}" type="presParOf" srcId="{36659C13-AB6E-4E46-8A08-F8BE1B3417A3}" destId="{30E3E61B-ACB4-49ED-A1AB-3F066E1A1922}" srcOrd="2" destOrd="0" presId="urn:microsoft.com/office/officeart/2005/8/layout/hierarchy6"/>
    <dgm:cxn modelId="{5F79BA5D-DC4F-4E96-B857-444A805BB9C6}" type="presParOf" srcId="{36659C13-AB6E-4E46-8A08-F8BE1B3417A3}" destId="{C4C5B276-6201-4881-B81A-5FA761B0FA4C}" srcOrd="3" destOrd="0" presId="urn:microsoft.com/office/officeart/2005/8/layout/hierarchy6"/>
    <dgm:cxn modelId="{DE9293B2-C246-4D4A-8452-2B6DE6576205}" type="presParOf" srcId="{C4C5B276-6201-4881-B81A-5FA761B0FA4C}" destId="{6ACE16F4-9F91-4874-9A7B-50AA5FA72405}" srcOrd="0" destOrd="0" presId="urn:microsoft.com/office/officeart/2005/8/layout/hierarchy6"/>
    <dgm:cxn modelId="{19F0DAB2-8452-43C6-B7AD-8FDD28723F5A}" type="presParOf" srcId="{C4C5B276-6201-4881-B81A-5FA761B0FA4C}" destId="{917CB2CB-DC2D-442F-8B10-A803AC5C4DA9}" srcOrd="1" destOrd="0" presId="urn:microsoft.com/office/officeart/2005/8/layout/hierarchy6"/>
    <dgm:cxn modelId="{373991E5-2565-4AD1-AB3E-3450B783D04B}" type="presParOf" srcId="{917CB2CB-DC2D-442F-8B10-A803AC5C4DA9}" destId="{E005B29B-4C87-4DB1-9106-93FF336D0D85}" srcOrd="0" destOrd="0" presId="urn:microsoft.com/office/officeart/2005/8/layout/hierarchy6"/>
    <dgm:cxn modelId="{5DDB8E18-116D-4E44-87DF-627A9B49DD84}" type="presParOf" srcId="{917CB2CB-DC2D-442F-8B10-A803AC5C4DA9}" destId="{BFE7996D-F1EF-4646-8D78-1685CB6EBBAB}" srcOrd="1" destOrd="0" presId="urn:microsoft.com/office/officeart/2005/8/layout/hierarchy6"/>
    <dgm:cxn modelId="{F74E2767-81A2-4611-861E-8F52424BD8C9}" type="presParOf" srcId="{BFE7996D-F1EF-4646-8D78-1685CB6EBBAB}" destId="{1C9172F6-E348-4497-823F-CA036E12846C}" srcOrd="0" destOrd="0" presId="urn:microsoft.com/office/officeart/2005/8/layout/hierarchy6"/>
    <dgm:cxn modelId="{33765CBB-64BB-4564-8800-B4790E7D0BD4}" type="presParOf" srcId="{BFE7996D-F1EF-4646-8D78-1685CB6EBBAB}" destId="{73AA258C-0516-44D5-802E-EB721032466E}" srcOrd="1" destOrd="0" presId="urn:microsoft.com/office/officeart/2005/8/layout/hierarchy6"/>
    <dgm:cxn modelId="{B52783B9-B6DE-4B3E-B4B1-0A56CECD02D2}" type="presParOf" srcId="{73AA258C-0516-44D5-802E-EB721032466E}" destId="{78838ACC-F062-4E1A-B614-061230AD7350}" srcOrd="0" destOrd="0" presId="urn:microsoft.com/office/officeart/2005/8/layout/hierarchy6"/>
    <dgm:cxn modelId="{E35DEE21-918D-49C4-BCD6-50B580C76206}" type="presParOf" srcId="{73AA258C-0516-44D5-802E-EB721032466E}" destId="{BBE9A031-525D-4354-8A5A-D4372AF14FF0}" srcOrd="1" destOrd="0" presId="urn:microsoft.com/office/officeart/2005/8/layout/hierarchy6"/>
    <dgm:cxn modelId="{86312333-8A9A-438F-A50D-EEE0416FB20C}" type="presParOf" srcId="{BBE9A031-525D-4354-8A5A-D4372AF14FF0}" destId="{CE223D1D-3E05-443A-A1E7-CB3F1F84834C}" srcOrd="0" destOrd="0" presId="urn:microsoft.com/office/officeart/2005/8/layout/hierarchy6"/>
    <dgm:cxn modelId="{1C84D186-0F04-4313-8FB7-7D0B08F3FD65}" type="presParOf" srcId="{BBE9A031-525D-4354-8A5A-D4372AF14FF0}" destId="{48E686F1-200E-4907-B393-D64438C70B2A}" srcOrd="1" destOrd="0" presId="urn:microsoft.com/office/officeart/2005/8/layout/hierarchy6"/>
    <dgm:cxn modelId="{34F47BBC-5A20-4C16-9DD0-42BEE9757AA9}" type="presParOf" srcId="{917CB2CB-DC2D-442F-8B10-A803AC5C4DA9}" destId="{7475476C-BCEF-41A4-A673-62F2FDF20DE7}" srcOrd="2" destOrd="0" presId="urn:microsoft.com/office/officeart/2005/8/layout/hierarchy6"/>
    <dgm:cxn modelId="{33607037-A595-4B01-9C03-AE2F21FFC4B1}" type="presParOf" srcId="{917CB2CB-DC2D-442F-8B10-A803AC5C4DA9}" destId="{8DF128AD-C3D6-4D74-B382-F53E8D5EDAAB}" srcOrd="3" destOrd="0" presId="urn:microsoft.com/office/officeart/2005/8/layout/hierarchy6"/>
    <dgm:cxn modelId="{654E01FE-FE2F-4738-BA19-A8AC4486443C}" type="presParOf" srcId="{8DF128AD-C3D6-4D74-B382-F53E8D5EDAAB}" destId="{2F787D0E-C894-4EF7-BF35-427310535A23}" srcOrd="0" destOrd="0" presId="urn:microsoft.com/office/officeart/2005/8/layout/hierarchy6"/>
    <dgm:cxn modelId="{E48A30BD-8401-413B-B2D4-94591E1AE4C7}" type="presParOf" srcId="{8DF128AD-C3D6-4D74-B382-F53E8D5EDAAB}" destId="{31F6BB3E-FD7F-4FF4-9683-AD05C8A6B0EC}" srcOrd="1" destOrd="0" presId="urn:microsoft.com/office/officeart/2005/8/layout/hierarchy6"/>
    <dgm:cxn modelId="{BA47DA7A-DF98-447B-9940-5C831F54FF0B}" type="presParOf" srcId="{31F6BB3E-FD7F-4FF4-9683-AD05C8A6B0EC}" destId="{8F4480B2-BFB1-4E0F-B2C0-65B932A1DBCD}" srcOrd="0" destOrd="0" presId="urn:microsoft.com/office/officeart/2005/8/layout/hierarchy6"/>
    <dgm:cxn modelId="{E3218302-4151-434B-A971-60CCCAE5701A}" type="presParOf" srcId="{31F6BB3E-FD7F-4FF4-9683-AD05C8A6B0EC}" destId="{971CC7E6-645F-494E-A576-4DF4C36B8603}" srcOrd="1" destOrd="0" presId="urn:microsoft.com/office/officeart/2005/8/layout/hierarchy6"/>
    <dgm:cxn modelId="{44A4B8C8-3C66-4998-B03C-1BB0B6D8CBD7}" type="presParOf" srcId="{971CC7E6-645F-494E-A576-4DF4C36B8603}" destId="{0D648892-A58A-48AD-BDE4-8DA1582117A8}" srcOrd="0" destOrd="0" presId="urn:microsoft.com/office/officeart/2005/8/layout/hierarchy6"/>
    <dgm:cxn modelId="{AA94D2BF-F718-4FBF-A018-9798AD493B3C}" type="presParOf" srcId="{971CC7E6-645F-494E-A576-4DF4C36B8603}" destId="{C8F4EC3E-FBD6-481C-BD16-0638D44CB541}" srcOrd="1" destOrd="0" presId="urn:microsoft.com/office/officeart/2005/8/layout/hierarchy6"/>
    <dgm:cxn modelId="{45435E7D-D008-4E23-A67A-2F61BC603677}" type="presParOf" srcId="{9B5197CB-37D3-4DB6-829C-8DC96FFDB485}" destId="{123F2F67-D3EC-473C-B27B-0A9EFDD8C18A}" srcOrd="1" destOrd="0" presId="urn:microsoft.com/office/officeart/2005/8/layout/hierarchy6"/>
    <dgm:cxn modelId="{D1CABF40-A482-42E6-9C54-305DACEE80B0}" type="presParOf" srcId="{123F2F67-D3EC-473C-B27B-0A9EFDD8C18A}" destId="{0E000B10-E247-4CA2-92D3-B382DFB118C4}" srcOrd="0" destOrd="0" presId="urn:microsoft.com/office/officeart/2005/8/layout/hierarchy6"/>
    <dgm:cxn modelId="{502A4376-1FC0-426E-A844-176A0659A312}" type="presParOf" srcId="{0E000B10-E247-4CA2-92D3-B382DFB118C4}" destId="{2293BDAA-56E9-4274-A466-F24588762173}" srcOrd="0" destOrd="0" presId="urn:microsoft.com/office/officeart/2005/8/layout/hierarchy6"/>
    <dgm:cxn modelId="{0BB83C58-64DF-4455-BAE3-FF2DB46BAE35}" type="presParOf" srcId="{0E000B10-E247-4CA2-92D3-B382DFB118C4}" destId="{7D31B246-8218-4ABB-8C9E-F6C49FBD50D5}" srcOrd="1" destOrd="0" presId="urn:microsoft.com/office/officeart/2005/8/layout/hierarchy6"/>
    <dgm:cxn modelId="{69BE06DD-0710-4A6C-BF8F-9A5049079EFE}" type="presParOf" srcId="{123F2F67-D3EC-473C-B27B-0A9EFDD8C18A}" destId="{B1460855-B142-4858-A44B-E379C7212AA8}" srcOrd="1" destOrd="0" presId="urn:microsoft.com/office/officeart/2005/8/layout/hierarchy6"/>
    <dgm:cxn modelId="{248C511F-7385-4E43-943F-CFF0DBC73F70}" type="presParOf" srcId="{B1460855-B142-4858-A44B-E379C7212AA8}" destId="{DB56C5F7-5182-4F2A-A132-A47F9069D4EB}" srcOrd="0" destOrd="0" presId="urn:microsoft.com/office/officeart/2005/8/layout/hierarchy6"/>
    <dgm:cxn modelId="{E7A36E35-CBDA-4EA2-98DF-0E232E929531}" type="presParOf" srcId="{123F2F67-D3EC-473C-B27B-0A9EFDD8C18A}" destId="{9EE18635-2D67-40FF-BA76-3303A6790A3D}" srcOrd="2" destOrd="0" presId="urn:microsoft.com/office/officeart/2005/8/layout/hierarchy6"/>
    <dgm:cxn modelId="{CF68E4A9-9422-41F0-BE4D-09EB44757DE8}" type="presParOf" srcId="{9EE18635-2D67-40FF-BA76-3303A6790A3D}" destId="{12A5DCEC-4B68-41E2-8BF7-B8E26D95E93D}" srcOrd="0" destOrd="0" presId="urn:microsoft.com/office/officeart/2005/8/layout/hierarchy6"/>
    <dgm:cxn modelId="{D9C2B570-D8D0-425A-AF8C-ABC6172CBDE6}" type="presParOf" srcId="{9EE18635-2D67-40FF-BA76-3303A6790A3D}" destId="{A4E5A236-76C7-4D74-B238-65BC81B494B7}" srcOrd="1" destOrd="0" presId="urn:microsoft.com/office/officeart/2005/8/layout/hierarchy6"/>
    <dgm:cxn modelId="{95E4C5CE-628C-40CF-A9C0-9A91415E4271}" type="presParOf" srcId="{123F2F67-D3EC-473C-B27B-0A9EFDD8C18A}" destId="{C3586E3A-52E3-4DB0-AB7C-EBB519029336}" srcOrd="3" destOrd="0" presId="urn:microsoft.com/office/officeart/2005/8/layout/hierarchy6"/>
    <dgm:cxn modelId="{F8A82B1F-29BB-46DF-806E-7D95ABA7FF85}" type="presParOf" srcId="{C3586E3A-52E3-4DB0-AB7C-EBB519029336}" destId="{0FAB5215-E6A2-4633-BB1B-C7768DE0B95A}" srcOrd="0" destOrd="0" presId="urn:microsoft.com/office/officeart/2005/8/layout/hierarchy6"/>
    <dgm:cxn modelId="{0DE8BA66-85DE-4023-B9F9-46A7F71112D2}" type="presParOf" srcId="{123F2F67-D3EC-473C-B27B-0A9EFDD8C18A}" destId="{A2F64158-7C36-4D98-B7A6-0CAB4F206DFC}" srcOrd="4" destOrd="0" presId="urn:microsoft.com/office/officeart/2005/8/layout/hierarchy6"/>
    <dgm:cxn modelId="{C87E7CD4-8795-4B21-990D-1CB14EA30594}" type="presParOf" srcId="{A2F64158-7C36-4D98-B7A6-0CAB4F206DFC}" destId="{CCBB4A1D-6935-4D1C-8F23-27ED70D09217}" srcOrd="0" destOrd="0" presId="urn:microsoft.com/office/officeart/2005/8/layout/hierarchy6"/>
    <dgm:cxn modelId="{2470A69F-B5FA-42B7-9DDE-44FBEBB96C61}" type="presParOf" srcId="{A2F64158-7C36-4D98-B7A6-0CAB4F206DFC}" destId="{9283A644-6523-406D-99CA-3DE623770249}" srcOrd="1" destOrd="0" presId="urn:microsoft.com/office/officeart/2005/8/layout/hierarchy6"/>
    <dgm:cxn modelId="{E7759503-5FEF-4B1B-BD33-E5123FF8F051}" type="presParOf" srcId="{123F2F67-D3EC-473C-B27B-0A9EFDD8C18A}" destId="{1609F405-E774-49B2-8E33-7BFC567C303F}" srcOrd="5" destOrd="0" presId="urn:microsoft.com/office/officeart/2005/8/layout/hierarchy6"/>
    <dgm:cxn modelId="{8AB3D502-4D80-4C73-B542-2BEBEC5170CF}" type="presParOf" srcId="{1609F405-E774-49B2-8E33-7BFC567C303F}" destId="{6E92F49E-592C-43E1-838B-28D4DA83C190}" srcOrd="0" destOrd="0" presId="urn:microsoft.com/office/officeart/2005/8/layout/hierarchy6"/>
    <dgm:cxn modelId="{BE8F4E6B-80BA-4DB9-920B-F7E99C358C89}" type="presParOf" srcId="{123F2F67-D3EC-473C-B27B-0A9EFDD8C18A}" destId="{4A922673-1A98-4A67-94D4-44A9A7B56D23}" srcOrd="6" destOrd="0" presId="urn:microsoft.com/office/officeart/2005/8/layout/hierarchy6"/>
    <dgm:cxn modelId="{9172482E-3AA5-46BB-90BD-D98290218C48}" type="presParOf" srcId="{4A922673-1A98-4A67-94D4-44A9A7B56D23}" destId="{5613D2F8-35B7-44FE-B2CF-C8FA0153A582}" srcOrd="0" destOrd="0" presId="urn:microsoft.com/office/officeart/2005/8/layout/hierarchy6"/>
    <dgm:cxn modelId="{0271EA70-7646-439A-9E8C-E5485AC094E9}" type="presParOf" srcId="{4A922673-1A98-4A67-94D4-44A9A7B56D23}" destId="{FDB57983-8865-42CD-826B-D358B5BE9C08}" srcOrd="1" destOrd="0" presId="urn:microsoft.com/office/officeart/2005/8/layout/hierarchy6"/>
    <dgm:cxn modelId="{74E8802F-EC44-433F-96FA-AD827E4DA94B}" type="presParOf" srcId="{123F2F67-D3EC-473C-B27B-0A9EFDD8C18A}" destId="{5C666789-CCCE-419D-B1BE-DCA178896987}" srcOrd="7" destOrd="0" presId="urn:microsoft.com/office/officeart/2005/8/layout/hierarchy6"/>
    <dgm:cxn modelId="{7D0C0BFA-D654-4830-9DD2-F5A9E275EE98}" type="presParOf" srcId="{5C666789-CCCE-419D-B1BE-DCA178896987}" destId="{FD1A7A8F-A1BC-4110-B924-25708B47AB80}" srcOrd="0" destOrd="0" presId="urn:microsoft.com/office/officeart/2005/8/layout/hierarchy6"/>
    <dgm:cxn modelId="{F925C649-2C50-404D-8AD5-F4D30F4CF3EF}" type="presParOf" srcId="{123F2F67-D3EC-473C-B27B-0A9EFDD8C18A}" destId="{EA07947A-DED0-40B4-BBAA-D0A77F82C290}" srcOrd="8" destOrd="0" presId="urn:microsoft.com/office/officeart/2005/8/layout/hierarchy6"/>
    <dgm:cxn modelId="{FD7F7081-464C-4DF5-915F-FBB5BFE3FB2A}" type="presParOf" srcId="{EA07947A-DED0-40B4-BBAA-D0A77F82C290}" destId="{F5A7A5AF-85EB-4795-8BAC-83A77210E913}" srcOrd="0" destOrd="0" presId="urn:microsoft.com/office/officeart/2005/8/layout/hierarchy6"/>
    <dgm:cxn modelId="{EE0BD652-55D4-463C-A367-4EB6D5ADCCA8}" type="presParOf" srcId="{EA07947A-DED0-40B4-BBAA-D0A77F82C290}" destId="{92A09FA6-65C9-48F3-8A35-EA086F830178}" srcOrd="1" destOrd="0" presId="urn:microsoft.com/office/officeart/2005/8/layout/hierarchy6"/>
    <dgm:cxn modelId="{8DE62A81-B0AA-47FE-9C64-2F4E0FE44198}" type="presParOf" srcId="{123F2F67-D3EC-473C-B27B-0A9EFDD8C18A}" destId="{B927FAA8-48B6-430E-8C63-FE77E53B4F7F}" srcOrd="9" destOrd="0" presId="urn:microsoft.com/office/officeart/2005/8/layout/hierarchy6"/>
    <dgm:cxn modelId="{C7C576EA-A070-4B85-9904-EDF4C08D544F}" type="presParOf" srcId="{B927FAA8-48B6-430E-8C63-FE77E53B4F7F}" destId="{80DFA1C7-94D6-4FA3-81A8-9A4654E93C9A}" srcOrd="0" destOrd="0" presId="urn:microsoft.com/office/officeart/2005/8/layout/hierarchy6"/>
    <dgm:cxn modelId="{23DF1411-115E-407D-ABFD-9902ED059E8C}" type="presParOf" srcId="{123F2F67-D3EC-473C-B27B-0A9EFDD8C18A}" destId="{96A1A63A-315D-4CA6-B985-29C38625DDC4}" srcOrd="10" destOrd="0" presId="urn:microsoft.com/office/officeart/2005/8/layout/hierarchy6"/>
    <dgm:cxn modelId="{AC2A16E3-24DC-457C-AD5E-71A8A901F0AC}" type="presParOf" srcId="{96A1A63A-315D-4CA6-B985-29C38625DDC4}" destId="{6FDA5BB8-EEC6-4EB0-9DC8-EE15A2BEFDA9}" srcOrd="0" destOrd="0" presId="urn:microsoft.com/office/officeart/2005/8/layout/hierarchy6"/>
    <dgm:cxn modelId="{5C5277B6-EF9D-41E2-A1D5-F41168DD601F}" type="presParOf" srcId="{96A1A63A-315D-4CA6-B985-29C38625DDC4}" destId="{82628613-7411-48D7-BD22-40DA312F3CC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A7A5AF-85EB-4795-8BAC-83A77210E913}">
      <dsp:nvSpPr>
        <dsp:cNvPr id="0" name=""/>
        <dsp:cNvSpPr/>
      </dsp:nvSpPr>
      <dsp:spPr>
        <a:xfrm>
          <a:off x="0" y="4553710"/>
          <a:ext cx="8352928" cy="365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Go to slide</a:t>
          </a:r>
          <a:endParaRPr lang="da-DK" sz="1200" kern="1200" dirty="0"/>
        </a:p>
      </dsp:txBody>
      <dsp:txXfrm>
        <a:off x="0" y="4553710"/>
        <a:ext cx="2505878" cy="365760"/>
      </dsp:txXfrm>
    </dsp:sp>
    <dsp:sp modelId="{5613D2F8-35B7-44FE-B2CF-C8FA0153A582}">
      <dsp:nvSpPr>
        <dsp:cNvPr id="0" name=""/>
        <dsp:cNvSpPr/>
      </dsp:nvSpPr>
      <dsp:spPr>
        <a:xfrm>
          <a:off x="0" y="3569389"/>
          <a:ext cx="8352928" cy="749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Column setup</a:t>
          </a:r>
          <a:endParaRPr lang="da-DK" sz="1200" kern="1200" dirty="0"/>
        </a:p>
      </dsp:txBody>
      <dsp:txXfrm>
        <a:off x="0" y="3569389"/>
        <a:ext cx="2505878" cy="749808"/>
      </dsp:txXfrm>
    </dsp:sp>
    <dsp:sp modelId="{CCBB4A1D-6935-4D1C-8F23-27ED70D09217}">
      <dsp:nvSpPr>
        <dsp:cNvPr id="0" name=""/>
        <dsp:cNvSpPr/>
      </dsp:nvSpPr>
      <dsp:spPr>
        <a:xfrm>
          <a:off x="0" y="2751297"/>
          <a:ext cx="8352928" cy="621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HV junction</a:t>
          </a:r>
          <a:endParaRPr lang="da-DK" sz="1200" kern="1200" dirty="0"/>
        </a:p>
      </dsp:txBody>
      <dsp:txXfrm>
        <a:off x="0" y="2751297"/>
        <a:ext cx="2505878" cy="621792"/>
      </dsp:txXfrm>
    </dsp:sp>
    <dsp:sp modelId="{12A5DCEC-4B68-41E2-8BF7-B8E26D95E93D}">
      <dsp:nvSpPr>
        <dsp:cNvPr id="0" name=""/>
        <dsp:cNvSpPr/>
      </dsp:nvSpPr>
      <dsp:spPr>
        <a:xfrm>
          <a:off x="0" y="1788807"/>
          <a:ext cx="8352928" cy="6583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Source</a:t>
          </a:r>
          <a:endParaRPr lang="da-DK" sz="1200" kern="1200" dirty="0"/>
        </a:p>
      </dsp:txBody>
      <dsp:txXfrm>
        <a:off x="0" y="1788807"/>
        <a:ext cx="2505878" cy="658368"/>
      </dsp:txXfrm>
    </dsp:sp>
    <dsp:sp modelId="{2293BDAA-56E9-4274-A466-F24588762173}">
      <dsp:nvSpPr>
        <dsp:cNvPr id="0" name=""/>
        <dsp:cNvSpPr/>
      </dsp:nvSpPr>
      <dsp:spPr>
        <a:xfrm>
          <a:off x="0" y="751725"/>
          <a:ext cx="8352928" cy="758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LC</a:t>
          </a:r>
          <a:endParaRPr lang="da-DK" sz="1200" kern="1200" dirty="0"/>
        </a:p>
      </dsp:txBody>
      <dsp:txXfrm>
        <a:off x="0" y="751725"/>
        <a:ext cx="2505878" cy="758952"/>
      </dsp:txXfrm>
    </dsp:sp>
    <dsp:sp modelId="{DA60015B-4923-405D-83E9-1713B1770D2E}">
      <dsp:nvSpPr>
        <dsp:cNvPr id="0" name=""/>
        <dsp:cNvSpPr/>
      </dsp:nvSpPr>
      <dsp:spPr>
        <a:xfrm>
          <a:off x="3654396" y="804306"/>
          <a:ext cx="1274606" cy="574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b="1" kern="1200" dirty="0" smtClean="0"/>
            <a:t>EASY-nLC 1000</a:t>
          </a:r>
          <a:endParaRPr lang="da-DK" sz="1200" b="1" kern="1200" dirty="0"/>
        </a:p>
      </dsp:txBody>
      <dsp:txXfrm>
        <a:off x="3654396" y="804306"/>
        <a:ext cx="1274606" cy="574823"/>
      </dsp:txXfrm>
    </dsp:sp>
    <dsp:sp modelId="{A2DF96EC-7DA9-4A01-9CB4-7E2E3088A0F5}">
      <dsp:nvSpPr>
        <dsp:cNvPr id="0" name=""/>
        <dsp:cNvSpPr/>
      </dsp:nvSpPr>
      <dsp:spPr>
        <a:xfrm>
          <a:off x="2287155" y="1379129"/>
          <a:ext cx="2004544" cy="449671"/>
        </a:xfrm>
        <a:custGeom>
          <a:avLst/>
          <a:gdLst/>
          <a:ahLst/>
          <a:cxnLst/>
          <a:rect l="0" t="0" r="0" b="0"/>
          <a:pathLst>
            <a:path>
              <a:moveTo>
                <a:pt x="2004544" y="0"/>
              </a:moveTo>
              <a:lnTo>
                <a:pt x="2004544" y="224835"/>
              </a:lnTo>
              <a:lnTo>
                <a:pt x="0" y="224835"/>
              </a:lnTo>
              <a:lnTo>
                <a:pt x="0" y="4496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073B1-1A98-46E5-9EEC-277A713BFDC0}">
      <dsp:nvSpPr>
        <dsp:cNvPr id="0" name=""/>
        <dsp:cNvSpPr/>
      </dsp:nvSpPr>
      <dsp:spPr>
        <a:xfrm>
          <a:off x="1829954" y="1828801"/>
          <a:ext cx="914400" cy="1371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EASY-Spray</a:t>
          </a:r>
          <a:endParaRPr lang="da-DK" sz="1000" b="1" kern="1200" dirty="0"/>
        </a:p>
      </dsp:txBody>
      <dsp:txXfrm>
        <a:off x="1829954" y="1828801"/>
        <a:ext cx="914400" cy="1371601"/>
      </dsp:txXfrm>
    </dsp:sp>
    <dsp:sp modelId="{4F5EC08E-8EF5-4FD2-88A4-3E5180BE54CD}">
      <dsp:nvSpPr>
        <dsp:cNvPr id="0" name=""/>
        <dsp:cNvSpPr/>
      </dsp:nvSpPr>
      <dsp:spPr>
        <a:xfrm>
          <a:off x="1843806" y="3200403"/>
          <a:ext cx="443348" cy="413264"/>
        </a:xfrm>
        <a:custGeom>
          <a:avLst/>
          <a:gdLst/>
          <a:ahLst/>
          <a:cxnLst/>
          <a:rect l="0" t="0" r="0" b="0"/>
          <a:pathLst>
            <a:path>
              <a:moveTo>
                <a:pt x="443348" y="0"/>
              </a:moveTo>
              <a:lnTo>
                <a:pt x="443348" y="206632"/>
              </a:lnTo>
              <a:lnTo>
                <a:pt x="0" y="206632"/>
              </a:lnTo>
              <a:lnTo>
                <a:pt x="0" y="4132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04736-973A-4154-94CD-1B4893074837}">
      <dsp:nvSpPr>
        <dsp:cNvPr id="0" name=""/>
        <dsp:cNvSpPr/>
      </dsp:nvSpPr>
      <dsp:spPr>
        <a:xfrm>
          <a:off x="1520732" y="3613667"/>
          <a:ext cx="646148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EASY-Spray Column</a:t>
          </a:r>
          <a:endParaRPr lang="da-DK" sz="800" kern="1200" dirty="0"/>
        </a:p>
      </dsp:txBody>
      <dsp:txXfrm>
        <a:off x="1520732" y="3613667"/>
        <a:ext cx="646148" cy="667511"/>
      </dsp:txXfrm>
    </dsp:sp>
    <dsp:sp modelId="{3E75175E-C166-4B85-A892-D5DF19859F77}">
      <dsp:nvSpPr>
        <dsp:cNvPr id="0" name=""/>
        <dsp:cNvSpPr/>
      </dsp:nvSpPr>
      <dsp:spPr>
        <a:xfrm>
          <a:off x="1798086" y="4281179"/>
          <a:ext cx="91440" cy="320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315"/>
              </a:lnTo>
              <a:lnTo>
                <a:pt x="47711" y="160315"/>
              </a:lnTo>
              <a:lnTo>
                <a:pt x="47711" y="320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13914-64C6-43D5-A052-E3319290BDAE}">
      <dsp:nvSpPr>
        <dsp:cNvPr id="0" name=""/>
        <dsp:cNvSpPr/>
      </dsp:nvSpPr>
      <dsp:spPr>
        <a:xfrm>
          <a:off x="1631672" y="4601810"/>
          <a:ext cx="428250" cy="283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5</a:t>
          </a:r>
          <a:endParaRPr lang="da-DK" sz="800" kern="1200" dirty="0"/>
        </a:p>
      </dsp:txBody>
      <dsp:txXfrm>
        <a:off x="1631672" y="4601810"/>
        <a:ext cx="428250" cy="283356"/>
      </dsp:txXfrm>
    </dsp:sp>
    <dsp:sp modelId="{D55BA19B-367A-4276-94D2-EE98D7A1EF25}">
      <dsp:nvSpPr>
        <dsp:cNvPr id="0" name=""/>
        <dsp:cNvSpPr/>
      </dsp:nvSpPr>
      <dsp:spPr>
        <a:xfrm>
          <a:off x="2287155" y="3200403"/>
          <a:ext cx="408767" cy="41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32"/>
              </a:lnTo>
              <a:lnTo>
                <a:pt x="408767" y="206632"/>
              </a:lnTo>
              <a:lnTo>
                <a:pt x="408767" y="4132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1E662-AC48-4C95-ADA0-E958162A6FF4}">
      <dsp:nvSpPr>
        <dsp:cNvPr id="0" name=""/>
        <dsp:cNvSpPr/>
      </dsp:nvSpPr>
      <dsp:spPr>
        <a:xfrm>
          <a:off x="2372081" y="3613667"/>
          <a:ext cx="647682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EASY-Spray Column</a:t>
          </a:r>
          <a:endParaRPr lang="da-DK" sz="800" kern="1200" dirty="0"/>
        </a:p>
      </dsp:txBody>
      <dsp:txXfrm>
        <a:off x="2372081" y="3613667"/>
        <a:ext cx="647682" cy="667511"/>
      </dsp:txXfrm>
    </dsp:sp>
    <dsp:sp modelId="{ABC35D12-A06E-4BCA-8955-FF3C60F8730F}">
      <dsp:nvSpPr>
        <dsp:cNvPr id="0" name=""/>
        <dsp:cNvSpPr/>
      </dsp:nvSpPr>
      <dsp:spPr>
        <a:xfrm>
          <a:off x="2645046" y="4281179"/>
          <a:ext cx="91440" cy="320631"/>
        </a:xfrm>
        <a:custGeom>
          <a:avLst/>
          <a:gdLst/>
          <a:ahLst/>
          <a:cxnLst/>
          <a:rect l="0" t="0" r="0" b="0"/>
          <a:pathLst>
            <a:path>
              <a:moveTo>
                <a:pt x="50876" y="0"/>
              </a:moveTo>
              <a:lnTo>
                <a:pt x="50876" y="160315"/>
              </a:lnTo>
              <a:lnTo>
                <a:pt x="45720" y="160315"/>
              </a:lnTo>
              <a:lnTo>
                <a:pt x="45720" y="3206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E30D6-7344-4939-A126-EB352B77F8FA}">
      <dsp:nvSpPr>
        <dsp:cNvPr id="0" name=""/>
        <dsp:cNvSpPr/>
      </dsp:nvSpPr>
      <dsp:spPr>
        <a:xfrm>
          <a:off x="2476641" y="4601810"/>
          <a:ext cx="428250" cy="283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6</a:t>
          </a:r>
          <a:endParaRPr lang="da-DK" sz="800" kern="1200" dirty="0"/>
        </a:p>
      </dsp:txBody>
      <dsp:txXfrm>
        <a:off x="2476641" y="4601810"/>
        <a:ext cx="428250" cy="283356"/>
      </dsp:txXfrm>
    </dsp:sp>
    <dsp:sp modelId="{082044BF-535C-45D1-9C15-C1C2D830D211}">
      <dsp:nvSpPr>
        <dsp:cNvPr id="0" name=""/>
        <dsp:cNvSpPr/>
      </dsp:nvSpPr>
      <dsp:spPr>
        <a:xfrm>
          <a:off x="4291700" y="1379129"/>
          <a:ext cx="1731265" cy="449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35"/>
              </a:lnTo>
              <a:lnTo>
                <a:pt x="1731265" y="224835"/>
              </a:lnTo>
              <a:lnTo>
                <a:pt x="1731265" y="4496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A09A7-801D-46A5-A870-CD5595FEF841}">
      <dsp:nvSpPr>
        <dsp:cNvPr id="0" name=""/>
        <dsp:cNvSpPr/>
      </dsp:nvSpPr>
      <dsp:spPr>
        <a:xfrm>
          <a:off x="5423752" y="1828801"/>
          <a:ext cx="1198425" cy="547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Nanospray Flex</a:t>
          </a:r>
          <a:endParaRPr lang="da-DK" sz="1000" b="1" kern="1200" dirty="0"/>
        </a:p>
      </dsp:txBody>
      <dsp:txXfrm>
        <a:off x="5423752" y="1828801"/>
        <a:ext cx="1198425" cy="547290"/>
      </dsp:txXfrm>
    </dsp:sp>
    <dsp:sp modelId="{3CD4EC4E-984F-4035-9C8F-287F8FA0BD2E}">
      <dsp:nvSpPr>
        <dsp:cNvPr id="0" name=""/>
        <dsp:cNvSpPr/>
      </dsp:nvSpPr>
      <dsp:spPr>
        <a:xfrm>
          <a:off x="4632487" y="2376091"/>
          <a:ext cx="1390477" cy="409253"/>
        </a:xfrm>
        <a:custGeom>
          <a:avLst/>
          <a:gdLst/>
          <a:ahLst/>
          <a:cxnLst/>
          <a:rect l="0" t="0" r="0" b="0"/>
          <a:pathLst>
            <a:path>
              <a:moveTo>
                <a:pt x="1390477" y="0"/>
              </a:moveTo>
              <a:lnTo>
                <a:pt x="1390477" y="204626"/>
              </a:lnTo>
              <a:lnTo>
                <a:pt x="0" y="204626"/>
              </a:lnTo>
              <a:lnTo>
                <a:pt x="0" y="4092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26B94-38A0-4812-81AC-01EF3F9A5CC7}">
      <dsp:nvSpPr>
        <dsp:cNvPr id="0" name=""/>
        <dsp:cNvSpPr/>
      </dsp:nvSpPr>
      <dsp:spPr>
        <a:xfrm>
          <a:off x="4033555" y="2785345"/>
          <a:ext cx="1197864" cy="548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 Liquid Junction</a:t>
          </a:r>
          <a:endParaRPr lang="da-DK" sz="1000" b="1" kern="1200" dirty="0"/>
        </a:p>
      </dsp:txBody>
      <dsp:txXfrm>
        <a:off x="4033555" y="2785345"/>
        <a:ext cx="1197864" cy="548640"/>
      </dsp:txXfrm>
    </dsp:sp>
    <dsp:sp modelId="{BE982FE2-61D0-4F71-BC73-2A5FA968498F}">
      <dsp:nvSpPr>
        <dsp:cNvPr id="0" name=""/>
        <dsp:cNvSpPr/>
      </dsp:nvSpPr>
      <dsp:spPr>
        <a:xfrm>
          <a:off x="3654926" y="3333985"/>
          <a:ext cx="977561" cy="266660"/>
        </a:xfrm>
        <a:custGeom>
          <a:avLst/>
          <a:gdLst/>
          <a:ahLst/>
          <a:cxnLst/>
          <a:rect l="0" t="0" r="0" b="0"/>
          <a:pathLst>
            <a:path>
              <a:moveTo>
                <a:pt x="977561" y="0"/>
              </a:moveTo>
              <a:lnTo>
                <a:pt x="977561" y="133330"/>
              </a:lnTo>
              <a:lnTo>
                <a:pt x="0" y="133330"/>
              </a:lnTo>
              <a:lnTo>
                <a:pt x="0" y="2666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AA7D4-0BF3-45C4-A64D-E7C71F8D76D8}">
      <dsp:nvSpPr>
        <dsp:cNvPr id="0" name=""/>
        <dsp:cNvSpPr/>
      </dsp:nvSpPr>
      <dsp:spPr>
        <a:xfrm>
          <a:off x="3381550" y="3600646"/>
          <a:ext cx="546751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Column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Emitter</a:t>
          </a:r>
          <a:endParaRPr lang="da-DK" sz="800" kern="1200" dirty="0"/>
        </a:p>
      </dsp:txBody>
      <dsp:txXfrm>
        <a:off x="3381550" y="3600646"/>
        <a:ext cx="546751" cy="667511"/>
      </dsp:txXfrm>
    </dsp:sp>
    <dsp:sp modelId="{9302B553-830E-496F-BCA5-5F65D91565C0}">
      <dsp:nvSpPr>
        <dsp:cNvPr id="0" name=""/>
        <dsp:cNvSpPr/>
      </dsp:nvSpPr>
      <dsp:spPr>
        <a:xfrm>
          <a:off x="3605904" y="4268157"/>
          <a:ext cx="91440" cy="332199"/>
        </a:xfrm>
        <a:custGeom>
          <a:avLst/>
          <a:gdLst/>
          <a:ahLst/>
          <a:cxnLst/>
          <a:rect l="0" t="0" r="0" b="0"/>
          <a:pathLst>
            <a:path>
              <a:moveTo>
                <a:pt x="49021" y="0"/>
              </a:moveTo>
              <a:lnTo>
                <a:pt x="49021" y="166099"/>
              </a:lnTo>
              <a:lnTo>
                <a:pt x="45720" y="166099"/>
              </a:lnTo>
              <a:lnTo>
                <a:pt x="45720" y="3321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DFC9-A343-44B0-919C-5ECC82759127}">
      <dsp:nvSpPr>
        <dsp:cNvPr id="0" name=""/>
        <dsp:cNvSpPr/>
      </dsp:nvSpPr>
      <dsp:spPr>
        <a:xfrm>
          <a:off x="3437498" y="4600357"/>
          <a:ext cx="428250" cy="283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7</a:t>
          </a:r>
          <a:endParaRPr lang="da-DK" sz="800" kern="1200" dirty="0"/>
        </a:p>
      </dsp:txBody>
      <dsp:txXfrm>
        <a:off x="3437498" y="4600357"/>
        <a:ext cx="428250" cy="283356"/>
      </dsp:txXfrm>
    </dsp:sp>
    <dsp:sp modelId="{6BB28D70-19AB-49AA-B8B1-05AC884DCEFC}">
      <dsp:nvSpPr>
        <dsp:cNvPr id="0" name=""/>
        <dsp:cNvSpPr/>
      </dsp:nvSpPr>
      <dsp:spPr>
        <a:xfrm>
          <a:off x="4300115" y="3333985"/>
          <a:ext cx="332371" cy="266660"/>
        </a:xfrm>
        <a:custGeom>
          <a:avLst/>
          <a:gdLst/>
          <a:ahLst/>
          <a:cxnLst/>
          <a:rect l="0" t="0" r="0" b="0"/>
          <a:pathLst>
            <a:path>
              <a:moveTo>
                <a:pt x="332371" y="0"/>
              </a:moveTo>
              <a:lnTo>
                <a:pt x="332371" y="133330"/>
              </a:lnTo>
              <a:lnTo>
                <a:pt x="0" y="133330"/>
              </a:lnTo>
              <a:lnTo>
                <a:pt x="0" y="2666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18FAD-D431-4735-AD9B-5C09F072E9D2}">
      <dsp:nvSpPr>
        <dsp:cNvPr id="0" name=""/>
        <dsp:cNvSpPr/>
      </dsp:nvSpPr>
      <dsp:spPr>
        <a:xfrm>
          <a:off x="4026739" y="3600646"/>
          <a:ext cx="546751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Packed Emitter</a:t>
          </a:r>
          <a:endParaRPr lang="da-DK" sz="800" kern="1200" dirty="0"/>
        </a:p>
      </dsp:txBody>
      <dsp:txXfrm>
        <a:off x="4026739" y="3600646"/>
        <a:ext cx="546751" cy="667511"/>
      </dsp:txXfrm>
    </dsp:sp>
    <dsp:sp modelId="{861B5F40-00FF-4F99-9953-9847AC893AE9}">
      <dsp:nvSpPr>
        <dsp:cNvPr id="0" name=""/>
        <dsp:cNvSpPr/>
      </dsp:nvSpPr>
      <dsp:spPr>
        <a:xfrm>
          <a:off x="4248978" y="4268157"/>
          <a:ext cx="91440" cy="332199"/>
        </a:xfrm>
        <a:custGeom>
          <a:avLst/>
          <a:gdLst/>
          <a:ahLst/>
          <a:cxnLst/>
          <a:rect l="0" t="0" r="0" b="0"/>
          <a:pathLst>
            <a:path>
              <a:moveTo>
                <a:pt x="51137" y="0"/>
              </a:moveTo>
              <a:lnTo>
                <a:pt x="51137" y="166099"/>
              </a:lnTo>
              <a:lnTo>
                <a:pt x="45720" y="166099"/>
              </a:lnTo>
              <a:lnTo>
                <a:pt x="45720" y="3321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8DFF9-BF5E-4412-B91F-B523C8F6CBE5}">
      <dsp:nvSpPr>
        <dsp:cNvPr id="0" name=""/>
        <dsp:cNvSpPr/>
      </dsp:nvSpPr>
      <dsp:spPr>
        <a:xfrm>
          <a:off x="4080572" y="4600357"/>
          <a:ext cx="428250" cy="285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8</a:t>
          </a:r>
          <a:endParaRPr lang="da-DK" sz="800" kern="1200" dirty="0"/>
        </a:p>
      </dsp:txBody>
      <dsp:txXfrm>
        <a:off x="4080572" y="4600357"/>
        <a:ext cx="428250" cy="285500"/>
      </dsp:txXfrm>
    </dsp:sp>
    <dsp:sp modelId="{85CFDE1B-2296-47E7-96A6-20D026A05EFA}">
      <dsp:nvSpPr>
        <dsp:cNvPr id="0" name=""/>
        <dsp:cNvSpPr/>
      </dsp:nvSpPr>
      <dsp:spPr>
        <a:xfrm>
          <a:off x="4632487" y="3333985"/>
          <a:ext cx="312817" cy="26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30"/>
              </a:lnTo>
              <a:lnTo>
                <a:pt x="312817" y="133330"/>
              </a:lnTo>
              <a:lnTo>
                <a:pt x="312817" y="2666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1D1A2-78D4-48EA-B45C-704F3B46BAE8}">
      <dsp:nvSpPr>
        <dsp:cNvPr id="0" name=""/>
        <dsp:cNvSpPr/>
      </dsp:nvSpPr>
      <dsp:spPr>
        <a:xfrm>
          <a:off x="4671929" y="3600646"/>
          <a:ext cx="546751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Column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Emitter</a:t>
          </a:r>
          <a:endParaRPr lang="da-DK" sz="800" kern="1200" dirty="0"/>
        </a:p>
      </dsp:txBody>
      <dsp:txXfrm>
        <a:off x="4671929" y="3600646"/>
        <a:ext cx="546751" cy="667511"/>
      </dsp:txXfrm>
    </dsp:sp>
    <dsp:sp modelId="{34DC9668-3727-4A56-ABF1-6DFC38116441}">
      <dsp:nvSpPr>
        <dsp:cNvPr id="0" name=""/>
        <dsp:cNvSpPr/>
      </dsp:nvSpPr>
      <dsp:spPr>
        <a:xfrm>
          <a:off x="4897298" y="4268157"/>
          <a:ext cx="91440" cy="331274"/>
        </a:xfrm>
        <a:custGeom>
          <a:avLst/>
          <a:gdLst/>
          <a:ahLst/>
          <a:cxnLst/>
          <a:rect l="0" t="0" r="0" b="0"/>
          <a:pathLst>
            <a:path>
              <a:moveTo>
                <a:pt x="48006" y="0"/>
              </a:moveTo>
              <a:lnTo>
                <a:pt x="48006" y="165637"/>
              </a:lnTo>
              <a:lnTo>
                <a:pt x="45720" y="165637"/>
              </a:lnTo>
              <a:lnTo>
                <a:pt x="45720" y="3312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33B91-515E-4491-B450-FF349ED61BF0}">
      <dsp:nvSpPr>
        <dsp:cNvPr id="0" name=""/>
        <dsp:cNvSpPr/>
      </dsp:nvSpPr>
      <dsp:spPr>
        <a:xfrm>
          <a:off x="4728893" y="4599432"/>
          <a:ext cx="428250" cy="285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9</a:t>
          </a:r>
          <a:endParaRPr lang="da-DK" sz="800" kern="1200" dirty="0"/>
        </a:p>
      </dsp:txBody>
      <dsp:txXfrm>
        <a:off x="4728893" y="4599432"/>
        <a:ext cx="428250" cy="285500"/>
      </dsp:txXfrm>
    </dsp:sp>
    <dsp:sp modelId="{B69D74E8-D9A2-4630-8B11-10CDEAF3BB6A}">
      <dsp:nvSpPr>
        <dsp:cNvPr id="0" name=""/>
        <dsp:cNvSpPr/>
      </dsp:nvSpPr>
      <dsp:spPr>
        <a:xfrm>
          <a:off x="4632487" y="3333985"/>
          <a:ext cx="958011" cy="26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30"/>
              </a:lnTo>
              <a:lnTo>
                <a:pt x="958011" y="133330"/>
              </a:lnTo>
              <a:lnTo>
                <a:pt x="958011" y="2666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DAE80-7789-4E89-9B7A-0431C0B8D1EA}">
      <dsp:nvSpPr>
        <dsp:cNvPr id="0" name=""/>
        <dsp:cNvSpPr/>
      </dsp:nvSpPr>
      <dsp:spPr>
        <a:xfrm>
          <a:off x="5317123" y="3600646"/>
          <a:ext cx="546751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Packed Emitter</a:t>
          </a:r>
          <a:endParaRPr lang="da-DK" sz="800" kern="1200" dirty="0"/>
        </a:p>
      </dsp:txBody>
      <dsp:txXfrm>
        <a:off x="5317123" y="3600646"/>
        <a:ext cx="546751" cy="667511"/>
      </dsp:txXfrm>
    </dsp:sp>
    <dsp:sp modelId="{7D99F5EB-8B27-4F39-B22C-315D8A5F7712}">
      <dsp:nvSpPr>
        <dsp:cNvPr id="0" name=""/>
        <dsp:cNvSpPr/>
      </dsp:nvSpPr>
      <dsp:spPr>
        <a:xfrm>
          <a:off x="5540338" y="4268157"/>
          <a:ext cx="91440" cy="332199"/>
        </a:xfrm>
        <a:custGeom>
          <a:avLst/>
          <a:gdLst/>
          <a:ahLst/>
          <a:cxnLst/>
          <a:rect l="0" t="0" r="0" b="0"/>
          <a:pathLst>
            <a:path>
              <a:moveTo>
                <a:pt x="50160" y="0"/>
              </a:moveTo>
              <a:lnTo>
                <a:pt x="50160" y="166099"/>
              </a:lnTo>
              <a:lnTo>
                <a:pt x="45720" y="166099"/>
              </a:lnTo>
              <a:lnTo>
                <a:pt x="45720" y="3321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D44AD-F5C4-4A75-BAAC-63A86530A9A3}">
      <dsp:nvSpPr>
        <dsp:cNvPr id="0" name=""/>
        <dsp:cNvSpPr/>
      </dsp:nvSpPr>
      <dsp:spPr>
        <a:xfrm>
          <a:off x="5371932" y="4600357"/>
          <a:ext cx="428250" cy="285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10</a:t>
          </a:r>
          <a:endParaRPr lang="da-DK" sz="800" kern="1200" dirty="0"/>
        </a:p>
      </dsp:txBody>
      <dsp:txXfrm>
        <a:off x="5371932" y="4600357"/>
        <a:ext cx="428250" cy="285500"/>
      </dsp:txXfrm>
    </dsp:sp>
    <dsp:sp modelId="{BA35C0AA-914F-421D-8954-C5126B5CDECB}">
      <dsp:nvSpPr>
        <dsp:cNvPr id="0" name=""/>
        <dsp:cNvSpPr/>
      </dsp:nvSpPr>
      <dsp:spPr>
        <a:xfrm>
          <a:off x="6022965" y="2376091"/>
          <a:ext cx="1314531" cy="408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55"/>
              </a:lnTo>
              <a:lnTo>
                <a:pt x="1314531" y="204255"/>
              </a:lnTo>
              <a:lnTo>
                <a:pt x="1314531" y="408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64087-5DE2-4C97-997B-2C73B8C88896}">
      <dsp:nvSpPr>
        <dsp:cNvPr id="0" name=""/>
        <dsp:cNvSpPr/>
      </dsp:nvSpPr>
      <dsp:spPr>
        <a:xfrm>
          <a:off x="6738564" y="2784603"/>
          <a:ext cx="1197864" cy="548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Direct Junction</a:t>
          </a:r>
          <a:endParaRPr lang="da-DK" sz="1000" b="1" kern="1200" dirty="0"/>
        </a:p>
      </dsp:txBody>
      <dsp:txXfrm>
        <a:off x="6738564" y="2784603"/>
        <a:ext cx="1197864" cy="548640"/>
      </dsp:txXfrm>
    </dsp:sp>
    <dsp:sp modelId="{BABB3D65-63E3-412C-8FF6-0A387D1D63E4}">
      <dsp:nvSpPr>
        <dsp:cNvPr id="0" name=""/>
        <dsp:cNvSpPr/>
      </dsp:nvSpPr>
      <dsp:spPr>
        <a:xfrm>
          <a:off x="6934003" y="3333243"/>
          <a:ext cx="403493" cy="284883"/>
        </a:xfrm>
        <a:custGeom>
          <a:avLst/>
          <a:gdLst/>
          <a:ahLst/>
          <a:cxnLst/>
          <a:rect l="0" t="0" r="0" b="0"/>
          <a:pathLst>
            <a:path>
              <a:moveTo>
                <a:pt x="403493" y="0"/>
              </a:moveTo>
              <a:lnTo>
                <a:pt x="403493" y="142441"/>
              </a:lnTo>
              <a:lnTo>
                <a:pt x="0" y="142441"/>
              </a:lnTo>
              <a:lnTo>
                <a:pt x="0" y="2848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BA6B0-7A2E-4EDD-A6DF-D872CFCF334A}">
      <dsp:nvSpPr>
        <dsp:cNvPr id="0" name=""/>
        <dsp:cNvSpPr/>
      </dsp:nvSpPr>
      <dsp:spPr>
        <a:xfrm>
          <a:off x="6609391" y="3618127"/>
          <a:ext cx="649223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Column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Emitter</a:t>
          </a:r>
          <a:endParaRPr lang="da-DK" sz="800" kern="1200" dirty="0"/>
        </a:p>
      </dsp:txBody>
      <dsp:txXfrm>
        <a:off x="6609391" y="3618127"/>
        <a:ext cx="649223" cy="667511"/>
      </dsp:txXfrm>
    </dsp:sp>
    <dsp:sp modelId="{F5E627F2-177C-4943-ACA1-17C8F9AA7E48}">
      <dsp:nvSpPr>
        <dsp:cNvPr id="0" name=""/>
        <dsp:cNvSpPr/>
      </dsp:nvSpPr>
      <dsp:spPr>
        <a:xfrm>
          <a:off x="6886955" y="4285638"/>
          <a:ext cx="91440" cy="313793"/>
        </a:xfrm>
        <a:custGeom>
          <a:avLst/>
          <a:gdLst/>
          <a:ahLst/>
          <a:cxnLst/>
          <a:rect l="0" t="0" r="0" b="0"/>
          <a:pathLst>
            <a:path>
              <a:moveTo>
                <a:pt x="47047" y="0"/>
              </a:moveTo>
              <a:lnTo>
                <a:pt x="47047" y="156896"/>
              </a:lnTo>
              <a:lnTo>
                <a:pt x="45720" y="156896"/>
              </a:lnTo>
              <a:lnTo>
                <a:pt x="45720" y="3137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BA13F-C0B1-4C1D-B0E1-8407D83F62EC}">
      <dsp:nvSpPr>
        <dsp:cNvPr id="0" name=""/>
        <dsp:cNvSpPr/>
      </dsp:nvSpPr>
      <dsp:spPr>
        <a:xfrm>
          <a:off x="6718550" y="4599432"/>
          <a:ext cx="428250" cy="285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11</a:t>
          </a:r>
          <a:endParaRPr lang="da-DK" sz="800" kern="1200" dirty="0"/>
        </a:p>
      </dsp:txBody>
      <dsp:txXfrm>
        <a:off x="6718550" y="4599432"/>
        <a:ext cx="428250" cy="285500"/>
      </dsp:txXfrm>
    </dsp:sp>
    <dsp:sp modelId="{30E3E61B-ACB4-49ED-A1AB-3F066E1A1922}">
      <dsp:nvSpPr>
        <dsp:cNvPr id="0" name=""/>
        <dsp:cNvSpPr/>
      </dsp:nvSpPr>
      <dsp:spPr>
        <a:xfrm>
          <a:off x="7337496" y="3333243"/>
          <a:ext cx="416587" cy="284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41"/>
              </a:lnTo>
              <a:lnTo>
                <a:pt x="416587" y="142441"/>
              </a:lnTo>
              <a:lnTo>
                <a:pt x="416587" y="2848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E16F4-9F91-4874-9A7B-50AA5FA72405}">
      <dsp:nvSpPr>
        <dsp:cNvPr id="0" name=""/>
        <dsp:cNvSpPr/>
      </dsp:nvSpPr>
      <dsp:spPr>
        <a:xfrm>
          <a:off x="7431773" y="3618127"/>
          <a:ext cx="644620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Column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Emitter</a:t>
          </a:r>
          <a:endParaRPr lang="da-DK" sz="800" kern="1200" dirty="0"/>
        </a:p>
      </dsp:txBody>
      <dsp:txXfrm>
        <a:off x="7431773" y="3618127"/>
        <a:ext cx="644620" cy="667511"/>
      </dsp:txXfrm>
    </dsp:sp>
    <dsp:sp modelId="{33608F2E-C185-45AD-842C-665A486EB71D}">
      <dsp:nvSpPr>
        <dsp:cNvPr id="0" name=""/>
        <dsp:cNvSpPr/>
      </dsp:nvSpPr>
      <dsp:spPr>
        <a:xfrm>
          <a:off x="7703019" y="4285638"/>
          <a:ext cx="91440" cy="313793"/>
        </a:xfrm>
        <a:custGeom>
          <a:avLst/>
          <a:gdLst/>
          <a:ahLst/>
          <a:cxnLst/>
          <a:rect l="0" t="0" r="0" b="0"/>
          <a:pathLst>
            <a:path>
              <a:moveTo>
                <a:pt x="51064" y="0"/>
              </a:moveTo>
              <a:lnTo>
                <a:pt x="51064" y="156896"/>
              </a:lnTo>
              <a:lnTo>
                <a:pt x="45720" y="156896"/>
              </a:lnTo>
              <a:lnTo>
                <a:pt x="45720" y="3137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F2F3B-30F3-46CD-A829-4D511751BE3F}">
      <dsp:nvSpPr>
        <dsp:cNvPr id="0" name=""/>
        <dsp:cNvSpPr/>
      </dsp:nvSpPr>
      <dsp:spPr>
        <a:xfrm>
          <a:off x="7534614" y="4599432"/>
          <a:ext cx="428250" cy="285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12</a:t>
          </a:r>
          <a:endParaRPr lang="da-DK" sz="800" kern="1200" dirty="0"/>
        </a:p>
      </dsp:txBody>
      <dsp:txXfrm>
        <a:off x="7534614" y="4599432"/>
        <a:ext cx="428250" cy="2855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A7A5AF-85EB-4795-8BAC-83A77210E913}">
      <dsp:nvSpPr>
        <dsp:cNvPr id="0" name=""/>
        <dsp:cNvSpPr/>
      </dsp:nvSpPr>
      <dsp:spPr>
        <a:xfrm>
          <a:off x="0" y="4491867"/>
          <a:ext cx="8352928" cy="365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100" kern="1200" dirty="0" smtClean="0"/>
            <a:t>Go to slide</a:t>
          </a:r>
          <a:endParaRPr lang="da-DK" sz="1100" kern="1200" dirty="0"/>
        </a:p>
      </dsp:txBody>
      <dsp:txXfrm>
        <a:off x="0" y="4491867"/>
        <a:ext cx="2505878" cy="365760"/>
      </dsp:txXfrm>
    </dsp:sp>
    <dsp:sp modelId="{5613D2F8-35B7-44FE-B2CF-C8FA0153A582}">
      <dsp:nvSpPr>
        <dsp:cNvPr id="0" name=""/>
        <dsp:cNvSpPr/>
      </dsp:nvSpPr>
      <dsp:spPr>
        <a:xfrm>
          <a:off x="0" y="3528460"/>
          <a:ext cx="8352928" cy="7503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100" kern="1200" dirty="0" smtClean="0"/>
            <a:t>Column setup</a:t>
          </a:r>
          <a:endParaRPr lang="da-DK" sz="1100" kern="1200" dirty="0"/>
        </a:p>
      </dsp:txBody>
      <dsp:txXfrm>
        <a:off x="0" y="3528460"/>
        <a:ext cx="2505878" cy="750391"/>
      </dsp:txXfrm>
    </dsp:sp>
    <dsp:sp modelId="{CCBB4A1D-6935-4D1C-8F23-27ED70D09217}">
      <dsp:nvSpPr>
        <dsp:cNvPr id="0" name=""/>
        <dsp:cNvSpPr/>
      </dsp:nvSpPr>
      <dsp:spPr>
        <a:xfrm>
          <a:off x="0" y="2728361"/>
          <a:ext cx="8352928" cy="6217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100" kern="1200" dirty="0" smtClean="0"/>
            <a:t>HV junction</a:t>
          </a:r>
          <a:endParaRPr lang="da-DK" sz="1100" kern="1200" dirty="0"/>
        </a:p>
      </dsp:txBody>
      <dsp:txXfrm>
        <a:off x="0" y="2728361"/>
        <a:ext cx="2505878" cy="621793"/>
      </dsp:txXfrm>
    </dsp:sp>
    <dsp:sp modelId="{12A5DCEC-4B68-41E2-8BF7-B8E26D95E93D}">
      <dsp:nvSpPr>
        <dsp:cNvPr id="0" name=""/>
        <dsp:cNvSpPr/>
      </dsp:nvSpPr>
      <dsp:spPr>
        <a:xfrm>
          <a:off x="0" y="1793749"/>
          <a:ext cx="8352928" cy="6583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100" kern="1200" dirty="0" smtClean="0"/>
            <a:t>Source</a:t>
          </a:r>
          <a:endParaRPr lang="da-DK" sz="1100" kern="1200" dirty="0"/>
        </a:p>
      </dsp:txBody>
      <dsp:txXfrm>
        <a:off x="0" y="1793749"/>
        <a:ext cx="2505878" cy="658368"/>
      </dsp:txXfrm>
    </dsp:sp>
    <dsp:sp modelId="{2293BDAA-56E9-4274-A466-F24588762173}">
      <dsp:nvSpPr>
        <dsp:cNvPr id="0" name=""/>
        <dsp:cNvSpPr/>
      </dsp:nvSpPr>
      <dsp:spPr>
        <a:xfrm>
          <a:off x="0" y="782162"/>
          <a:ext cx="8352928" cy="758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100" kern="1200" dirty="0" smtClean="0"/>
            <a:t>LC</a:t>
          </a:r>
          <a:endParaRPr lang="da-DK" sz="1100" kern="1200" dirty="0"/>
        </a:p>
      </dsp:txBody>
      <dsp:txXfrm>
        <a:off x="0" y="782162"/>
        <a:ext cx="2505878" cy="758952"/>
      </dsp:txXfrm>
    </dsp:sp>
    <dsp:sp modelId="{DA60015B-4923-405D-83E9-1713B1770D2E}">
      <dsp:nvSpPr>
        <dsp:cNvPr id="0" name=""/>
        <dsp:cNvSpPr/>
      </dsp:nvSpPr>
      <dsp:spPr>
        <a:xfrm>
          <a:off x="3710925" y="853574"/>
          <a:ext cx="1271015" cy="576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b="1" kern="1200" dirty="0" smtClean="0"/>
            <a:t>EASY-nLC II</a:t>
          </a:r>
          <a:endParaRPr lang="da-DK" sz="1200" b="1" kern="1200" dirty="0"/>
        </a:p>
      </dsp:txBody>
      <dsp:txXfrm>
        <a:off x="3710925" y="853574"/>
        <a:ext cx="1271015" cy="576072"/>
      </dsp:txXfrm>
    </dsp:sp>
    <dsp:sp modelId="{A2DF96EC-7DA9-4A01-9CB4-7E2E3088A0F5}">
      <dsp:nvSpPr>
        <dsp:cNvPr id="0" name=""/>
        <dsp:cNvSpPr/>
      </dsp:nvSpPr>
      <dsp:spPr>
        <a:xfrm>
          <a:off x="2370675" y="1429646"/>
          <a:ext cx="1975757" cy="399154"/>
        </a:xfrm>
        <a:custGeom>
          <a:avLst/>
          <a:gdLst/>
          <a:ahLst/>
          <a:cxnLst/>
          <a:rect l="0" t="0" r="0" b="0"/>
          <a:pathLst>
            <a:path>
              <a:moveTo>
                <a:pt x="1975757" y="0"/>
              </a:moveTo>
              <a:lnTo>
                <a:pt x="1975757" y="199577"/>
              </a:lnTo>
              <a:lnTo>
                <a:pt x="0" y="199577"/>
              </a:lnTo>
              <a:lnTo>
                <a:pt x="0" y="3991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073B1-1A98-46E5-9EEC-277A713BFDC0}">
      <dsp:nvSpPr>
        <dsp:cNvPr id="0" name=""/>
        <dsp:cNvSpPr/>
      </dsp:nvSpPr>
      <dsp:spPr>
        <a:xfrm>
          <a:off x="1913474" y="1828801"/>
          <a:ext cx="914401" cy="1371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EASY-Spray</a:t>
          </a:r>
          <a:endParaRPr lang="da-DK" sz="1000" b="1" kern="1200" dirty="0"/>
        </a:p>
      </dsp:txBody>
      <dsp:txXfrm>
        <a:off x="1913474" y="1828801"/>
        <a:ext cx="914401" cy="1371599"/>
      </dsp:txXfrm>
    </dsp:sp>
    <dsp:sp modelId="{4F5EC08E-8EF5-4FD2-88A4-3E5180BE54CD}">
      <dsp:nvSpPr>
        <dsp:cNvPr id="0" name=""/>
        <dsp:cNvSpPr/>
      </dsp:nvSpPr>
      <dsp:spPr>
        <a:xfrm>
          <a:off x="1936775" y="3200400"/>
          <a:ext cx="433899" cy="365761"/>
        </a:xfrm>
        <a:custGeom>
          <a:avLst/>
          <a:gdLst/>
          <a:ahLst/>
          <a:cxnLst/>
          <a:rect l="0" t="0" r="0" b="0"/>
          <a:pathLst>
            <a:path>
              <a:moveTo>
                <a:pt x="433899" y="0"/>
              </a:moveTo>
              <a:lnTo>
                <a:pt x="433899" y="182880"/>
              </a:lnTo>
              <a:lnTo>
                <a:pt x="0" y="182880"/>
              </a:lnTo>
              <a:lnTo>
                <a:pt x="0" y="3657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04736-973A-4154-94CD-1B4893074837}">
      <dsp:nvSpPr>
        <dsp:cNvPr id="0" name=""/>
        <dsp:cNvSpPr/>
      </dsp:nvSpPr>
      <dsp:spPr>
        <a:xfrm>
          <a:off x="1610584" y="3566161"/>
          <a:ext cx="652382" cy="667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EASY-Spray Column</a:t>
          </a:r>
          <a:endParaRPr lang="da-DK" sz="800" kern="1200" dirty="0"/>
        </a:p>
      </dsp:txBody>
      <dsp:txXfrm>
        <a:off x="1610584" y="3566161"/>
        <a:ext cx="652382" cy="667226"/>
      </dsp:txXfrm>
    </dsp:sp>
    <dsp:sp modelId="{3E75175E-C166-4B85-A892-D5DF19859F77}">
      <dsp:nvSpPr>
        <dsp:cNvPr id="0" name=""/>
        <dsp:cNvSpPr/>
      </dsp:nvSpPr>
      <dsp:spPr>
        <a:xfrm>
          <a:off x="1887632" y="4233388"/>
          <a:ext cx="91440" cy="311179"/>
        </a:xfrm>
        <a:custGeom>
          <a:avLst/>
          <a:gdLst/>
          <a:ahLst/>
          <a:cxnLst/>
          <a:rect l="0" t="0" r="0" b="0"/>
          <a:pathLst>
            <a:path>
              <a:moveTo>
                <a:pt x="49143" y="0"/>
              </a:moveTo>
              <a:lnTo>
                <a:pt x="49143" y="155589"/>
              </a:lnTo>
              <a:lnTo>
                <a:pt x="45720" y="155589"/>
              </a:lnTo>
              <a:lnTo>
                <a:pt x="45720" y="3111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13914-64C6-43D5-A052-E3319290BDAE}">
      <dsp:nvSpPr>
        <dsp:cNvPr id="0" name=""/>
        <dsp:cNvSpPr/>
      </dsp:nvSpPr>
      <dsp:spPr>
        <a:xfrm>
          <a:off x="1718468" y="4544568"/>
          <a:ext cx="429768" cy="283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13</a:t>
          </a:r>
          <a:endParaRPr lang="da-DK" sz="800" kern="1200" dirty="0"/>
        </a:p>
      </dsp:txBody>
      <dsp:txXfrm>
        <a:off x="1718468" y="4544568"/>
        <a:ext cx="429768" cy="283462"/>
      </dsp:txXfrm>
    </dsp:sp>
    <dsp:sp modelId="{D55BA19B-367A-4276-94D2-EE98D7A1EF25}">
      <dsp:nvSpPr>
        <dsp:cNvPr id="0" name=""/>
        <dsp:cNvSpPr/>
      </dsp:nvSpPr>
      <dsp:spPr>
        <a:xfrm>
          <a:off x="2370675" y="3200400"/>
          <a:ext cx="404029" cy="365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880"/>
              </a:lnTo>
              <a:lnTo>
                <a:pt x="404029" y="182880"/>
              </a:lnTo>
              <a:lnTo>
                <a:pt x="404029" y="3657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1E662-AC48-4C95-ADA0-E958162A6FF4}">
      <dsp:nvSpPr>
        <dsp:cNvPr id="0" name=""/>
        <dsp:cNvSpPr/>
      </dsp:nvSpPr>
      <dsp:spPr>
        <a:xfrm>
          <a:off x="2449357" y="3566161"/>
          <a:ext cx="650694" cy="667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EASY-Spray Column</a:t>
          </a:r>
          <a:endParaRPr lang="da-DK" sz="800" kern="1200" dirty="0"/>
        </a:p>
      </dsp:txBody>
      <dsp:txXfrm>
        <a:off x="2449357" y="3566161"/>
        <a:ext cx="650694" cy="667226"/>
      </dsp:txXfrm>
    </dsp:sp>
    <dsp:sp modelId="{ABC35D12-A06E-4BCA-8955-FF3C60F8730F}">
      <dsp:nvSpPr>
        <dsp:cNvPr id="0" name=""/>
        <dsp:cNvSpPr/>
      </dsp:nvSpPr>
      <dsp:spPr>
        <a:xfrm>
          <a:off x="2724231" y="4233388"/>
          <a:ext cx="91440" cy="311179"/>
        </a:xfrm>
        <a:custGeom>
          <a:avLst/>
          <a:gdLst/>
          <a:ahLst/>
          <a:cxnLst/>
          <a:rect l="0" t="0" r="0" b="0"/>
          <a:pathLst>
            <a:path>
              <a:moveTo>
                <a:pt x="50473" y="0"/>
              </a:moveTo>
              <a:lnTo>
                <a:pt x="50473" y="155589"/>
              </a:lnTo>
              <a:lnTo>
                <a:pt x="45720" y="155589"/>
              </a:lnTo>
              <a:lnTo>
                <a:pt x="45720" y="3111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E30D6-7344-4939-A126-EB352B77F8FA}">
      <dsp:nvSpPr>
        <dsp:cNvPr id="0" name=""/>
        <dsp:cNvSpPr/>
      </dsp:nvSpPr>
      <dsp:spPr>
        <a:xfrm>
          <a:off x="2555066" y="4544568"/>
          <a:ext cx="429768" cy="283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14</a:t>
          </a:r>
          <a:endParaRPr lang="da-DK" sz="800" kern="1200" dirty="0"/>
        </a:p>
      </dsp:txBody>
      <dsp:txXfrm>
        <a:off x="2555066" y="4544568"/>
        <a:ext cx="429768" cy="283462"/>
      </dsp:txXfrm>
    </dsp:sp>
    <dsp:sp modelId="{082044BF-535C-45D1-9C15-C1C2D830D211}">
      <dsp:nvSpPr>
        <dsp:cNvPr id="0" name=""/>
        <dsp:cNvSpPr/>
      </dsp:nvSpPr>
      <dsp:spPr>
        <a:xfrm>
          <a:off x="4346433" y="1429646"/>
          <a:ext cx="1714790" cy="39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577"/>
              </a:lnTo>
              <a:lnTo>
                <a:pt x="1714790" y="199577"/>
              </a:lnTo>
              <a:lnTo>
                <a:pt x="1714790" y="3991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A09A7-801D-46A5-A870-CD5595FEF841}">
      <dsp:nvSpPr>
        <dsp:cNvPr id="0" name=""/>
        <dsp:cNvSpPr/>
      </dsp:nvSpPr>
      <dsp:spPr>
        <a:xfrm>
          <a:off x="5462291" y="1828801"/>
          <a:ext cx="1197865" cy="548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Nanospray Flex</a:t>
          </a:r>
          <a:endParaRPr lang="da-DK" sz="1000" b="1" kern="1200" dirty="0"/>
        </a:p>
      </dsp:txBody>
      <dsp:txXfrm>
        <a:off x="5462291" y="1828801"/>
        <a:ext cx="1197865" cy="548640"/>
      </dsp:txXfrm>
    </dsp:sp>
    <dsp:sp modelId="{3CD4EC4E-984F-4035-9C8F-287F8FA0BD2E}">
      <dsp:nvSpPr>
        <dsp:cNvPr id="0" name=""/>
        <dsp:cNvSpPr/>
      </dsp:nvSpPr>
      <dsp:spPr>
        <a:xfrm>
          <a:off x="4699775" y="2377441"/>
          <a:ext cx="1361448" cy="365758"/>
        </a:xfrm>
        <a:custGeom>
          <a:avLst/>
          <a:gdLst/>
          <a:ahLst/>
          <a:cxnLst/>
          <a:rect l="0" t="0" r="0" b="0"/>
          <a:pathLst>
            <a:path>
              <a:moveTo>
                <a:pt x="1361448" y="0"/>
              </a:moveTo>
              <a:lnTo>
                <a:pt x="1361448" y="182879"/>
              </a:lnTo>
              <a:lnTo>
                <a:pt x="0" y="182879"/>
              </a:lnTo>
              <a:lnTo>
                <a:pt x="0" y="3657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26B94-38A0-4812-81AC-01EF3F9A5CC7}">
      <dsp:nvSpPr>
        <dsp:cNvPr id="0" name=""/>
        <dsp:cNvSpPr/>
      </dsp:nvSpPr>
      <dsp:spPr>
        <a:xfrm>
          <a:off x="4100842" y="2743200"/>
          <a:ext cx="1197865" cy="548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Liquid Junction</a:t>
          </a:r>
          <a:endParaRPr lang="da-DK" sz="1000" b="1" kern="1200" dirty="0"/>
        </a:p>
      </dsp:txBody>
      <dsp:txXfrm>
        <a:off x="4100842" y="2743200"/>
        <a:ext cx="1197865" cy="548640"/>
      </dsp:txXfrm>
    </dsp:sp>
    <dsp:sp modelId="{BE982FE2-61D0-4F71-BC73-2A5FA968498F}">
      <dsp:nvSpPr>
        <dsp:cNvPr id="0" name=""/>
        <dsp:cNvSpPr/>
      </dsp:nvSpPr>
      <dsp:spPr>
        <a:xfrm>
          <a:off x="3710699" y="3291840"/>
          <a:ext cx="989076" cy="274318"/>
        </a:xfrm>
        <a:custGeom>
          <a:avLst/>
          <a:gdLst/>
          <a:ahLst/>
          <a:cxnLst/>
          <a:rect l="0" t="0" r="0" b="0"/>
          <a:pathLst>
            <a:path>
              <a:moveTo>
                <a:pt x="989076" y="0"/>
              </a:moveTo>
              <a:lnTo>
                <a:pt x="989076" y="137159"/>
              </a:lnTo>
              <a:lnTo>
                <a:pt x="0" y="137159"/>
              </a:lnTo>
              <a:lnTo>
                <a:pt x="0" y="274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AA7D4-0BF3-45C4-A64D-E7C71F8D76D8}">
      <dsp:nvSpPr>
        <dsp:cNvPr id="0" name=""/>
        <dsp:cNvSpPr/>
      </dsp:nvSpPr>
      <dsp:spPr>
        <a:xfrm>
          <a:off x="3428674" y="3566159"/>
          <a:ext cx="564049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Column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Emitter</a:t>
          </a:r>
          <a:endParaRPr lang="da-DK" sz="800" kern="1200" dirty="0"/>
        </a:p>
      </dsp:txBody>
      <dsp:txXfrm>
        <a:off x="3428674" y="3566159"/>
        <a:ext cx="564049" cy="667511"/>
      </dsp:txXfrm>
    </dsp:sp>
    <dsp:sp modelId="{7741C84D-B30A-4F18-9769-B280F1327DE5}">
      <dsp:nvSpPr>
        <dsp:cNvPr id="0" name=""/>
        <dsp:cNvSpPr/>
      </dsp:nvSpPr>
      <dsp:spPr>
        <a:xfrm>
          <a:off x="3664979" y="4233671"/>
          <a:ext cx="91440" cy="310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448"/>
              </a:lnTo>
              <a:lnTo>
                <a:pt x="47252" y="155448"/>
              </a:lnTo>
              <a:lnTo>
                <a:pt x="47252" y="310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40C94-9E97-4EC9-86F5-89819D2A4FA6}">
      <dsp:nvSpPr>
        <dsp:cNvPr id="0" name=""/>
        <dsp:cNvSpPr/>
      </dsp:nvSpPr>
      <dsp:spPr>
        <a:xfrm>
          <a:off x="3497347" y="4544568"/>
          <a:ext cx="429768" cy="283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15</a:t>
          </a:r>
          <a:endParaRPr lang="da-DK" sz="800" kern="1200" dirty="0"/>
        </a:p>
      </dsp:txBody>
      <dsp:txXfrm>
        <a:off x="3497347" y="4544568"/>
        <a:ext cx="429768" cy="283462"/>
      </dsp:txXfrm>
    </dsp:sp>
    <dsp:sp modelId="{6BB28D70-19AB-49AA-B8B1-05AC884DCEFC}">
      <dsp:nvSpPr>
        <dsp:cNvPr id="0" name=""/>
        <dsp:cNvSpPr/>
      </dsp:nvSpPr>
      <dsp:spPr>
        <a:xfrm>
          <a:off x="4364162" y="3291840"/>
          <a:ext cx="335612" cy="274318"/>
        </a:xfrm>
        <a:custGeom>
          <a:avLst/>
          <a:gdLst/>
          <a:ahLst/>
          <a:cxnLst/>
          <a:rect l="0" t="0" r="0" b="0"/>
          <a:pathLst>
            <a:path>
              <a:moveTo>
                <a:pt x="335612" y="0"/>
              </a:moveTo>
              <a:lnTo>
                <a:pt x="335612" y="137159"/>
              </a:lnTo>
              <a:lnTo>
                <a:pt x="0" y="137159"/>
              </a:lnTo>
              <a:lnTo>
                <a:pt x="0" y="274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18FAD-D431-4735-AD9B-5C09F072E9D2}">
      <dsp:nvSpPr>
        <dsp:cNvPr id="0" name=""/>
        <dsp:cNvSpPr/>
      </dsp:nvSpPr>
      <dsp:spPr>
        <a:xfrm>
          <a:off x="4082138" y="3566159"/>
          <a:ext cx="564049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Packed Emitter</a:t>
          </a:r>
          <a:endParaRPr lang="da-DK" sz="800" kern="1200" dirty="0"/>
        </a:p>
      </dsp:txBody>
      <dsp:txXfrm>
        <a:off x="4082138" y="3566159"/>
        <a:ext cx="564049" cy="667511"/>
      </dsp:txXfrm>
    </dsp:sp>
    <dsp:sp modelId="{6B9F2EC0-F333-406B-A094-C1BE5D8B39E6}">
      <dsp:nvSpPr>
        <dsp:cNvPr id="0" name=""/>
        <dsp:cNvSpPr/>
      </dsp:nvSpPr>
      <dsp:spPr>
        <a:xfrm>
          <a:off x="4318442" y="4233671"/>
          <a:ext cx="91440" cy="310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448"/>
              </a:lnTo>
              <a:lnTo>
                <a:pt x="48205" y="155448"/>
              </a:lnTo>
              <a:lnTo>
                <a:pt x="48205" y="310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1D7D-BE9E-48CC-924D-D409BECBA690}">
      <dsp:nvSpPr>
        <dsp:cNvPr id="0" name=""/>
        <dsp:cNvSpPr/>
      </dsp:nvSpPr>
      <dsp:spPr>
        <a:xfrm>
          <a:off x="4151764" y="4544568"/>
          <a:ext cx="429768" cy="283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16</a:t>
          </a:r>
          <a:endParaRPr lang="da-DK" sz="800" kern="1200" dirty="0"/>
        </a:p>
      </dsp:txBody>
      <dsp:txXfrm>
        <a:off x="4151764" y="4544568"/>
        <a:ext cx="429768" cy="283462"/>
      </dsp:txXfrm>
    </dsp:sp>
    <dsp:sp modelId="{85CFDE1B-2296-47E7-96A6-20D026A05EFA}">
      <dsp:nvSpPr>
        <dsp:cNvPr id="0" name=""/>
        <dsp:cNvSpPr/>
      </dsp:nvSpPr>
      <dsp:spPr>
        <a:xfrm>
          <a:off x="4699775" y="3291840"/>
          <a:ext cx="317851" cy="27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59"/>
              </a:lnTo>
              <a:lnTo>
                <a:pt x="317851" y="137159"/>
              </a:lnTo>
              <a:lnTo>
                <a:pt x="317851" y="274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1D1A2-78D4-48EA-B45C-704F3B46BAE8}">
      <dsp:nvSpPr>
        <dsp:cNvPr id="0" name=""/>
        <dsp:cNvSpPr/>
      </dsp:nvSpPr>
      <dsp:spPr>
        <a:xfrm>
          <a:off x="4735602" y="3566159"/>
          <a:ext cx="564049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Column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Emitter</a:t>
          </a:r>
          <a:endParaRPr lang="da-DK" sz="800" kern="1200" dirty="0"/>
        </a:p>
      </dsp:txBody>
      <dsp:txXfrm>
        <a:off x="4735602" y="3566159"/>
        <a:ext cx="564049" cy="667511"/>
      </dsp:txXfrm>
    </dsp:sp>
    <dsp:sp modelId="{DF26A9F0-F1BD-48BE-A03C-827F4EB80288}">
      <dsp:nvSpPr>
        <dsp:cNvPr id="0" name=""/>
        <dsp:cNvSpPr/>
      </dsp:nvSpPr>
      <dsp:spPr>
        <a:xfrm>
          <a:off x="4971906" y="4233671"/>
          <a:ext cx="91440" cy="310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448"/>
              </a:lnTo>
              <a:lnTo>
                <a:pt x="48625" y="155448"/>
              </a:lnTo>
              <a:lnTo>
                <a:pt x="48625" y="310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886DD-8ABB-4A40-94FA-69985CBC665C}">
      <dsp:nvSpPr>
        <dsp:cNvPr id="0" name=""/>
        <dsp:cNvSpPr/>
      </dsp:nvSpPr>
      <dsp:spPr>
        <a:xfrm>
          <a:off x="4805648" y="4544568"/>
          <a:ext cx="429768" cy="283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17</a:t>
          </a:r>
          <a:endParaRPr lang="da-DK" sz="800" kern="1200" dirty="0"/>
        </a:p>
      </dsp:txBody>
      <dsp:txXfrm>
        <a:off x="4805648" y="4544568"/>
        <a:ext cx="429768" cy="283462"/>
      </dsp:txXfrm>
    </dsp:sp>
    <dsp:sp modelId="{B69D74E8-D9A2-4630-8B11-10CDEAF3BB6A}">
      <dsp:nvSpPr>
        <dsp:cNvPr id="0" name=""/>
        <dsp:cNvSpPr/>
      </dsp:nvSpPr>
      <dsp:spPr>
        <a:xfrm>
          <a:off x="4699775" y="3291840"/>
          <a:ext cx="971318" cy="27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59"/>
              </a:lnTo>
              <a:lnTo>
                <a:pt x="971318" y="137159"/>
              </a:lnTo>
              <a:lnTo>
                <a:pt x="971318" y="274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DAE80-7789-4E89-9B7A-0431C0B8D1EA}">
      <dsp:nvSpPr>
        <dsp:cNvPr id="0" name=""/>
        <dsp:cNvSpPr/>
      </dsp:nvSpPr>
      <dsp:spPr>
        <a:xfrm>
          <a:off x="5389069" y="3566159"/>
          <a:ext cx="564049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Packed Emitter</a:t>
          </a:r>
          <a:endParaRPr lang="da-DK" sz="800" kern="1200" dirty="0"/>
        </a:p>
      </dsp:txBody>
      <dsp:txXfrm>
        <a:off x="5389069" y="3566159"/>
        <a:ext cx="564049" cy="667511"/>
      </dsp:txXfrm>
    </dsp:sp>
    <dsp:sp modelId="{C3CAA3C6-3B3B-473E-8138-0D0AAF635377}">
      <dsp:nvSpPr>
        <dsp:cNvPr id="0" name=""/>
        <dsp:cNvSpPr/>
      </dsp:nvSpPr>
      <dsp:spPr>
        <a:xfrm>
          <a:off x="5625374" y="4233671"/>
          <a:ext cx="91440" cy="310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448"/>
              </a:lnTo>
              <a:lnTo>
                <a:pt x="47466" y="155448"/>
              </a:lnTo>
              <a:lnTo>
                <a:pt x="47466" y="310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43AC1-3333-42AF-B549-C326979774AA}">
      <dsp:nvSpPr>
        <dsp:cNvPr id="0" name=""/>
        <dsp:cNvSpPr/>
      </dsp:nvSpPr>
      <dsp:spPr>
        <a:xfrm>
          <a:off x="5457956" y="4544568"/>
          <a:ext cx="429768" cy="283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18</a:t>
          </a:r>
          <a:endParaRPr lang="da-DK" sz="800" kern="1200" dirty="0"/>
        </a:p>
      </dsp:txBody>
      <dsp:txXfrm>
        <a:off x="5457956" y="4544568"/>
        <a:ext cx="429768" cy="283462"/>
      </dsp:txXfrm>
    </dsp:sp>
    <dsp:sp modelId="{BA35C0AA-914F-421D-8954-C5126B5CDECB}">
      <dsp:nvSpPr>
        <dsp:cNvPr id="0" name=""/>
        <dsp:cNvSpPr/>
      </dsp:nvSpPr>
      <dsp:spPr>
        <a:xfrm>
          <a:off x="6061223" y="2377441"/>
          <a:ext cx="1292464" cy="3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879"/>
              </a:lnTo>
              <a:lnTo>
                <a:pt x="1292464" y="182879"/>
              </a:lnTo>
              <a:lnTo>
                <a:pt x="1292464" y="3657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64087-5DE2-4C97-997B-2C73B8C88896}">
      <dsp:nvSpPr>
        <dsp:cNvPr id="0" name=""/>
        <dsp:cNvSpPr/>
      </dsp:nvSpPr>
      <dsp:spPr>
        <a:xfrm>
          <a:off x="6754755" y="2743200"/>
          <a:ext cx="1197865" cy="548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Direct Junction</a:t>
          </a:r>
          <a:endParaRPr lang="da-DK" sz="1000" b="1" kern="1200" dirty="0"/>
        </a:p>
      </dsp:txBody>
      <dsp:txXfrm>
        <a:off x="6754755" y="2743200"/>
        <a:ext cx="1197865" cy="548640"/>
      </dsp:txXfrm>
    </dsp:sp>
    <dsp:sp modelId="{BABB3D65-63E3-412C-8FF6-0A387D1D63E4}">
      <dsp:nvSpPr>
        <dsp:cNvPr id="0" name=""/>
        <dsp:cNvSpPr/>
      </dsp:nvSpPr>
      <dsp:spPr>
        <a:xfrm>
          <a:off x="6955334" y="3291840"/>
          <a:ext cx="398353" cy="274318"/>
        </a:xfrm>
        <a:custGeom>
          <a:avLst/>
          <a:gdLst/>
          <a:ahLst/>
          <a:cxnLst/>
          <a:rect l="0" t="0" r="0" b="0"/>
          <a:pathLst>
            <a:path>
              <a:moveTo>
                <a:pt x="398353" y="0"/>
              </a:moveTo>
              <a:lnTo>
                <a:pt x="398353" y="137159"/>
              </a:lnTo>
              <a:lnTo>
                <a:pt x="0" y="137159"/>
              </a:lnTo>
              <a:lnTo>
                <a:pt x="0" y="274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BA6B0-7A2E-4EDD-A6DF-D872CFCF334A}">
      <dsp:nvSpPr>
        <dsp:cNvPr id="0" name=""/>
        <dsp:cNvSpPr/>
      </dsp:nvSpPr>
      <dsp:spPr>
        <a:xfrm>
          <a:off x="6630296" y="3566159"/>
          <a:ext cx="650075" cy="669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Column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Emitter</a:t>
          </a:r>
          <a:endParaRPr lang="da-DK" sz="800" kern="1200" dirty="0"/>
        </a:p>
      </dsp:txBody>
      <dsp:txXfrm>
        <a:off x="6630296" y="3566159"/>
        <a:ext cx="650075" cy="669267"/>
      </dsp:txXfrm>
    </dsp:sp>
    <dsp:sp modelId="{99041C85-9915-4A6C-B9FD-ACA63BD79E01}">
      <dsp:nvSpPr>
        <dsp:cNvPr id="0" name=""/>
        <dsp:cNvSpPr/>
      </dsp:nvSpPr>
      <dsp:spPr>
        <a:xfrm>
          <a:off x="6905961" y="4235426"/>
          <a:ext cx="91440" cy="309141"/>
        </a:xfrm>
        <a:custGeom>
          <a:avLst/>
          <a:gdLst/>
          <a:ahLst/>
          <a:cxnLst/>
          <a:rect l="0" t="0" r="0" b="0"/>
          <a:pathLst>
            <a:path>
              <a:moveTo>
                <a:pt x="49372" y="0"/>
              </a:moveTo>
              <a:lnTo>
                <a:pt x="49372" y="154570"/>
              </a:lnTo>
              <a:lnTo>
                <a:pt x="45720" y="154570"/>
              </a:lnTo>
              <a:lnTo>
                <a:pt x="45720" y="3091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F4872-B306-4552-BEC3-69F3610DDCE5}">
      <dsp:nvSpPr>
        <dsp:cNvPr id="0" name=""/>
        <dsp:cNvSpPr/>
      </dsp:nvSpPr>
      <dsp:spPr>
        <a:xfrm>
          <a:off x="6736797" y="4544568"/>
          <a:ext cx="429768" cy="283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19</a:t>
          </a:r>
          <a:endParaRPr lang="da-DK" sz="800" kern="1200" dirty="0"/>
        </a:p>
      </dsp:txBody>
      <dsp:txXfrm>
        <a:off x="6736797" y="4544568"/>
        <a:ext cx="429768" cy="283462"/>
      </dsp:txXfrm>
    </dsp:sp>
    <dsp:sp modelId="{30E3E61B-ACB4-49ED-A1AB-3F066E1A1922}">
      <dsp:nvSpPr>
        <dsp:cNvPr id="0" name=""/>
        <dsp:cNvSpPr/>
      </dsp:nvSpPr>
      <dsp:spPr>
        <a:xfrm>
          <a:off x="7353687" y="3291840"/>
          <a:ext cx="408582" cy="27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59"/>
              </a:lnTo>
              <a:lnTo>
                <a:pt x="408582" y="137159"/>
              </a:lnTo>
              <a:lnTo>
                <a:pt x="408582" y="274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E16F4-9F91-4874-9A7B-50AA5FA72405}">
      <dsp:nvSpPr>
        <dsp:cNvPr id="0" name=""/>
        <dsp:cNvSpPr/>
      </dsp:nvSpPr>
      <dsp:spPr>
        <a:xfrm>
          <a:off x="7437658" y="3566159"/>
          <a:ext cx="649223" cy="667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Column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Emitter</a:t>
          </a:r>
          <a:endParaRPr lang="da-DK" sz="800" kern="1200" dirty="0"/>
        </a:p>
      </dsp:txBody>
      <dsp:txXfrm>
        <a:off x="7437658" y="3566159"/>
        <a:ext cx="649223" cy="667511"/>
      </dsp:txXfrm>
    </dsp:sp>
    <dsp:sp modelId="{4E129204-EED6-4B37-9EC1-A2D227D0A481}">
      <dsp:nvSpPr>
        <dsp:cNvPr id="0" name=""/>
        <dsp:cNvSpPr/>
      </dsp:nvSpPr>
      <dsp:spPr>
        <a:xfrm>
          <a:off x="7716550" y="4233671"/>
          <a:ext cx="91440" cy="310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448"/>
              </a:lnTo>
              <a:lnTo>
                <a:pt x="45895" y="155448"/>
              </a:lnTo>
              <a:lnTo>
                <a:pt x="45895" y="310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1F607-3C97-4B1B-B57D-D62B678505C1}">
      <dsp:nvSpPr>
        <dsp:cNvPr id="0" name=""/>
        <dsp:cNvSpPr/>
      </dsp:nvSpPr>
      <dsp:spPr>
        <a:xfrm>
          <a:off x="7547560" y="4544568"/>
          <a:ext cx="429768" cy="283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20</a:t>
          </a:r>
          <a:endParaRPr lang="da-DK" sz="800" kern="1200" dirty="0"/>
        </a:p>
      </dsp:txBody>
      <dsp:txXfrm>
        <a:off x="7547560" y="4544568"/>
        <a:ext cx="429768" cy="28346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DA5BB8-EEC6-4EB0-9DC8-EE15A2BEFDA9}">
      <dsp:nvSpPr>
        <dsp:cNvPr id="0" name=""/>
        <dsp:cNvSpPr/>
      </dsp:nvSpPr>
      <dsp:spPr>
        <a:xfrm>
          <a:off x="0" y="4670077"/>
          <a:ext cx="8352928" cy="350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100" kern="1200" dirty="0" smtClean="0"/>
            <a:t>Go to slide</a:t>
          </a:r>
          <a:endParaRPr lang="da-DK" sz="1100" kern="1200" dirty="0"/>
        </a:p>
      </dsp:txBody>
      <dsp:txXfrm>
        <a:off x="0" y="4670077"/>
        <a:ext cx="2505878" cy="350923"/>
      </dsp:txXfrm>
    </dsp:sp>
    <dsp:sp modelId="{F5A7A5AF-85EB-4795-8BAC-83A77210E913}">
      <dsp:nvSpPr>
        <dsp:cNvPr id="0" name=""/>
        <dsp:cNvSpPr/>
      </dsp:nvSpPr>
      <dsp:spPr>
        <a:xfrm>
          <a:off x="0" y="4064735"/>
          <a:ext cx="2423184" cy="350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100" kern="1200" dirty="0" smtClean="0"/>
            <a:t>Go to slide</a:t>
          </a:r>
          <a:endParaRPr lang="da-DK" sz="1100" kern="1200" dirty="0"/>
        </a:p>
      </dsp:txBody>
      <dsp:txXfrm>
        <a:off x="0" y="4064735"/>
        <a:ext cx="726955" cy="350923"/>
      </dsp:txXfrm>
    </dsp:sp>
    <dsp:sp modelId="{5613D2F8-35B7-44FE-B2CF-C8FA0153A582}">
      <dsp:nvSpPr>
        <dsp:cNvPr id="0" name=""/>
        <dsp:cNvSpPr/>
      </dsp:nvSpPr>
      <dsp:spPr>
        <a:xfrm>
          <a:off x="0" y="3155216"/>
          <a:ext cx="8352928" cy="7193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Column setup</a:t>
          </a:r>
          <a:endParaRPr lang="da-DK" sz="1200" kern="1200" dirty="0"/>
        </a:p>
      </dsp:txBody>
      <dsp:txXfrm>
        <a:off x="0" y="3155216"/>
        <a:ext cx="2505878" cy="719393"/>
      </dsp:txXfrm>
    </dsp:sp>
    <dsp:sp modelId="{CCBB4A1D-6935-4D1C-8F23-27ED70D09217}">
      <dsp:nvSpPr>
        <dsp:cNvPr id="0" name=""/>
        <dsp:cNvSpPr/>
      </dsp:nvSpPr>
      <dsp:spPr>
        <a:xfrm>
          <a:off x="0" y="2206350"/>
          <a:ext cx="8352928" cy="5965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HV junction</a:t>
          </a:r>
          <a:endParaRPr lang="da-DK" sz="1200" kern="1200" dirty="0"/>
        </a:p>
      </dsp:txBody>
      <dsp:txXfrm>
        <a:off x="0" y="2206350"/>
        <a:ext cx="2505878" cy="596569"/>
      </dsp:txXfrm>
    </dsp:sp>
    <dsp:sp modelId="{12A5DCEC-4B68-41E2-8BF7-B8E26D95E93D}">
      <dsp:nvSpPr>
        <dsp:cNvPr id="0" name=""/>
        <dsp:cNvSpPr/>
      </dsp:nvSpPr>
      <dsp:spPr>
        <a:xfrm>
          <a:off x="0" y="1311495"/>
          <a:ext cx="8352928" cy="631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Source</a:t>
          </a:r>
          <a:endParaRPr lang="da-DK" sz="1200" kern="1200" dirty="0"/>
        </a:p>
      </dsp:txBody>
      <dsp:txXfrm>
        <a:off x="0" y="1311495"/>
        <a:ext cx="2505878" cy="631661"/>
      </dsp:txXfrm>
    </dsp:sp>
    <dsp:sp modelId="{2293BDAA-56E9-4274-A466-F24588762173}">
      <dsp:nvSpPr>
        <dsp:cNvPr id="0" name=""/>
        <dsp:cNvSpPr/>
      </dsp:nvSpPr>
      <dsp:spPr>
        <a:xfrm>
          <a:off x="0" y="348699"/>
          <a:ext cx="8352928" cy="7281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LC</a:t>
          </a:r>
          <a:endParaRPr lang="da-DK" sz="1200" kern="1200" dirty="0"/>
        </a:p>
      </dsp:txBody>
      <dsp:txXfrm>
        <a:off x="0" y="348699"/>
        <a:ext cx="2505878" cy="728165"/>
      </dsp:txXfrm>
    </dsp:sp>
    <dsp:sp modelId="{DA60015B-4923-405D-83E9-1713B1770D2E}">
      <dsp:nvSpPr>
        <dsp:cNvPr id="0" name=""/>
        <dsp:cNvSpPr/>
      </dsp:nvSpPr>
      <dsp:spPr>
        <a:xfrm>
          <a:off x="3129922" y="399581"/>
          <a:ext cx="1219459" cy="5527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b="1" kern="1200" dirty="0" smtClean="0"/>
            <a:t>RSLCnano</a:t>
          </a:r>
          <a:endParaRPr lang="da-DK" sz="1200" b="1" kern="1200" dirty="0"/>
        </a:p>
      </dsp:txBody>
      <dsp:txXfrm>
        <a:off x="3129922" y="399581"/>
        <a:ext cx="1219459" cy="552704"/>
      </dsp:txXfrm>
    </dsp:sp>
    <dsp:sp modelId="{A2DF96EC-7DA9-4A01-9CB4-7E2E3088A0F5}">
      <dsp:nvSpPr>
        <dsp:cNvPr id="0" name=""/>
        <dsp:cNvSpPr/>
      </dsp:nvSpPr>
      <dsp:spPr>
        <a:xfrm>
          <a:off x="1774769" y="952285"/>
          <a:ext cx="1964882" cy="402745"/>
        </a:xfrm>
        <a:custGeom>
          <a:avLst/>
          <a:gdLst/>
          <a:ahLst/>
          <a:cxnLst/>
          <a:rect l="0" t="0" r="0" b="0"/>
          <a:pathLst>
            <a:path>
              <a:moveTo>
                <a:pt x="1964882" y="0"/>
              </a:moveTo>
              <a:lnTo>
                <a:pt x="1964882" y="201372"/>
              </a:lnTo>
              <a:lnTo>
                <a:pt x="0" y="201372"/>
              </a:lnTo>
              <a:lnTo>
                <a:pt x="0" y="402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073B1-1A98-46E5-9EEC-277A713BFDC0}">
      <dsp:nvSpPr>
        <dsp:cNvPr id="0" name=""/>
        <dsp:cNvSpPr/>
      </dsp:nvSpPr>
      <dsp:spPr>
        <a:xfrm>
          <a:off x="1336115" y="1355030"/>
          <a:ext cx="877309" cy="1315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EASY-Spray</a:t>
          </a:r>
          <a:endParaRPr lang="da-DK" sz="1000" b="1" kern="1200" dirty="0"/>
        </a:p>
      </dsp:txBody>
      <dsp:txXfrm>
        <a:off x="1336115" y="1355030"/>
        <a:ext cx="877309" cy="1315962"/>
      </dsp:txXfrm>
    </dsp:sp>
    <dsp:sp modelId="{4F5EC08E-8EF5-4FD2-88A4-3E5180BE54CD}">
      <dsp:nvSpPr>
        <dsp:cNvPr id="0" name=""/>
        <dsp:cNvSpPr/>
      </dsp:nvSpPr>
      <dsp:spPr>
        <a:xfrm>
          <a:off x="1421068" y="2670993"/>
          <a:ext cx="353701" cy="536359"/>
        </a:xfrm>
        <a:custGeom>
          <a:avLst/>
          <a:gdLst/>
          <a:ahLst/>
          <a:cxnLst/>
          <a:rect l="0" t="0" r="0" b="0"/>
          <a:pathLst>
            <a:path>
              <a:moveTo>
                <a:pt x="353701" y="0"/>
              </a:moveTo>
              <a:lnTo>
                <a:pt x="353701" y="268179"/>
              </a:lnTo>
              <a:lnTo>
                <a:pt x="0" y="268179"/>
              </a:lnTo>
              <a:lnTo>
                <a:pt x="0" y="5363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04736-973A-4154-94CD-1B4893074837}">
      <dsp:nvSpPr>
        <dsp:cNvPr id="0" name=""/>
        <dsp:cNvSpPr/>
      </dsp:nvSpPr>
      <dsp:spPr>
        <a:xfrm>
          <a:off x="1202255" y="3207353"/>
          <a:ext cx="437625" cy="614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EASY-Spray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Column</a:t>
          </a:r>
          <a:endParaRPr lang="da-DK" sz="800" kern="1200" dirty="0"/>
        </a:p>
      </dsp:txBody>
      <dsp:txXfrm>
        <a:off x="1202255" y="3207353"/>
        <a:ext cx="437625" cy="614115"/>
      </dsp:txXfrm>
    </dsp:sp>
    <dsp:sp modelId="{3E75175E-C166-4B85-A892-D5DF19859F77}">
      <dsp:nvSpPr>
        <dsp:cNvPr id="0" name=""/>
        <dsp:cNvSpPr/>
      </dsp:nvSpPr>
      <dsp:spPr>
        <a:xfrm>
          <a:off x="1372907" y="3821468"/>
          <a:ext cx="91440" cy="281427"/>
        </a:xfrm>
        <a:custGeom>
          <a:avLst/>
          <a:gdLst/>
          <a:ahLst/>
          <a:cxnLst/>
          <a:rect l="0" t="0" r="0" b="0"/>
          <a:pathLst>
            <a:path>
              <a:moveTo>
                <a:pt x="48160" y="0"/>
              </a:moveTo>
              <a:lnTo>
                <a:pt x="48160" y="140713"/>
              </a:lnTo>
              <a:lnTo>
                <a:pt x="45720" y="140713"/>
              </a:lnTo>
              <a:lnTo>
                <a:pt x="45720" y="2814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13914-64C6-43D5-A052-E3319290BDAE}">
      <dsp:nvSpPr>
        <dsp:cNvPr id="0" name=""/>
        <dsp:cNvSpPr/>
      </dsp:nvSpPr>
      <dsp:spPr>
        <a:xfrm>
          <a:off x="1221232" y="4102896"/>
          <a:ext cx="394789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21</a:t>
          </a:r>
          <a:endParaRPr lang="da-DK" sz="800" kern="1200" dirty="0"/>
        </a:p>
      </dsp:txBody>
      <dsp:txXfrm>
        <a:off x="1221232" y="4102896"/>
        <a:ext cx="394789" cy="256032"/>
      </dsp:txXfrm>
    </dsp:sp>
    <dsp:sp modelId="{D55BA19B-367A-4276-94D2-EE98D7A1EF25}">
      <dsp:nvSpPr>
        <dsp:cNvPr id="0" name=""/>
        <dsp:cNvSpPr/>
      </dsp:nvSpPr>
      <dsp:spPr>
        <a:xfrm>
          <a:off x="1774769" y="2670993"/>
          <a:ext cx="381308" cy="533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990"/>
              </a:lnTo>
              <a:lnTo>
                <a:pt x="381308" y="266990"/>
              </a:lnTo>
              <a:lnTo>
                <a:pt x="381308" y="5339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1E662-AC48-4C95-ADA0-E958162A6FF4}">
      <dsp:nvSpPr>
        <dsp:cNvPr id="0" name=""/>
        <dsp:cNvSpPr/>
      </dsp:nvSpPr>
      <dsp:spPr>
        <a:xfrm>
          <a:off x="1937264" y="3204973"/>
          <a:ext cx="437625" cy="614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EASY-Spray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Column</a:t>
          </a:r>
          <a:endParaRPr lang="da-DK" sz="800" kern="1200" dirty="0"/>
        </a:p>
      </dsp:txBody>
      <dsp:txXfrm>
        <a:off x="1937264" y="3204973"/>
        <a:ext cx="437625" cy="614115"/>
      </dsp:txXfrm>
    </dsp:sp>
    <dsp:sp modelId="{ABC35D12-A06E-4BCA-8955-FF3C60F8730F}">
      <dsp:nvSpPr>
        <dsp:cNvPr id="0" name=""/>
        <dsp:cNvSpPr/>
      </dsp:nvSpPr>
      <dsp:spPr>
        <a:xfrm>
          <a:off x="2110357" y="3819089"/>
          <a:ext cx="91440" cy="287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625"/>
              </a:lnTo>
              <a:lnTo>
                <a:pt x="48964" y="143625"/>
              </a:lnTo>
              <a:lnTo>
                <a:pt x="48964" y="2872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E30D6-7344-4939-A126-EB352B77F8FA}">
      <dsp:nvSpPr>
        <dsp:cNvPr id="0" name=""/>
        <dsp:cNvSpPr/>
      </dsp:nvSpPr>
      <dsp:spPr>
        <a:xfrm>
          <a:off x="1961927" y="4106341"/>
          <a:ext cx="394789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22</a:t>
          </a:r>
          <a:endParaRPr lang="da-DK" sz="800" kern="1200" dirty="0"/>
        </a:p>
      </dsp:txBody>
      <dsp:txXfrm>
        <a:off x="1961927" y="4106341"/>
        <a:ext cx="394789" cy="256032"/>
      </dsp:txXfrm>
    </dsp:sp>
    <dsp:sp modelId="{082044BF-535C-45D1-9C15-C1C2D830D211}">
      <dsp:nvSpPr>
        <dsp:cNvPr id="0" name=""/>
        <dsp:cNvSpPr/>
      </dsp:nvSpPr>
      <dsp:spPr>
        <a:xfrm>
          <a:off x="3739651" y="952285"/>
          <a:ext cx="1956915" cy="402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72"/>
              </a:lnTo>
              <a:lnTo>
                <a:pt x="1956915" y="201372"/>
              </a:lnTo>
              <a:lnTo>
                <a:pt x="1956915" y="402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A09A7-801D-46A5-A870-CD5595FEF841}">
      <dsp:nvSpPr>
        <dsp:cNvPr id="0" name=""/>
        <dsp:cNvSpPr/>
      </dsp:nvSpPr>
      <dsp:spPr>
        <a:xfrm>
          <a:off x="5121929" y="1355030"/>
          <a:ext cx="1149274" cy="5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Nanospray Flex</a:t>
          </a:r>
          <a:endParaRPr lang="da-DK" sz="1000" b="1" kern="1200" dirty="0"/>
        </a:p>
      </dsp:txBody>
      <dsp:txXfrm>
        <a:off x="5121929" y="1355030"/>
        <a:ext cx="1149274" cy="526386"/>
      </dsp:txXfrm>
    </dsp:sp>
    <dsp:sp modelId="{3CD4EC4E-984F-4035-9C8F-287F8FA0BD2E}">
      <dsp:nvSpPr>
        <dsp:cNvPr id="0" name=""/>
        <dsp:cNvSpPr/>
      </dsp:nvSpPr>
      <dsp:spPr>
        <a:xfrm>
          <a:off x="4270236" y="1881417"/>
          <a:ext cx="1426330" cy="350563"/>
        </a:xfrm>
        <a:custGeom>
          <a:avLst/>
          <a:gdLst/>
          <a:ahLst/>
          <a:cxnLst/>
          <a:rect l="0" t="0" r="0" b="0"/>
          <a:pathLst>
            <a:path>
              <a:moveTo>
                <a:pt x="1426330" y="0"/>
              </a:moveTo>
              <a:lnTo>
                <a:pt x="1426330" y="175281"/>
              </a:lnTo>
              <a:lnTo>
                <a:pt x="0" y="175281"/>
              </a:lnTo>
              <a:lnTo>
                <a:pt x="0" y="3505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26B94-38A0-4812-81AC-01EF3F9A5CC7}">
      <dsp:nvSpPr>
        <dsp:cNvPr id="0" name=""/>
        <dsp:cNvSpPr/>
      </dsp:nvSpPr>
      <dsp:spPr>
        <a:xfrm>
          <a:off x="3689454" y="2231981"/>
          <a:ext cx="1161563" cy="532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Liquid Junction</a:t>
          </a:r>
          <a:endParaRPr lang="da-DK" sz="1000" b="1" kern="1200" dirty="0"/>
        </a:p>
      </dsp:txBody>
      <dsp:txXfrm>
        <a:off x="3689454" y="2231981"/>
        <a:ext cx="1161563" cy="532014"/>
      </dsp:txXfrm>
    </dsp:sp>
    <dsp:sp modelId="{BE982FE2-61D0-4F71-BC73-2A5FA968498F}">
      <dsp:nvSpPr>
        <dsp:cNvPr id="0" name=""/>
        <dsp:cNvSpPr/>
      </dsp:nvSpPr>
      <dsp:spPr>
        <a:xfrm>
          <a:off x="3097242" y="2763995"/>
          <a:ext cx="1172993" cy="440975"/>
        </a:xfrm>
        <a:custGeom>
          <a:avLst/>
          <a:gdLst/>
          <a:ahLst/>
          <a:cxnLst/>
          <a:rect l="0" t="0" r="0" b="0"/>
          <a:pathLst>
            <a:path>
              <a:moveTo>
                <a:pt x="1172993" y="0"/>
              </a:moveTo>
              <a:lnTo>
                <a:pt x="1172993" y="220487"/>
              </a:lnTo>
              <a:lnTo>
                <a:pt x="0" y="220487"/>
              </a:lnTo>
              <a:lnTo>
                <a:pt x="0" y="4409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AA7D4-0BF3-45C4-A64D-E7C71F8D76D8}">
      <dsp:nvSpPr>
        <dsp:cNvPr id="0" name=""/>
        <dsp:cNvSpPr/>
      </dsp:nvSpPr>
      <dsp:spPr>
        <a:xfrm>
          <a:off x="2878429" y="3204971"/>
          <a:ext cx="437625" cy="614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Pre-Col</a:t>
          </a:r>
        </a:p>
        <a:p>
          <a:pPr lvl="0" algn="ctr" defTabSz="3556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+</a:t>
          </a:r>
        </a:p>
        <a:p>
          <a:pPr lvl="0" algn="ctr" defTabSz="3556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Column</a:t>
          </a:r>
        </a:p>
        <a:p>
          <a:pPr lvl="0" algn="ctr" defTabSz="3556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 +</a:t>
          </a:r>
        </a:p>
        <a:p>
          <a:pPr lvl="0" algn="ctr" defTabSz="3556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Emitter</a:t>
          </a:r>
          <a:endParaRPr lang="da-DK" sz="800" kern="1200" dirty="0"/>
        </a:p>
      </dsp:txBody>
      <dsp:txXfrm>
        <a:off x="2878429" y="3204971"/>
        <a:ext cx="437625" cy="614115"/>
      </dsp:txXfrm>
    </dsp:sp>
    <dsp:sp modelId="{8B8452FA-2347-4136-83DF-E180F9E98032}">
      <dsp:nvSpPr>
        <dsp:cNvPr id="0" name=""/>
        <dsp:cNvSpPr/>
      </dsp:nvSpPr>
      <dsp:spPr>
        <a:xfrm>
          <a:off x="2836947" y="3819087"/>
          <a:ext cx="260295" cy="286569"/>
        </a:xfrm>
        <a:custGeom>
          <a:avLst/>
          <a:gdLst/>
          <a:ahLst/>
          <a:cxnLst/>
          <a:rect l="0" t="0" r="0" b="0"/>
          <a:pathLst>
            <a:path>
              <a:moveTo>
                <a:pt x="260295" y="0"/>
              </a:moveTo>
              <a:lnTo>
                <a:pt x="260295" y="143284"/>
              </a:lnTo>
              <a:lnTo>
                <a:pt x="0" y="143284"/>
              </a:lnTo>
              <a:lnTo>
                <a:pt x="0" y="286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3F41A-3BF9-4E09-8406-4727791048C7}">
      <dsp:nvSpPr>
        <dsp:cNvPr id="0" name=""/>
        <dsp:cNvSpPr/>
      </dsp:nvSpPr>
      <dsp:spPr>
        <a:xfrm>
          <a:off x="2637085" y="4105656"/>
          <a:ext cx="399723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Heated</a:t>
          </a:r>
          <a:endParaRPr lang="da-DK" sz="800" kern="1200" dirty="0"/>
        </a:p>
      </dsp:txBody>
      <dsp:txXfrm>
        <a:off x="2637085" y="4105656"/>
        <a:ext cx="399723" cy="256032"/>
      </dsp:txXfrm>
    </dsp:sp>
    <dsp:sp modelId="{7D0F66B4-F659-4B1B-9A01-19DC3CF6FEC6}">
      <dsp:nvSpPr>
        <dsp:cNvPr id="0" name=""/>
        <dsp:cNvSpPr/>
      </dsp:nvSpPr>
      <dsp:spPr>
        <a:xfrm>
          <a:off x="2787164" y="4361689"/>
          <a:ext cx="91440" cy="356615"/>
        </a:xfrm>
        <a:custGeom>
          <a:avLst/>
          <a:gdLst/>
          <a:ahLst/>
          <a:cxnLst/>
          <a:rect l="0" t="0" r="0" b="0"/>
          <a:pathLst>
            <a:path>
              <a:moveTo>
                <a:pt x="49783" y="0"/>
              </a:moveTo>
              <a:lnTo>
                <a:pt x="49783" y="178307"/>
              </a:lnTo>
              <a:lnTo>
                <a:pt x="45720" y="178307"/>
              </a:lnTo>
              <a:lnTo>
                <a:pt x="45720" y="3566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41032-8733-4443-88A1-7D8074E063A7}">
      <dsp:nvSpPr>
        <dsp:cNvPr id="0" name=""/>
        <dsp:cNvSpPr/>
      </dsp:nvSpPr>
      <dsp:spPr>
        <a:xfrm>
          <a:off x="2668774" y="4718304"/>
          <a:ext cx="328219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23</a:t>
          </a:r>
          <a:endParaRPr lang="da-DK" sz="800" kern="1200" dirty="0"/>
        </a:p>
      </dsp:txBody>
      <dsp:txXfrm>
        <a:off x="2668774" y="4718304"/>
        <a:ext cx="328219" cy="256032"/>
      </dsp:txXfrm>
    </dsp:sp>
    <dsp:sp modelId="{62170572-3C5F-4167-A32D-411ECFB5AD91}">
      <dsp:nvSpPr>
        <dsp:cNvPr id="0" name=""/>
        <dsp:cNvSpPr/>
      </dsp:nvSpPr>
      <dsp:spPr>
        <a:xfrm>
          <a:off x="3097242" y="3819087"/>
          <a:ext cx="278585" cy="28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84"/>
              </a:lnTo>
              <a:lnTo>
                <a:pt x="278585" y="143284"/>
              </a:lnTo>
              <a:lnTo>
                <a:pt x="278585" y="286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3360A-401F-4833-8AB1-BC1708DEB40A}">
      <dsp:nvSpPr>
        <dsp:cNvPr id="0" name=""/>
        <dsp:cNvSpPr/>
      </dsp:nvSpPr>
      <dsp:spPr>
        <a:xfrm>
          <a:off x="3174890" y="4105656"/>
          <a:ext cx="401876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baseline="0" dirty="0" smtClean="0"/>
            <a:t>Room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baseline="0" dirty="0" smtClean="0"/>
            <a:t>Temp</a:t>
          </a:r>
          <a:endParaRPr lang="da-DK" sz="800" kern="1200" baseline="0" dirty="0"/>
        </a:p>
      </dsp:txBody>
      <dsp:txXfrm>
        <a:off x="3174890" y="4105656"/>
        <a:ext cx="401876" cy="256032"/>
      </dsp:txXfrm>
    </dsp:sp>
    <dsp:sp modelId="{F6BEB206-9225-496A-8146-DE2E317F56BE}">
      <dsp:nvSpPr>
        <dsp:cNvPr id="0" name=""/>
        <dsp:cNvSpPr/>
      </dsp:nvSpPr>
      <dsp:spPr>
        <a:xfrm>
          <a:off x="3326449" y="4361689"/>
          <a:ext cx="91440" cy="356615"/>
        </a:xfrm>
        <a:custGeom>
          <a:avLst/>
          <a:gdLst/>
          <a:ahLst/>
          <a:cxnLst/>
          <a:rect l="0" t="0" r="0" b="0"/>
          <a:pathLst>
            <a:path>
              <a:moveTo>
                <a:pt x="49378" y="0"/>
              </a:moveTo>
              <a:lnTo>
                <a:pt x="49378" y="178307"/>
              </a:lnTo>
              <a:lnTo>
                <a:pt x="45720" y="178307"/>
              </a:lnTo>
              <a:lnTo>
                <a:pt x="45720" y="3566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1E68D-1F71-4E2A-A2CE-66BE61E4420E}">
      <dsp:nvSpPr>
        <dsp:cNvPr id="0" name=""/>
        <dsp:cNvSpPr/>
      </dsp:nvSpPr>
      <dsp:spPr>
        <a:xfrm>
          <a:off x="3208060" y="4718304"/>
          <a:ext cx="328219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24</a:t>
          </a:r>
          <a:endParaRPr lang="da-DK" sz="800" kern="1200" dirty="0"/>
        </a:p>
      </dsp:txBody>
      <dsp:txXfrm>
        <a:off x="3208060" y="4718304"/>
        <a:ext cx="328219" cy="256032"/>
      </dsp:txXfrm>
    </dsp:sp>
    <dsp:sp modelId="{6BB28D70-19AB-49AA-B8B1-05AC884DCEFC}">
      <dsp:nvSpPr>
        <dsp:cNvPr id="0" name=""/>
        <dsp:cNvSpPr/>
      </dsp:nvSpPr>
      <dsp:spPr>
        <a:xfrm>
          <a:off x="3900906" y="2763995"/>
          <a:ext cx="369329" cy="440975"/>
        </a:xfrm>
        <a:custGeom>
          <a:avLst/>
          <a:gdLst/>
          <a:ahLst/>
          <a:cxnLst/>
          <a:rect l="0" t="0" r="0" b="0"/>
          <a:pathLst>
            <a:path>
              <a:moveTo>
                <a:pt x="369329" y="0"/>
              </a:moveTo>
              <a:lnTo>
                <a:pt x="369329" y="220487"/>
              </a:lnTo>
              <a:lnTo>
                <a:pt x="0" y="220487"/>
              </a:lnTo>
              <a:lnTo>
                <a:pt x="0" y="4409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18FAD-D431-4735-AD9B-5C09F072E9D2}">
      <dsp:nvSpPr>
        <dsp:cNvPr id="0" name=""/>
        <dsp:cNvSpPr/>
      </dsp:nvSpPr>
      <dsp:spPr>
        <a:xfrm>
          <a:off x="3682094" y="3204971"/>
          <a:ext cx="437625" cy="614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Packed Emitter</a:t>
          </a:r>
          <a:endParaRPr lang="da-DK" sz="800" kern="1200" dirty="0"/>
        </a:p>
      </dsp:txBody>
      <dsp:txXfrm>
        <a:off x="3682094" y="3204971"/>
        <a:ext cx="437625" cy="614115"/>
      </dsp:txXfrm>
    </dsp:sp>
    <dsp:sp modelId="{35EE5151-DE3E-46C2-AA5A-6DA882F34909}">
      <dsp:nvSpPr>
        <dsp:cNvPr id="0" name=""/>
        <dsp:cNvSpPr/>
      </dsp:nvSpPr>
      <dsp:spPr>
        <a:xfrm>
          <a:off x="3854976" y="3819087"/>
          <a:ext cx="91440" cy="899217"/>
        </a:xfrm>
        <a:custGeom>
          <a:avLst/>
          <a:gdLst/>
          <a:ahLst/>
          <a:cxnLst/>
          <a:rect l="0" t="0" r="0" b="0"/>
          <a:pathLst>
            <a:path>
              <a:moveTo>
                <a:pt x="45930" y="0"/>
              </a:moveTo>
              <a:lnTo>
                <a:pt x="45930" y="449608"/>
              </a:lnTo>
              <a:lnTo>
                <a:pt x="45720" y="449608"/>
              </a:lnTo>
              <a:lnTo>
                <a:pt x="45720" y="899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867C1-E2A2-4CC2-B96D-0AC59F9394B5}">
      <dsp:nvSpPr>
        <dsp:cNvPr id="0" name=""/>
        <dsp:cNvSpPr/>
      </dsp:nvSpPr>
      <dsp:spPr>
        <a:xfrm>
          <a:off x="3736826" y="4718304"/>
          <a:ext cx="327739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25</a:t>
          </a:r>
          <a:endParaRPr lang="da-DK" sz="800" kern="1200" dirty="0"/>
        </a:p>
      </dsp:txBody>
      <dsp:txXfrm>
        <a:off x="3736826" y="4718304"/>
        <a:ext cx="327739" cy="256032"/>
      </dsp:txXfrm>
    </dsp:sp>
    <dsp:sp modelId="{85CFDE1B-2296-47E7-96A6-20D026A05EFA}">
      <dsp:nvSpPr>
        <dsp:cNvPr id="0" name=""/>
        <dsp:cNvSpPr/>
      </dsp:nvSpPr>
      <dsp:spPr>
        <a:xfrm>
          <a:off x="4270236" y="2763995"/>
          <a:ext cx="435042" cy="440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487"/>
              </a:lnTo>
              <a:lnTo>
                <a:pt x="435042" y="220487"/>
              </a:lnTo>
              <a:lnTo>
                <a:pt x="435042" y="4409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1D1A2-78D4-48EA-B45C-704F3B46BAE8}">
      <dsp:nvSpPr>
        <dsp:cNvPr id="0" name=""/>
        <dsp:cNvSpPr/>
      </dsp:nvSpPr>
      <dsp:spPr>
        <a:xfrm>
          <a:off x="4486466" y="3204971"/>
          <a:ext cx="437625" cy="614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Column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Emitter</a:t>
          </a:r>
          <a:endParaRPr lang="da-DK" sz="800" kern="1200" dirty="0"/>
        </a:p>
      </dsp:txBody>
      <dsp:txXfrm>
        <a:off x="4486466" y="3204971"/>
        <a:ext cx="437625" cy="614115"/>
      </dsp:txXfrm>
    </dsp:sp>
    <dsp:sp modelId="{EDD2187A-C06B-4102-B7A9-911650D2C6CF}">
      <dsp:nvSpPr>
        <dsp:cNvPr id="0" name=""/>
        <dsp:cNvSpPr/>
      </dsp:nvSpPr>
      <dsp:spPr>
        <a:xfrm>
          <a:off x="4427250" y="3819087"/>
          <a:ext cx="278028" cy="286569"/>
        </a:xfrm>
        <a:custGeom>
          <a:avLst/>
          <a:gdLst/>
          <a:ahLst/>
          <a:cxnLst/>
          <a:rect l="0" t="0" r="0" b="0"/>
          <a:pathLst>
            <a:path>
              <a:moveTo>
                <a:pt x="278028" y="0"/>
              </a:moveTo>
              <a:lnTo>
                <a:pt x="278028" y="143284"/>
              </a:lnTo>
              <a:lnTo>
                <a:pt x="0" y="143284"/>
              </a:lnTo>
              <a:lnTo>
                <a:pt x="0" y="286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9A9D3-5D65-44C6-9F9E-FE880ED00B63}">
      <dsp:nvSpPr>
        <dsp:cNvPr id="0" name=""/>
        <dsp:cNvSpPr/>
      </dsp:nvSpPr>
      <dsp:spPr>
        <a:xfrm>
          <a:off x="4228453" y="4105656"/>
          <a:ext cx="397593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Heated</a:t>
          </a:r>
          <a:endParaRPr lang="da-DK" sz="800" kern="1200" dirty="0"/>
        </a:p>
      </dsp:txBody>
      <dsp:txXfrm>
        <a:off x="4228453" y="4105656"/>
        <a:ext cx="397593" cy="256032"/>
      </dsp:txXfrm>
    </dsp:sp>
    <dsp:sp modelId="{26CFA411-6D8C-4EB2-9CE6-F0850E31F60A}">
      <dsp:nvSpPr>
        <dsp:cNvPr id="0" name=""/>
        <dsp:cNvSpPr/>
      </dsp:nvSpPr>
      <dsp:spPr>
        <a:xfrm>
          <a:off x="4379611" y="4361689"/>
          <a:ext cx="91440" cy="356615"/>
        </a:xfrm>
        <a:custGeom>
          <a:avLst/>
          <a:gdLst/>
          <a:ahLst/>
          <a:cxnLst/>
          <a:rect l="0" t="0" r="0" b="0"/>
          <a:pathLst>
            <a:path>
              <a:moveTo>
                <a:pt x="47639" y="0"/>
              </a:moveTo>
              <a:lnTo>
                <a:pt x="47639" y="178307"/>
              </a:lnTo>
              <a:lnTo>
                <a:pt x="45720" y="178307"/>
              </a:lnTo>
              <a:lnTo>
                <a:pt x="45720" y="3566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39CB4-57D5-4C30-889A-1682209B065A}">
      <dsp:nvSpPr>
        <dsp:cNvPr id="0" name=""/>
        <dsp:cNvSpPr/>
      </dsp:nvSpPr>
      <dsp:spPr>
        <a:xfrm>
          <a:off x="4260496" y="4718304"/>
          <a:ext cx="329669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26</a:t>
          </a:r>
          <a:endParaRPr lang="da-DK" sz="800" kern="1200" dirty="0"/>
        </a:p>
      </dsp:txBody>
      <dsp:txXfrm>
        <a:off x="4260496" y="4718304"/>
        <a:ext cx="329669" cy="256032"/>
      </dsp:txXfrm>
    </dsp:sp>
    <dsp:sp modelId="{6838DB75-9CA3-44B0-85E1-8E8A5A552010}">
      <dsp:nvSpPr>
        <dsp:cNvPr id="0" name=""/>
        <dsp:cNvSpPr/>
      </dsp:nvSpPr>
      <dsp:spPr>
        <a:xfrm>
          <a:off x="4705278" y="3819087"/>
          <a:ext cx="265359" cy="28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84"/>
              </a:lnTo>
              <a:lnTo>
                <a:pt x="265359" y="143284"/>
              </a:lnTo>
              <a:lnTo>
                <a:pt x="265359" y="286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0CFB9-E2A9-4E04-A8E6-EDF8245D5217}">
      <dsp:nvSpPr>
        <dsp:cNvPr id="0" name=""/>
        <dsp:cNvSpPr/>
      </dsp:nvSpPr>
      <dsp:spPr>
        <a:xfrm>
          <a:off x="4771841" y="4105656"/>
          <a:ext cx="397593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Room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Temp</a:t>
          </a:r>
          <a:endParaRPr lang="da-DK" sz="800" kern="1200" dirty="0"/>
        </a:p>
      </dsp:txBody>
      <dsp:txXfrm>
        <a:off x="4771841" y="4105656"/>
        <a:ext cx="397593" cy="256032"/>
      </dsp:txXfrm>
    </dsp:sp>
    <dsp:sp modelId="{9EC69D76-F839-4006-A952-678000652AD8}">
      <dsp:nvSpPr>
        <dsp:cNvPr id="0" name=""/>
        <dsp:cNvSpPr/>
      </dsp:nvSpPr>
      <dsp:spPr>
        <a:xfrm>
          <a:off x="4922826" y="4361689"/>
          <a:ext cx="91440" cy="356615"/>
        </a:xfrm>
        <a:custGeom>
          <a:avLst/>
          <a:gdLst/>
          <a:ahLst/>
          <a:cxnLst/>
          <a:rect l="0" t="0" r="0" b="0"/>
          <a:pathLst>
            <a:path>
              <a:moveTo>
                <a:pt x="47811" y="0"/>
              </a:moveTo>
              <a:lnTo>
                <a:pt x="47811" y="178307"/>
              </a:lnTo>
              <a:lnTo>
                <a:pt x="45720" y="178307"/>
              </a:lnTo>
              <a:lnTo>
                <a:pt x="45720" y="3566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7AC24-A880-447F-8C69-F05483C36CC3}">
      <dsp:nvSpPr>
        <dsp:cNvPr id="0" name=""/>
        <dsp:cNvSpPr/>
      </dsp:nvSpPr>
      <dsp:spPr>
        <a:xfrm>
          <a:off x="4803712" y="4718304"/>
          <a:ext cx="329669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27</a:t>
          </a:r>
          <a:endParaRPr lang="da-DK" sz="800" kern="1200" dirty="0"/>
        </a:p>
      </dsp:txBody>
      <dsp:txXfrm>
        <a:off x="4803712" y="4718304"/>
        <a:ext cx="329669" cy="256032"/>
      </dsp:txXfrm>
    </dsp:sp>
    <dsp:sp modelId="{B69D74E8-D9A2-4630-8B11-10CDEAF3BB6A}">
      <dsp:nvSpPr>
        <dsp:cNvPr id="0" name=""/>
        <dsp:cNvSpPr/>
      </dsp:nvSpPr>
      <dsp:spPr>
        <a:xfrm>
          <a:off x="4270236" y="2763995"/>
          <a:ext cx="1238371" cy="440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487"/>
              </a:lnTo>
              <a:lnTo>
                <a:pt x="1238371" y="220487"/>
              </a:lnTo>
              <a:lnTo>
                <a:pt x="1238371" y="4409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DAE80-7789-4E89-9B7A-0431C0B8D1EA}">
      <dsp:nvSpPr>
        <dsp:cNvPr id="0" name=""/>
        <dsp:cNvSpPr/>
      </dsp:nvSpPr>
      <dsp:spPr>
        <a:xfrm>
          <a:off x="5289795" y="3204971"/>
          <a:ext cx="437625" cy="614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Packed Emitter</a:t>
          </a:r>
          <a:endParaRPr lang="da-DK" sz="800" kern="1200" dirty="0"/>
        </a:p>
      </dsp:txBody>
      <dsp:txXfrm>
        <a:off x="5289795" y="3204971"/>
        <a:ext cx="437625" cy="614115"/>
      </dsp:txXfrm>
    </dsp:sp>
    <dsp:sp modelId="{78EB0B3D-06C3-4416-95C8-EE818C64FFCB}">
      <dsp:nvSpPr>
        <dsp:cNvPr id="0" name=""/>
        <dsp:cNvSpPr/>
      </dsp:nvSpPr>
      <dsp:spPr>
        <a:xfrm>
          <a:off x="5460502" y="3819087"/>
          <a:ext cx="91440" cy="899217"/>
        </a:xfrm>
        <a:custGeom>
          <a:avLst/>
          <a:gdLst/>
          <a:ahLst/>
          <a:cxnLst/>
          <a:rect l="0" t="0" r="0" b="0"/>
          <a:pathLst>
            <a:path>
              <a:moveTo>
                <a:pt x="48105" y="0"/>
              </a:moveTo>
              <a:lnTo>
                <a:pt x="48105" y="449608"/>
              </a:lnTo>
              <a:lnTo>
                <a:pt x="45720" y="449608"/>
              </a:lnTo>
              <a:lnTo>
                <a:pt x="45720" y="899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3C526-167C-4016-9FD0-F0C09640795F}">
      <dsp:nvSpPr>
        <dsp:cNvPr id="0" name=""/>
        <dsp:cNvSpPr/>
      </dsp:nvSpPr>
      <dsp:spPr>
        <a:xfrm>
          <a:off x="5341387" y="4718304"/>
          <a:ext cx="329669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28</a:t>
          </a:r>
          <a:endParaRPr lang="da-DK" sz="800" kern="1200" dirty="0"/>
        </a:p>
      </dsp:txBody>
      <dsp:txXfrm>
        <a:off x="5341387" y="4718304"/>
        <a:ext cx="329669" cy="256032"/>
      </dsp:txXfrm>
    </dsp:sp>
    <dsp:sp modelId="{BA35C0AA-914F-421D-8954-C5126B5CDECB}">
      <dsp:nvSpPr>
        <dsp:cNvPr id="0" name=""/>
        <dsp:cNvSpPr/>
      </dsp:nvSpPr>
      <dsp:spPr>
        <a:xfrm>
          <a:off x="5696566" y="1881417"/>
          <a:ext cx="1354797" cy="35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41"/>
              </a:lnTo>
              <a:lnTo>
                <a:pt x="1354797" y="175041"/>
              </a:lnTo>
              <a:lnTo>
                <a:pt x="1354797" y="3500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64087-5DE2-4C97-997B-2C73B8C88896}">
      <dsp:nvSpPr>
        <dsp:cNvPr id="0" name=""/>
        <dsp:cNvSpPr/>
      </dsp:nvSpPr>
      <dsp:spPr>
        <a:xfrm>
          <a:off x="6476726" y="2231500"/>
          <a:ext cx="1149274" cy="526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b="1" kern="1200" dirty="0" smtClean="0"/>
            <a:t>Direct Junction</a:t>
          </a:r>
          <a:endParaRPr lang="da-DK" sz="1000" b="1" kern="1200" dirty="0"/>
        </a:p>
      </dsp:txBody>
      <dsp:txXfrm>
        <a:off x="6476726" y="2231500"/>
        <a:ext cx="1149274" cy="526384"/>
      </dsp:txXfrm>
    </dsp:sp>
    <dsp:sp modelId="{BABB3D65-63E3-412C-8FF6-0A387D1D63E4}">
      <dsp:nvSpPr>
        <dsp:cNvPr id="0" name=""/>
        <dsp:cNvSpPr/>
      </dsp:nvSpPr>
      <dsp:spPr>
        <a:xfrm>
          <a:off x="6393058" y="2757884"/>
          <a:ext cx="658305" cy="447088"/>
        </a:xfrm>
        <a:custGeom>
          <a:avLst/>
          <a:gdLst/>
          <a:ahLst/>
          <a:cxnLst/>
          <a:rect l="0" t="0" r="0" b="0"/>
          <a:pathLst>
            <a:path>
              <a:moveTo>
                <a:pt x="658305" y="0"/>
              </a:moveTo>
              <a:lnTo>
                <a:pt x="658305" y="223544"/>
              </a:lnTo>
              <a:lnTo>
                <a:pt x="0" y="223544"/>
              </a:lnTo>
              <a:lnTo>
                <a:pt x="0" y="44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BA6B0-7A2E-4EDD-A6DF-D872CFCF334A}">
      <dsp:nvSpPr>
        <dsp:cNvPr id="0" name=""/>
        <dsp:cNvSpPr/>
      </dsp:nvSpPr>
      <dsp:spPr>
        <a:xfrm>
          <a:off x="6174245" y="3204973"/>
          <a:ext cx="437625" cy="614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Pre-Col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Column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 +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Emitter</a:t>
          </a:r>
          <a:endParaRPr lang="da-DK" sz="800" kern="1200" dirty="0"/>
        </a:p>
      </dsp:txBody>
      <dsp:txXfrm>
        <a:off x="6174245" y="3204973"/>
        <a:ext cx="437625" cy="614115"/>
      </dsp:txXfrm>
    </dsp:sp>
    <dsp:sp modelId="{8EF9F217-E5E9-44AC-8180-3A0AC2FD8E8E}">
      <dsp:nvSpPr>
        <dsp:cNvPr id="0" name=""/>
        <dsp:cNvSpPr/>
      </dsp:nvSpPr>
      <dsp:spPr>
        <a:xfrm>
          <a:off x="6080036" y="3819089"/>
          <a:ext cx="313022" cy="286567"/>
        </a:xfrm>
        <a:custGeom>
          <a:avLst/>
          <a:gdLst/>
          <a:ahLst/>
          <a:cxnLst/>
          <a:rect l="0" t="0" r="0" b="0"/>
          <a:pathLst>
            <a:path>
              <a:moveTo>
                <a:pt x="313022" y="0"/>
              </a:moveTo>
              <a:lnTo>
                <a:pt x="313022" y="143283"/>
              </a:lnTo>
              <a:lnTo>
                <a:pt x="0" y="143283"/>
              </a:lnTo>
              <a:lnTo>
                <a:pt x="0" y="286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46AD4-AA5C-41F5-971D-E9232BADD402}">
      <dsp:nvSpPr>
        <dsp:cNvPr id="0" name=""/>
        <dsp:cNvSpPr/>
      </dsp:nvSpPr>
      <dsp:spPr>
        <a:xfrm>
          <a:off x="5878374" y="4105656"/>
          <a:ext cx="403323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Heated</a:t>
          </a:r>
          <a:endParaRPr lang="da-DK" sz="800" kern="1200" dirty="0"/>
        </a:p>
      </dsp:txBody>
      <dsp:txXfrm>
        <a:off x="5878374" y="4105656"/>
        <a:ext cx="403323" cy="256032"/>
      </dsp:txXfrm>
    </dsp:sp>
    <dsp:sp modelId="{A6C5C64F-76A8-42D0-842B-92E006417EDB}">
      <dsp:nvSpPr>
        <dsp:cNvPr id="0" name=""/>
        <dsp:cNvSpPr/>
      </dsp:nvSpPr>
      <dsp:spPr>
        <a:xfrm>
          <a:off x="6031553" y="4361689"/>
          <a:ext cx="91440" cy="356615"/>
        </a:xfrm>
        <a:custGeom>
          <a:avLst/>
          <a:gdLst/>
          <a:ahLst/>
          <a:cxnLst/>
          <a:rect l="0" t="0" r="0" b="0"/>
          <a:pathLst>
            <a:path>
              <a:moveTo>
                <a:pt x="48482" y="0"/>
              </a:moveTo>
              <a:lnTo>
                <a:pt x="48482" y="178307"/>
              </a:lnTo>
              <a:lnTo>
                <a:pt x="45720" y="178307"/>
              </a:lnTo>
              <a:lnTo>
                <a:pt x="45720" y="3566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8D2DA-934B-42D8-9E05-D80BBC2B0BF5}">
      <dsp:nvSpPr>
        <dsp:cNvPr id="0" name=""/>
        <dsp:cNvSpPr/>
      </dsp:nvSpPr>
      <dsp:spPr>
        <a:xfrm>
          <a:off x="5912681" y="4718304"/>
          <a:ext cx="329184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29</a:t>
          </a:r>
          <a:endParaRPr lang="da-DK" sz="800" kern="1200" dirty="0"/>
        </a:p>
      </dsp:txBody>
      <dsp:txXfrm>
        <a:off x="5912681" y="4718304"/>
        <a:ext cx="329184" cy="256032"/>
      </dsp:txXfrm>
    </dsp:sp>
    <dsp:sp modelId="{0A004819-9272-4F38-A0BB-B089EECBE2EF}">
      <dsp:nvSpPr>
        <dsp:cNvPr id="0" name=""/>
        <dsp:cNvSpPr/>
      </dsp:nvSpPr>
      <dsp:spPr>
        <a:xfrm>
          <a:off x="6393058" y="3819089"/>
          <a:ext cx="226952" cy="28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83"/>
              </a:lnTo>
              <a:lnTo>
                <a:pt x="226952" y="143283"/>
              </a:lnTo>
              <a:lnTo>
                <a:pt x="226952" y="286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500BA-4DA7-4253-81F6-6304A508A154}">
      <dsp:nvSpPr>
        <dsp:cNvPr id="0" name=""/>
        <dsp:cNvSpPr/>
      </dsp:nvSpPr>
      <dsp:spPr>
        <a:xfrm>
          <a:off x="6417984" y="4105656"/>
          <a:ext cx="404053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Room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Temp</a:t>
          </a:r>
          <a:endParaRPr lang="da-DK" sz="800" kern="1200" dirty="0"/>
        </a:p>
      </dsp:txBody>
      <dsp:txXfrm>
        <a:off x="6417984" y="4105656"/>
        <a:ext cx="404053" cy="256032"/>
      </dsp:txXfrm>
    </dsp:sp>
    <dsp:sp modelId="{48D16005-C014-490C-91C2-B5FCB483FA30}">
      <dsp:nvSpPr>
        <dsp:cNvPr id="0" name=""/>
        <dsp:cNvSpPr/>
      </dsp:nvSpPr>
      <dsp:spPr>
        <a:xfrm>
          <a:off x="6574291" y="4361689"/>
          <a:ext cx="91440" cy="356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307"/>
              </a:lnTo>
              <a:lnTo>
                <a:pt x="47017" y="178307"/>
              </a:lnTo>
              <a:lnTo>
                <a:pt x="47017" y="3566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B0F3D-5BBA-4D94-B3A7-626D3D72DA8E}">
      <dsp:nvSpPr>
        <dsp:cNvPr id="0" name=""/>
        <dsp:cNvSpPr/>
      </dsp:nvSpPr>
      <dsp:spPr>
        <a:xfrm>
          <a:off x="6456717" y="4718304"/>
          <a:ext cx="329184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30</a:t>
          </a:r>
          <a:endParaRPr lang="da-DK" sz="800" kern="1200" dirty="0"/>
        </a:p>
      </dsp:txBody>
      <dsp:txXfrm>
        <a:off x="6456717" y="4718304"/>
        <a:ext cx="329184" cy="256032"/>
      </dsp:txXfrm>
    </dsp:sp>
    <dsp:sp modelId="{30E3E61B-ACB4-49ED-A1AB-3F066E1A1922}">
      <dsp:nvSpPr>
        <dsp:cNvPr id="0" name=""/>
        <dsp:cNvSpPr/>
      </dsp:nvSpPr>
      <dsp:spPr>
        <a:xfrm>
          <a:off x="7051364" y="2757884"/>
          <a:ext cx="599187" cy="44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44"/>
              </a:lnTo>
              <a:lnTo>
                <a:pt x="599187" y="223544"/>
              </a:lnTo>
              <a:lnTo>
                <a:pt x="599187" y="44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E16F4-9F91-4874-9A7B-50AA5FA72405}">
      <dsp:nvSpPr>
        <dsp:cNvPr id="0" name=""/>
        <dsp:cNvSpPr/>
      </dsp:nvSpPr>
      <dsp:spPr>
        <a:xfrm>
          <a:off x="7431738" y="3204973"/>
          <a:ext cx="437625" cy="614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Column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+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Emitter</a:t>
          </a:r>
          <a:endParaRPr lang="da-DK" sz="800" kern="1200" dirty="0"/>
        </a:p>
      </dsp:txBody>
      <dsp:txXfrm>
        <a:off x="7431738" y="3204973"/>
        <a:ext cx="437625" cy="614115"/>
      </dsp:txXfrm>
    </dsp:sp>
    <dsp:sp modelId="{E005B29B-4C87-4DB1-9106-93FF336D0D85}">
      <dsp:nvSpPr>
        <dsp:cNvPr id="0" name=""/>
        <dsp:cNvSpPr/>
      </dsp:nvSpPr>
      <dsp:spPr>
        <a:xfrm>
          <a:off x="7324280" y="3819089"/>
          <a:ext cx="326270" cy="286567"/>
        </a:xfrm>
        <a:custGeom>
          <a:avLst/>
          <a:gdLst/>
          <a:ahLst/>
          <a:cxnLst/>
          <a:rect l="0" t="0" r="0" b="0"/>
          <a:pathLst>
            <a:path>
              <a:moveTo>
                <a:pt x="326270" y="0"/>
              </a:moveTo>
              <a:lnTo>
                <a:pt x="326270" y="143283"/>
              </a:lnTo>
              <a:lnTo>
                <a:pt x="0" y="143283"/>
              </a:lnTo>
              <a:lnTo>
                <a:pt x="0" y="286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172F6-E348-4497-823F-CA036E12846C}">
      <dsp:nvSpPr>
        <dsp:cNvPr id="0" name=""/>
        <dsp:cNvSpPr/>
      </dsp:nvSpPr>
      <dsp:spPr>
        <a:xfrm>
          <a:off x="7119294" y="4105656"/>
          <a:ext cx="409971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/>
            <a:t>Heated</a:t>
          </a:r>
          <a:endParaRPr lang="da-DK" sz="800" kern="1200" dirty="0"/>
        </a:p>
      </dsp:txBody>
      <dsp:txXfrm>
        <a:off x="7119294" y="4105656"/>
        <a:ext cx="409971" cy="256032"/>
      </dsp:txXfrm>
    </dsp:sp>
    <dsp:sp modelId="{78838ACC-F062-4E1A-B614-061230AD7350}">
      <dsp:nvSpPr>
        <dsp:cNvPr id="0" name=""/>
        <dsp:cNvSpPr/>
      </dsp:nvSpPr>
      <dsp:spPr>
        <a:xfrm>
          <a:off x="7275331" y="4361689"/>
          <a:ext cx="91440" cy="356615"/>
        </a:xfrm>
        <a:custGeom>
          <a:avLst/>
          <a:gdLst/>
          <a:ahLst/>
          <a:cxnLst/>
          <a:rect l="0" t="0" r="0" b="0"/>
          <a:pathLst>
            <a:path>
              <a:moveTo>
                <a:pt x="48948" y="0"/>
              </a:moveTo>
              <a:lnTo>
                <a:pt x="48948" y="178307"/>
              </a:lnTo>
              <a:lnTo>
                <a:pt x="45720" y="178307"/>
              </a:lnTo>
              <a:lnTo>
                <a:pt x="45720" y="3566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23D1D-3E05-443A-A1E7-CB3F1F84834C}">
      <dsp:nvSpPr>
        <dsp:cNvPr id="0" name=""/>
        <dsp:cNvSpPr/>
      </dsp:nvSpPr>
      <dsp:spPr>
        <a:xfrm>
          <a:off x="7156459" y="4718304"/>
          <a:ext cx="329184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31</a:t>
          </a:r>
          <a:endParaRPr lang="da-DK" sz="800" kern="1200" dirty="0"/>
        </a:p>
      </dsp:txBody>
      <dsp:txXfrm>
        <a:off x="7156459" y="4718304"/>
        <a:ext cx="329184" cy="256032"/>
      </dsp:txXfrm>
    </dsp:sp>
    <dsp:sp modelId="{7475476C-BCEF-41A4-A673-62F2FDF20DE7}">
      <dsp:nvSpPr>
        <dsp:cNvPr id="0" name=""/>
        <dsp:cNvSpPr/>
      </dsp:nvSpPr>
      <dsp:spPr>
        <a:xfrm>
          <a:off x="7650551" y="3819089"/>
          <a:ext cx="234952" cy="28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83"/>
              </a:lnTo>
              <a:lnTo>
                <a:pt x="234952" y="143283"/>
              </a:lnTo>
              <a:lnTo>
                <a:pt x="234952" y="286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87D0E-C894-4EF7-BF35-427310535A23}">
      <dsp:nvSpPr>
        <dsp:cNvPr id="0" name=""/>
        <dsp:cNvSpPr/>
      </dsp:nvSpPr>
      <dsp:spPr>
        <a:xfrm>
          <a:off x="7679763" y="4105656"/>
          <a:ext cx="411480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Room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a-DK" sz="800" kern="1200" dirty="0" smtClean="0"/>
            <a:t>Temp</a:t>
          </a:r>
          <a:endParaRPr lang="da-DK" sz="800" kern="1200" dirty="0"/>
        </a:p>
      </dsp:txBody>
      <dsp:txXfrm>
        <a:off x="7679763" y="4105656"/>
        <a:ext cx="411480" cy="256032"/>
      </dsp:txXfrm>
    </dsp:sp>
    <dsp:sp modelId="{8F4480B2-BFB1-4E0F-B2C0-65B932A1DBCD}">
      <dsp:nvSpPr>
        <dsp:cNvPr id="0" name=""/>
        <dsp:cNvSpPr/>
      </dsp:nvSpPr>
      <dsp:spPr>
        <a:xfrm>
          <a:off x="7835928" y="4361689"/>
          <a:ext cx="91440" cy="356615"/>
        </a:xfrm>
        <a:custGeom>
          <a:avLst/>
          <a:gdLst/>
          <a:ahLst/>
          <a:cxnLst/>
          <a:rect l="0" t="0" r="0" b="0"/>
          <a:pathLst>
            <a:path>
              <a:moveTo>
                <a:pt x="49575" y="0"/>
              </a:moveTo>
              <a:lnTo>
                <a:pt x="49575" y="178307"/>
              </a:lnTo>
              <a:lnTo>
                <a:pt x="45720" y="178307"/>
              </a:lnTo>
              <a:lnTo>
                <a:pt x="45720" y="3566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48892-A58A-48AD-BDE4-8DA1582117A8}">
      <dsp:nvSpPr>
        <dsp:cNvPr id="0" name=""/>
        <dsp:cNvSpPr/>
      </dsp:nvSpPr>
      <dsp:spPr>
        <a:xfrm>
          <a:off x="7717056" y="4718304"/>
          <a:ext cx="329184" cy="256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800" kern="1200" dirty="0" smtClean="0">
              <a:hlinkClick xmlns:r="http://schemas.openxmlformats.org/officeDocument/2006/relationships" r:id="" action="ppaction://hlinksldjump"/>
            </a:rPr>
            <a:t>Slide 32</a:t>
          </a:r>
          <a:endParaRPr lang="da-DK" sz="800" kern="1200" dirty="0"/>
        </a:p>
      </dsp:txBody>
      <dsp:txXfrm>
        <a:off x="7717056" y="4718304"/>
        <a:ext cx="329184" cy="256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4655B-0A7F-48BC-ABBD-637063ED1965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C2895-019C-4F84-A50F-211C924E7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60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6313" y="468313"/>
            <a:ext cx="2365375" cy="1774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22E0F-F38E-4A42-9D52-322124DAE9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C2895-019C-4F84-A50F-211C924E7E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84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C2895-019C-4F84-A50F-211C924E7E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0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C2895-019C-4F84-A50F-211C924E7E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545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C2895-019C-4F84-A50F-211C924E7E5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323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C2895-019C-4F84-A50F-211C924E7E5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32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C2895-019C-4F84-A50F-211C924E7E5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306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E80-E71E-4A24-A3E8-2925AFE13FA0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EB64-0A84-40C3-A4A4-A3F6CA3EA765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CD6-7A54-4C96-8ABF-DEA07A41D4EF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- ex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5948363"/>
            <a:ext cx="9144000" cy="9096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4" charset="0"/>
            </a:endParaRPr>
          </a:p>
        </p:txBody>
      </p:sp>
      <p:cxnSp>
        <p:nvCxnSpPr>
          <p:cNvPr id="4" name="Straight Connector 10"/>
          <p:cNvCxnSpPr>
            <a:cxnSpLocks noChangeShapeType="1"/>
          </p:cNvCxnSpPr>
          <p:nvPr/>
        </p:nvCxnSpPr>
        <p:spPr bwMode="auto">
          <a:xfrm>
            <a:off x="0" y="779463"/>
            <a:ext cx="9144000" cy="1587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</p:cxn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1060450" y="2979738"/>
            <a:ext cx="1804988" cy="3175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V="1">
            <a:off x="1049338" y="790575"/>
            <a:ext cx="7937" cy="5364163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8688" y="6230938"/>
            <a:ext cx="255587" cy="247650"/>
          </a:xfrm>
          <a:prstGeom prst="ellipse">
            <a:avLst/>
          </a:prstGeom>
          <a:solidFill>
            <a:srgbClr val="F51D30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defTabSz="457200" eaLnBrk="1" hangingPunct="1"/>
            <a:endParaRPr lang="en-US" sz="1800" b="1">
              <a:solidFill>
                <a:srgbClr val="FFFFFF"/>
              </a:solidFill>
            </a:endParaRPr>
          </a:p>
        </p:txBody>
      </p:sp>
      <p:pic>
        <p:nvPicPr>
          <p:cNvPr id="8" name="Picture 3" descr="ThermoFisher_PPT-Logo_032-B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241300"/>
            <a:ext cx="1860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668588" y="2840038"/>
            <a:ext cx="255587" cy="247650"/>
          </a:xfrm>
          <a:prstGeom prst="ellipse">
            <a:avLst/>
          </a:prstGeom>
          <a:solidFill>
            <a:srgbClr val="F51D30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defTabSz="457200" eaLnBrk="1" hangingPunct="1"/>
            <a:endParaRPr lang="en-US" sz="1800" b="1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1900" y="6184900"/>
            <a:ext cx="5016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4F4F4"/>
                </a:solidFill>
              </a:rPr>
              <a:t>The world leader in serving science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038475" y="3505200"/>
            <a:ext cx="5881688" cy="2225675"/>
          </a:xfrm>
        </p:spPr>
        <p:txBody>
          <a:bodyPr/>
          <a:lstStyle>
            <a:lvl1pPr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4300" indent="4763">
              <a:buFontTx/>
              <a:buNone/>
              <a:defRPr sz="1800"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>
          <a:xfrm>
            <a:off x="3027962" y="2790361"/>
            <a:ext cx="8683026" cy="384713"/>
          </a:xfrm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20 pt Arial Bold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D4E5-3843-48C5-862B-FA52E81D1AD7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E705-678D-44BB-8E33-4216148BB3D9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2BE5-F4AE-4DC3-B383-384D822DD322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C726-526B-4879-B2E1-9B1FDBF0BA77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19C-C7C5-40F2-B489-441E9702416D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0B66-969D-41B1-8369-AF1DE048D5C3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6E82-B2DB-4D3D-8F33-24A4D6795AF7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FA9-412A-4CAE-8292-7173191BAEF9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961F-54C0-4FE7-B96F-1D3AE7344BDC}" type="datetime1">
              <a:rPr lang="da-DK" smtClean="0"/>
              <a:pPr/>
              <a:t>30-05-2013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64A-6A22-4145-ABD4-26D38EB0EC99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jpe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24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e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17.jpeg"/><Relationship Id="rId10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19.jpe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emf"/><Relationship Id="rId5" Type="http://schemas.openxmlformats.org/officeDocument/2006/relationships/image" Target="../media/image6.emf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emf"/><Relationship Id="rId5" Type="http://schemas.openxmlformats.org/officeDocument/2006/relationships/image" Target="../media/image6.emf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jpeg"/><Relationship Id="rId2" Type="http://schemas.openxmlformats.org/officeDocument/2006/relationships/slide" Target="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1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16.jpeg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eg"/><Relationship Id="rId5" Type="http://schemas.openxmlformats.org/officeDocument/2006/relationships/image" Target="../media/image39.jpeg"/><Relationship Id="rId4" Type="http://schemas.openxmlformats.org/officeDocument/2006/relationships/slide" Target="slide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4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16.jpeg"/><Relationship Id="rId4" Type="http://schemas.openxmlformats.org/officeDocument/2006/relationships/slide" Target="slide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16.jpe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39.jpe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39.jpe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39.jpe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39.jpe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5" Type="http://schemas.openxmlformats.org/officeDocument/2006/relationships/slide" Target="slide40.xml"/><Relationship Id="rId4" Type="http://schemas.openxmlformats.org/officeDocument/2006/relationships/slide" Target="slide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33.xml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slide" Target="slide35.xml"/><Relationship Id="rId10" Type="http://schemas.openxmlformats.org/officeDocument/2006/relationships/image" Target="../media/image61.png"/><Relationship Id="rId4" Type="http://schemas.openxmlformats.org/officeDocument/2006/relationships/slide" Target="slide34.xml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jpeg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1.pn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1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16.jpe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12" Type="http://schemas.openxmlformats.org/officeDocument/2006/relationships/image" Target="../media/image11.png"/><Relationship Id="rId2" Type="http://schemas.openxmlformats.org/officeDocument/2006/relationships/image" Target="../media/image21.pn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14.png"/><Relationship Id="rId15" Type="http://schemas.openxmlformats.org/officeDocument/2006/relationships/image" Target="../media/image16.jpe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962" y="2628774"/>
            <a:ext cx="5406590" cy="707886"/>
          </a:xfrm>
        </p:spPr>
        <p:txBody>
          <a:bodyPr/>
          <a:lstStyle/>
          <a:p>
            <a:pPr algn="l"/>
            <a:r>
              <a:rPr lang="en-US" dirty="0" smtClean="0"/>
              <a:t>The Complete and Easy Guide to Configuring Your Specific Thermo </a:t>
            </a:r>
            <a:r>
              <a:rPr lang="en-US" dirty="0" err="1" smtClean="0"/>
              <a:t>NanoLC</a:t>
            </a:r>
            <a:r>
              <a:rPr lang="en-US" dirty="0" smtClean="0"/>
              <a:t> for Mass Spec Analysis</a:t>
            </a:r>
            <a:endParaRPr lang="en-US" sz="12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May 2013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-57024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da-DK" sz="3100" dirty="0" smtClean="0"/>
              <a:t>EASY-nLC 1000 with Liquid Junction and Packed Emitter</a:t>
            </a:r>
            <a:endParaRPr lang="da-DK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51311" y="940028"/>
            <a:ext cx="4040188" cy="639762"/>
          </a:xfrm>
        </p:spPr>
        <p:txBody>
          <a:bodyPr/>
          <a:lstStyle/>
          <a:p>
            <a:r>
              <a:rPr lang="da-DK" dirty="0" smtClean="0"/>
              <a:t>UHPLC Schematic--Preferred	</a:t>
            </a:r>
            <a:endParaRPr lang="da-DK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da-DK" dirty="0" smtClean="0"/>
          </a:p>
          <a:p>
            <a:endParaRPr lang="da-DK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769971" y="1252887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563083827"/>
              </p:ext>
            </p:extLst>
          </p:nvPr>
        </p:nvGraphicFramePr>
        <p:xfrm>
          <a:off x="4851859" y="1891837"/>
          <a:ext cx="4041777" cy="28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431768"/>
                <a:gridCol w="1262750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Waste in tubing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on LC Side Only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6041.5289</a:t>
                      </a: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Liquid Junction Cross Kit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ES269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HPLC Liquid Junction Cross + Beige Sleeves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ES257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unions*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1/32”)*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SC603*</a:t>
                      </a:r>
                    </a:p>
                    <a:p>
                      <a:pPr algn="ctr"/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9" name="Picture 35" descr="Product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10" y="3153673"/>
            <a:ext cx="979929" cy="464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Placeholder 24"/>
          <p:cNvSpPr txBox="1">
            <a:spLocks/>
          </p:cNvSpPr>
          <p:nvPr/>
        </p:nvSpPr>
        <p:spPr>
          <a:xfrm>
            <a:off x="49798" y="3863769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HPLC Schematic--300 bar max</a:t>
            </a:r>
            <a:endParaRPr 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40134" y="1592688"/>
            <a:ext cx="4420002" cy="2401781"/>
            <a:chOff x="96590" y="4325074"/>
            <a:chExt cx="4420002" cy="2401781"/>
          </a:xfrm>
        </p:grpSpPr>
        <p:pic>
          <p:nvPicPr>
            <p:cNvPr id="62" name="Picture 6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84" y="4422567"/>
              <a:ext cx="3788644" cy="230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Rectangle 57"/>
            <p:cNvSpPr/>
            <p:nvPr/>
          </p:nvSpPr>
          <p:spPr>
            <a:xfrm>
              <a:off x="96590" y="4325074"/>
              <a:ext cx="4420002" cy="2305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9" name="Picture 4" descr="Product pi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8165" y="3698221"/>
            <a:ext cx="928130" cy="4837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8000" y="4510839"/>
            <a:ext cx="4420002" cy="2002536"/>
            <a:chOff x="138000" y="4510839"/>
            <a:chExt cx="4420002" cy="2002536"/>
          </a:xfrm>
        </p:grpSpPr>
        <p:grpSp>
          <p:nvGrpSpPr>
            <p:cNvPr id="2" name="Group 1"/>
            <p:cNvGrpSpPr/>
            <p:nvPr/>
          </p:nvGrpSpPr>
          <p:grpSpPr>
            <a:xfrm>
              <a:off x="138000" y="4510839"/>
              <a:ext cx="4420002" cy="2002536"/>
              <a:chOff x="116228" y="1832883"/>
              <a:chExt cx="4420002" cy="20025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16228" y="1832883"/>
                <a:ext cx="4420002" cy="2002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282002" y="1941052"/>
                <a:ext cx="4094728" cy="1807190"/>
                <a:chOff x="3884714" y="3028604"/>
                <a:chExt cx="4094728" cy="1807190"/>
              </a:xfrm>
            </p:grpSpPr>
            <p:pic>
              <p:nvPicPr>
                <p:cNvPr id="86" name="Picture 85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t="27674" r="50005" b="52759"/>
                <a:stretch/>
              </p:blipFill>
              <p:spPr bwMode="auto">
                <a:xfrm>
                  <a:off x="3884714" y="3998553"/>
                  <a:ext cx="1894114" cy="45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87" name="Group 86"/>
                <p:cNvGrpSpPr/>
                <p:nvPr/>
              </p:nvGrpSpPr>
              <p:grpSpPr>
                <a:xfrm>
                  <a:off x="4207857" y="3028604"/>
                  <a:ext cx="3771585" cy="1807190"/>
                  <a:chOff x="4207857" y="3028604"/>
                  <a:chExt cx="3771585" cy="1807190"/>
                </a:xfrm>
              </p:grpSpPr>
              <p:pic>
                <p:nvPicPr>
                  <p:cNvPr id="88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 l="29612" r="53166"/>
                  <a:stretch/>
                </p:blipFill>
                <p:spPr bwMode="auto">
                  <a:xfrm>
                    <a:off x="5604656" y="3209581"/>
                    <a:ext cx="738306" cy="16148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9" name="Rectangle 88"/>
                  <p:cNvSpPr/>
                  <p:nvPr/>
                </p:nvSpPr>
                <p:spPr>
                  <a:xfrm>
                    <a:off x="5885933" y="4209505"/>
                    <a:ext cx="63143" cy="62628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0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duotone>
                      <a:prstClr val="black"/>
                      <a:schemeClr val="tx2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="" xmlns:a14="http://schemas.microsoft.com/office/drawing/2010/main">
                          <a14:imgLayer r:embed="rId7">
                            <a14:imgEffect>
                              <a14:colorTemperature colorTemp="1500"/>
                            </a14:imgEffect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 l="34127" t="11677" r="60266" b="50000"/>
                  <a:stretch/>
                </p:blipFill>
                <p:spPr bwMode="auto">
                  <a:xfrm flipV="1">
                    <a:off x="5789046" y="4180780"/>
                    <a:ext cx="254401" cy="65501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1" name="Rectangle 90"/>
                  <p:cNvSpPr/>
                  <p:nvPr/>
                </p:nvSpPr>
                <p:spPr>
                  <a:xfrm>
                    <a:off x="6780457" y="3514082"/>
                    <a:ext cx="86274" cy="5431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105880" y="4477104"/>
                    <a:ext cx="355193" cy="3104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cs typeface="Times New Roman" pitchFamily="18" charset="0"/>
                      </a:rPr>
                      <a:t>HV</a:t>
                    </a: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064841" y="3028604"/>
                    <a:ext cx="1072710" cy="4829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cs typeface="Times New Roman" pitchFamily="18" charset="0"/>
                      </a:rPr>
                      <a:t>Waste In Tubing</a:t>
                    </a:r>
                  </a:p>
                  <a:p>
                    <a:r>
                      <a:rPr lang="en-US" sz="1100" dirty="0" smtClean="0">
                        <a:cs typeface="Times New Roman" pitchFamily="18" charset="0"/>
                      </a:rPr>
                      <a:t>6041.5289</a:t>
                    </a:r>
                    <a:endParaRPr lang="en-US" sz="1100" dirty="0"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94" name="Straight Arrow Connector 93"/>
                  <p:cNvCxnSpPr/>
                  <p:nvPr/>
                </p:nvCxnSpPr>
                <p:spPr>
                  <a:xfrm flipH="1">
                    <a:off x="5938552" y="3287314"/>
                    <a:ext cx="177597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/>
                  <p:cNvCxnSpPr/>
                  <p:nvPr/>
                </p:nvCxnSpPr>
                <p:spPr>
                  <a:xfrm flipH="1">
                    <a:off x="5985164" y="4622236"/>
                    <a:ext cx="177597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601196" y="4462790"/>
                    <a:ext cx="10502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cs typeface="Times New Roman" pitchFamily="18" charset="0"/>
                      </a:rPr>
                      <a:t>Packed Emitter</a:t>
                    </a:r>
                    <a:endParaRPr lang="en-US" sz="1100" dirty="0">
                      <a:cs typeface="Times New Roman" pitchFamily="18" charset="0"/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5593770" y="4180780"/>
                    <a:ext cx="45719" cy="5630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4207857" y="3333855"/>
                    <a:ext cx="1247827" cy="4829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cs typeface="Times New Roman" pitchFamily="18" charset="0"/>
                      </a:rPr>
                      <a:t>Column Out Tubing</a:t>
                    </a:r>
                  </a:p>
                  <a:p>
                    <a:r>
                      <a:rPr lang="en-US" sz="1100" dirty="0" smtClean="0">
                        <a:cs typeface="Times New Roman" pitchFamily="18" charset="0"/>
                      </a:rPr>
                      <a:t>6041.5290</a:t>
                    </a:r>
                    <a:endParaRPr lang="en-US" sz="1100" dirty="0"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4559628" y="3714454"/>
                    <a:ext cx="0" cy="3393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391060" y="3524524"/>
                    <a:ext cx="1588382" cy="2932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smtClean="0">
                        <a:cs typeface="Times New Roman" pitchFamily="18" charset="0"/>
                      </a:rPr>
                      <a:t>Liquid Junction Cross</a:t>
                    </a:r>
                  </a:p>
                </p:txBody>
              </p:sp>
              <p:cxnSp>
                <p:nvCxnSpPr>
                  <p:cNvPr id="101" name="Straight Arrow Connector 100"/>
                  <p:cNvCxnSpPr/>
                  <p:nvPr/>
                </p:nvCxnSpPr>
                <p:spPr>
                  <a:xfrm flipH="1">
                    <a:off x="6086830" y="3725608"/>
                    <a:ext cx="355995" cy="2370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" name="Picture 101"/>
                  <p:cNvPicPr/>
                  <p:nvPr/>
                </p:nvPicPr>
                <p:blipFill rotWithShape="1">
                  <a:blip r:embed="rId8" cstate="print"/>
                  <a:srcRect l="58018" t="29203" b="59618"/>
                  <a:stretch/>
                </p:blipFill>
                <p:spPr>
                  <a:xfrm>
                    <a:off x="6283477" y="3919534"/>
                    <a:ext cx="1688951" cy="266700"/>
                  </a:xfrm>
                  <a:prstGeom prst="rect">
                    <a:avLst/>
                  </a:prstGeom>
                </p:spPr>
              </p:pic>
              <p:cxnSp>
                <p:nvCxnSpPr>
                  <p:cNvPr id="103" name="Straight Arrow Connector 102"/>
                  <p:cNvCxnSpPr>
                    <a:stCxn id="96" idx="0"/>
                  </p:cNvCxnSpPr>
                  <p:nvPr/>
                </p:nvCxnSpPr>
                <p:spPr>
                  <a:xfrm flipV="1">
                    <a:off x="7126340" y="4146853"/>
                    <a:ext cx="149862" cy="31593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890" y="5670415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18316" y="5663712"/>
              <a:ext cx="128016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35848" y="5229124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578699" y="549660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75690" y="51380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54799" y="548708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5235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11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545910" y="7791"/>
            <a:ext cx="80658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800" dirty="0" smtClean="0"/>
              <a:t>EASY-nLC 1000 with Direct Junction, Precolumn, Analytical Column and Emitter</a:t>
            </a:r>
            <a:endParaRPr lang="en-US" sz="2800" dirty="0"/>
          </a:p>
        </p:txBody>
      </p:sp>
      <p:sp>
        <p:nvSpPr>
          <p:cNvPr id="10" name="Text Placeholder 24"/>
          <p:cNvSpPr txBox="1">
            <a:spLocks/>
          </p:cNvSpPr>
          <p:nvPr/>
        </p:nvSpPr>
        <p:spPr>
          <a:xfrm>
            <a:off x="4526" y="78924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 Viper Column Schematic	</a:t>
            </a:r>
            <a:endParaRPr lang="da-DK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6228" y="1436910"/>
            <a:ext cx="4420002" cy="2045477"/>
            <a:chOff x="116228" y="1436910"/>
            <a:chExt cx="4420002" cy="2045477"/>
          </a:xfrm>
        </p:grpSpPr>
        <p:sp>
          <p:nvSpPr>
            <p:cNvPr id="12" name="Rectangle 11"/>
            <p:cNvSpPr/>
            <p:nvPr/>
          </p:nvSpPr>
          <p:spPr>
            <a:xfrm>
              <a:off x="116228" y="1436910"/>
              <a:ext cx="4420002" cy="2002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239703" y="1492797"/>
              <a:ext cx="4096235" cy="1989590"/>
              <a:chOff x="352097" y="935520"/>
              <a:chExt cx="5337885" cy="2301011"/>
            </a:xfrm>
          </p:grpSpPr>
          <p:pic>
            <p:nvPicPr>
              <p:cNvPr id="16" name="Picture 11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99" y="1251744"/>
                <a:ext cx="4827587" cy="14176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64833" y="990600"/>
                <a:ext cx="735713" cy="498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Viper</a:t>
                </a:r>
              </a:p>
              <a:p>
                <a:pPr algn="ctr"/>
                <a:r>
                  <a:rPr lang="en-US" sz="1100" dirty="0" smtClean="0"/>
                  <a:t> Union</a:t>
                </a:r>
                <a:endParaRPr 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46830" y="2133599"/>
                <a:ext cx="491569" cy="37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cs typeface="Times New Roman" pitchFamily="18" charset="0"/>
                  </a:rPr>
                  <a:t>Pre-</a:t>
                </a:r>
              </a:p>
              <a:p>
                <a:r>
                  <a:rPr lang="en-US" sz="800" dirty="0">
                    <a:cs typeface="Times New Roman" pitchFamily="18" charset="0"/>
                  </a:rPr>
                  <a:t>C</a:t>
                </a:r>
                <a:r>
                  <a:rPr lang="en-US" sz="800" dirty="0" smtClean="0">
                    <a:cs typeface="Times New Roman" pitchFamily="18" charset="0"/>
                  </a:rPr>
                  <a:t>olumn</a:t>
                </a:r>
                <a:endParaRPr lang="en-US" sz="800" dirty="0"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33800" y="2114438"/>
                <a:ext cx="595399" cy="37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cs typeface="Times New Roman" pitchFamily="18" charset="0"/>
                  </a:rPr>
                  <a:t>Analytical </a:t>
                </a:r>
              </a:p>
              <a:p>
                <a:r>
                  <a:rPr lang="en-US" sz="800" dirty="0">
                    <a:cs typeface="Times New Roman" pitchFamily="18" charset="0"/>
                  </a:rPr>
                  <a:t>C</a:t>
                </a:r>
                <a:r>
                  <a:rPr lang="en-US" sz="800" dirty="0" smtClean="0">
                    <a:cs typeface="Times New Roman" pitchFamily="18" charset="0"/>
                  </a:rPr>
                  <a:t>olumn</a:t>
                </a:r>
                <a:endParaRPr lang="en-US" sz="800" dirty="0"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00117" y="990134"/>
                <a:ext cx="8338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Peak Union</a:t>
                </a:r>
                <a:endParaRPr 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78917" y="2133600"/>
                <a:ext cx="6110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Metal  </a:t>
                </a:r>
              </a:p>
              <a:p>
                <a:r>
                  <a:rPr lang="en-US" sz="1100" dirty="0" smtClean="0">
                    <a:cs typeface="Times New Roman" pitchFamily="18" charset="0"/>
                  </a:rPr>
                  <a:t>Emitter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333998" y="1951703"/>
                <a:ext cx="1" cy="25620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362682" y="935520"/>
                <a:ext cx="106631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Mixing/Venting</a:t>
                </a:r>
              </a:p>
              <a:p>
                <a:pPr algn="ctr"/>
                <a:r>
                  <a:rPr lang="en-US" sz="1100" dirty="0" smtClean="0"/>
                  <a:t>Tee</a:t>
                </a:r>
                <a:endParaRPr lang="en-US" sz="1100" dirty="0"/>
              </a:p>
            </p:txBody>
          </p:sp>
          <p:grpSp>
            <p:nvGrpSpPr>
              <p:cNvPr id="24" name="Group 4"/>
              <p:cNvGrpSpPr>
                <a:grpSpLocks/>
              </p:cNvGrpSpPr>
              <p:nvPr/>
            </p:nvGrpSpPr>
            <p:grpSpPr bwMode="auto">
              <a:xfrm>
                <a:off x="2895841" y="1371600"/>
                <a:ext cx="1270" cy="327440"/>
                <a:chOff x="6752" y="316"/>
                <a:chExt cx="2" cy="516"/>
              </a:xfrm>
            </p:grpSpPr>
            <p:sp>
              <p:nvSpPr>
                <p:cNvPr id="31" name="Freeform 5"/>
                <p:cNvSpPr>
                  <a:spLocks/>
                </p:cNvSpPr>
                <p:nvPr/>
              </p:nvSpPr>
              <p:spPr bwMode="auto">
                <a:xfrm>
                  <a:off x="6752" y="316"/>
                  <a:ext cx="2" cy="516"/>
                </a:xfrm>
                <a:custGeom>
                  <a:avLst/>
                  <a:gdLst>
                    <a:gd name="T0" fmla="+- 0 316 316"/>
                    <a:gd name="T1" fmla="*/ 316 h 516"/>
                    <a:gd name="T2" fmla="+- 0 832 316"/>
                    <a:gd name="T3" fmla="*/ 832 h 516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516">
                      <a:moveTo>
                        <a:pt x="0" y="0"/>
                      </a:moveTo>
                      <a:lnTo>
                        <a:pt x="0" y="516"/>
                      </a:lnTo>
                    </a:path>
                  </a:pathLst>
                </a:custGeom>
                <a:noFill/>
                <a:ln w="15875">
                  <a:solidFill>
                    <a:schemeClr val="tx2">
                      <a:lumMod val="40000"/>
                      <a:lumOff val="6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4"/>
              <p:cNvGrpSpPr>
                <a:grpSpLocks/>
              </p:cNvGrpSpPr>
              <p:nvPr/>
            </p:nvGrpSpPr>
            <p:grpSpPr bwMode="auto">
              <a:xfrm>
                <a:off x="1676400" y="2667000"/>
                <a:ext cx="1270" cy="327440"/>
                <a:chOff x="6752" y="316"/>
                <a:chExt cx="2" cy="516"/>
              </a:xfrm>
            </p:grpSpPr>
            <p:sp>
              <p:nvSpPr>
                <p:cNvPr id="30" name="Freeform 5"/>
                <p:cNvSpPr>
                  <a:spLocks/>
                </p:cNvSpPr>
                <p:nvPr/>
              </p:nvSpPr>
              <p:spPr bwMode="auto">
                <a:xfrm>
                  <a:off x="6752" y="316"/>
                  <a:ext cx="2" cy="516"/>
                </a:xfrm>
                <a:custGeom>
                  <a:avLst/>
                  <a:gdLst>
                    <a:gd name="T0" fmla="+- 0 316 316"/>
                    <a:gd name="T1" fmla="*/ 316 h 516"/>
                    <a:gd name="T2" fmla="+- 0 832 316"/>
                    <a:gd name="T3" fmla="*/ 832 h 516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516">
                      <a:moveTo>
                        <a:pt x="0" y="0"/>
                      </a:moveTo>
                      <a:lnTo>
                        <a:pt x="0" y="516"/>
                      </a:lnTo>
                    </a:path>
                  </a:pathLst>
                </a:custGeom>
                <a:noFill/>
                <a:ln w="15875">
                  <a:solidFill>
                    <a:schemeClr val="tx2">
                      <a:lumMod val="40000"/>
                      <a:lumOff val="6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352097" y="2133599"/>
                <a:ext cx="978024" cy="42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/>
                  <a:t>Column Out</a:t>
                </a:r>
              </a:p>
              <a:p>
                <a:pPr algn="ctr"/>
                <a:r>
                  <a:rPr lang="en-US" sz="900" dirty="0" smtClean="0"/>
                  <a:t> Line to LC</a:t>
                </a:r>
                <a:endParaRPr lang="en-US" sz="900" dirty="0"/>
              </a:p>
            </p:txBody>
          </p:sp>
          <p:grpSp>
            <p:nvGrpSpPr>
              <p:cNvPr id="27" name="Group 4"/>
              <p:cNvGrpSpPr>
                <a:grpSpLocks/>
              </p:cNvGrpSpPr>
              <p:nvPr/>
            </p:nvGrpSpPr>
            <p:grpSpPr bwMode="auto">
              <a:xfrm>
                <a:off x="869685" y="1877541"/>
                <a:ext cx="1270" cy="327440"/>
                <a:chOff x="6752" y="316"/>
                <a:chExt cx="2" cy="516"/>
              </a:xfrm>
            </p:grpSpPr>
            <p:sp>
              <p:nvSpPr>
                <p:cNvPr id="29" name="Freeform 5"/>
                <p:cNvSpPr>
                  <a:spLocks/>
                </p:cNvSpPr>
                <p:nvPr/>
              </p:nvSpPr>
              <p:spPr bwMode="auto">
                <a:xfrm>
                  <a:off x="6752" y="316"/>
                  <a:ext cx="2" cy="516"/>
                </a:xfrm>
                <a:custGeom>
                  <a:avLst/>
                  <a:gdLst>
                    <a:gd name="T0" fmla="+- 0 316 316"/>
                    <a:gd name="T1" fmla="*/ 316 h 516"/>
                    <a:gd name="T2" fmla="+- 0 832 316"/>
                    <a:gd name="T3" fmla="*/ 832 h 516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516">
                      <a:moveTo>
                        <a:pt x="0" y="0"/>
                      </a:moveTo>
                      <a:lnTo>
                        <a:pt x="0" y="516"/>
                      </a:lnTo>
                    </a:path>
                  </a:pathLst>
                </a:custGeom>
                <a:noFill/>
                <a:ln w="15875">
                  <a:solidFill>
                    <a:schemeClr val="tx2">
                      <a:lumMod val="40000"/>
                      <a:lumOff val="6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887351" y="2969568"/>
                <a:ext cx="1573365" cy="26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/>
                  <a:t>Waste In Line from LC</a:t>
                </a:r>
                <a:endParaRPr lang="en-US" sz="9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925082" y="1639744"/>
              <a:ext cx="5565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Black </a:t>
              </a:r>
            </a:p>
            <a:p>
              <a:r>
                <a:rPr lang="en-US" sz="1100" dirty="0" smtClean="0"/>
                <a:t>Sleeve</a:t>
              </a:r>
              <a:endParaRPr lang="en-US" sz="1100" dirty="0"/>
            </a:p>
          </p:txBody>
        </p:sp>
        <p:cxnSp>
          <p:nvCxnSpPr>
            <p:cNvPr id="15" name="Straight Arrow Connector 4"/>
            <p:cNvCxnSpPr/>
            <p:nvPr/>
          </p:nvCxnSpPr>
          <p:spPr>
            <a:xfrm>
              <a:off x="3301785" y="1989647"/>
              <a:ext cx="179860" cy="2959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"/>
          <p:cNvGrpSpPr/>
          <p:nvPr/>
        </p:nvGrpSpPr>
        <p:grpSpPr>
          <a:xfrm>
            <a:off x="85140" y="4024245"/>
            <a:ext cx="4455925" cy="2002536"/>
            <a:chOff x="85140" y="4024245"/>
            <a:chExt cx="4455925" cy="2002536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04" y="4297680"/>
              <a:ext cx="4317175" cy="162621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1718486" y="5294496"/>
              <a:ext cx="63143" cy="626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2354958" y="5331528"/>
              <a:ext cx="595399" cy="37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cs typeface="Times New Roman" pitchFamily="18" charset="0"/>
                </a:rPr>
                <a:t>Analytical </a:t>
              </a:r>
            </a:p>
            <a:p>
              <a:r>
                <a:rPr lang="en-US" sz="800" dirty="0">
                  <a:cs typeface="Times New Roman" pitchFamily="18" charset="0"/>
                </a:rPr>
                <a:t>C</a:t>
              </a:r>
              <a:r>
                <a:rPr lang="en-US" sz="800" dirty="0" smtClean="0">
                  <a:cs typeface="Times New Roman" pitchFamily="18" charset="0"/>
                </a:rPr>
                <a:t>olumn</a:t>
              </a:r>
              <a:endParaRPr lang="en-US" sz="800" dirty="0"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13010" y="4599073"/>
              <a:ext cx="86274" cy="543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23867" y="4604293"/>
              <a:ext cx="86274" cy="543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1044014" y="5315154"/>
              <a:ext cx="491569" cy="37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cs typeface="Times New Roman" pitchFamily="18" charset="0"/>
                </a:rPr>
                <a:t>Pre-</a:t>
              </a:r>
            </a:p>
            <a:p>
              <a:r>
                <a:rPr lang="en-US" sz="800" dirty="0">
                  <a:cs typeface="Times New Roman" pitchFamily="18" charset="0"/>
                </a:rPr>
                <a:t>C</a:t>
              </a:r>
              <a:r>
                <a:rPr lang="en-US" sz="800" dirty="0" smtClean="0">
                  <a:cs typeface="Times New Roman" pitchFamily="18" charset="0"/>
                </a:rPr>
                <a:t>olumn</a:t>
              </a:r>
              <a:endParaRPr lang="en-US" sz="800" dirty="0"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97394" y="4113595"/>
              <a:ext cx="1072710" cy="482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cs typeface="Times New Roman" pitchFamily="18" charset="0"/>
                </a:rPr>
                <a:t>Waste In Tubing</a:t>
              </a:r>
            </a:p>
            <a:p>
              <a:r>
                <a:rPr lang="en-US" sz="1100" dirty="0" smtClean="0">
                  <a:cs typeface="Times New Roman" pitchFamily="18" charset="0"/>
                </a:rPr>
                <a:t>6041.5289</a:t>
              </a:r>
              <a:endParaRPr lang="en-US" sz="1100" dirty="0"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140" y="4369854"/>
              <a:ext cx="1247827" cy="482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cs typeface="Times New Roman" pitchFamily="18" charset="0"/>
                </a:rPr>
                <a:t>Column Out Tubing</a:t>
              </a:r>
            </a:p>
            <a:p>
              <a:r>
                <a:rPr lang="en-US" sz="1100" dirty="0" smtClean="0">
                  <a:cs typeface="Times New Roman" pitchFamily="18" charset="0"/>
                </a:rPr>
                <a:t>6041.5290</a:t>
              </a:r>
              <a:endParaRPr lang="en-US" sz="1100" dirty="0">
                <a:cs typeface="Times New Roman" pitchFamily="18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8881" y="4870654"/>
              <a:ext cx="0" cy="2370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771105" y="4372305"/>
              <a:ext cx="17759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190755" y="4608567"/>
              <a:ext cx="1588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cs typeface="Times New Roman" pitchFamily="18" charset="0"/>
                </a:rPr>
                <a:t>Venting</a:t>
              </a:r>
            </a:p>
            <a:p>
              <a:r>
                <a:rPr lang="en-US" sz="1100" dirty="0" smtClean="0">
                  <a:cs typeface="Times New Roman" pitchFamily="18" charset="0"/>
                </a:rPr>
                <a:t> Tee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886525" y="4809651"/>
              <a:ext cx="355995" cy="2370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4443" y="5447668"/>
              <a:ext cx="510165" cy="482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cs typeface="Times New Roman" pitchFamily="18" charset="0"/>
                </a:rPr>
                <a:t>Peek </a:t>
              </a:r>
            </a:p>
            <a:p>
              <a:r>
                <a:rPr lang="en-US" sz="1100" dirty="0" smtClean="0">
                  <a:cs typeface="Times New Roman" pitchFamily="18" charset="0"/>
                </a:rPr>
                <a:t>Union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3589524" y="5265771"/>
              <a:ext cx="1" cy="2562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61310" y="4506240"/>
              <a:ext cx="979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cs typeface="Times New Roman" pitchFamily="18" charset="0"/>
                </a:rPr>
                <a:t>Metal Emitter</a:t>
              </a:r>
              <a:endParaRPr lang="en-US" sz="1100" dirty="0">
                <a:cs typeface="Times New Roman" pitchFamily="18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>
              <a:off x="4051188" y="4767850"/>
              <a:ext cx="217168" cy="370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85140" y="4024245"/>
              <a:ext cx="4420002" cy="2002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294" y="4851017"/>
              <a:ext cx="633412" cy="57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3027"/>
            <a:stretch/>
          </p:blipFill>
          <p:spPr bwMode="auto">
            <a:xfrm>
              <a:off x="418628" y="5035788"/>
              <a:ext cx="597850" cy="368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912841" y="4444987"/>
              <a:ext cx="5565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Beige</a:t>
              </a:r>
            </a:p>
            <a:p>
              <a:r>
                <a:rPr lang="en-US" sz="1100" dirty="0" smtClean="0"/>
                <a:t>Sleeve</a:t>
              </a:r>
              <a:endParaRPr lang="en-US" sz="11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060938" y="4816662"/>
              <a:ext cx="179860" cy="2959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846" t="-3339" r="-3846" b="-3339"/>
            <a:stretch/>
          </p:blipFill>
          <p:spPr bwMode="auto">
            <a:xfrm>
              <a:off x="1106424" y="5166360"/>
              <a:ext cx="128016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846" t="-3339" r="-3846" b="-3339"/>
            <a:stretch/>
          </p:blipFill>
          <p:spPr bwMode="auto">
            <a:xfrm>
              <a:off x="1326237" y="5174778"/>
              <a:ext cx="137160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305493" y="5552443"/>
              <a:ext cx="8338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cs typeface="Times New Roman" pitchFamily="18" charset="0"/>
                </a:rPr>
                <a:t>Union for</a:t>
              </a:r>
            </a:p>
            <a:p>
              <a:r>
                <a:rPr lang="en-US" sz="1100" dirty="0" smtClean="0">
                  <a:cs typeface="Times New Roman" pitchFamily="18" charset="0"/>
                </a:rPr>
                <a:t>360 µm OD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 flipV="1">
              <a:off x="712974" y="5370546"/>
              <a:ext cx="1" cy="2562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Placeholder 24"/>
          <p:cNvSpPr txBox="1">
            <a:spLocks/>
          </p:cNvSpPr>
          <p:nvPr/>
        </p:nvSpPr>
        <p:spPr>
          <a:xfrm>
            <a:off x="-36418" y="3369236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 Non-Viper Column Schematic	</a:t>
            </a:r>
            <a:endParaRPr lang="da-DK" dirty="0"/>
          </a:p>
        </p:txBody>
      </p:sp>
      <p:sp>
        <p:nvSpPr>
          <p:cNvPr id="59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576785" y="767407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60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94824827"/>
              </p:ext>
            </p:extLst>
          </p:nvPr>
        </p:nvGraphicFramePr>
        <p:xfrm>
          <a:off x="4652479" y="1406518"/>
          <a:ext cx="4041777" cy="510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80776"/>
                <a:gridCol w="1313742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48976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Viper Union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SC900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808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Mixing/ Venting Tee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SC901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454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  <a:endParaRPr lang="da-DK" sz="11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8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280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(280µm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SC903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0392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Metal Emitter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ES542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2514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</a:t>
                      </a:r>
                    </a:p>
                    <a:p>
                      <a:pPr algn="ctr" fontAlgn="b"/>
                      <a:endParaRPr lang="da-DK" sz="8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Waste In Tubing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only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6041.5290*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6041.5289*</a:t>
                      </a:r>
                    </a:p>
                  </a:txBody>
                  <a:tcPr marL="9525" marR="9525" marT="9525" marB="0" anchor="b"/>
                </a:tc>
              </a:tr>
              <a:tr h="461199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Union for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360 µm OD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ES272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46314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Ultra High Pressure MicroTee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360 µm OD Tubing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(IDEX)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UH-750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454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1/32”)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</a:t>
                      </a:r>
                    </a:p>
                    <a:p>
                      <a:pPr algn="ctr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68997" y="3077113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55" y="2098551"/>
            <a:ext cx="895350" cy="419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Product picture">
            <a:hlinkClick r:id="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60" y="2588919"/>
            <a:ext cx="866775" cy="36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82" y="4071457"/>
            <a:ext cx="1077273" cy="4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56" y="5122754"/>
            <a:ext cx="1239181" cy="27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54" y="5523869"/>
            <a:ext cx="426720" cy="41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4918341" y="6488668"/>
            <a:ext cx="2831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*For non-Viper Column Connections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12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50376" y="198862"/>
            <a:ext cx="8243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800" dirty="0" smtClean="0"/>
              <a:t>EASY-nLC 1000 with Direct Junction, Analytical Column and Emitter</a:t>
            </a:r>
            <a:endParaRPr lang="en-US" sz="2800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590433" y="963355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4277702965"/>
              </p:ext>
            </p:extLst>
          </p:nvPr>
        </p:nvGraphicFramePr>
        <p:xfrm>
          <a:off x="4652479" y="1602466"/>
          <a:ext cx="4041777" cy="4574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Mixing/ Venting Tee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SC901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280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(280µm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SC903</a:t>
                      </a:r>
                    </a:p>
                    <a:p>
                      <a:pPr algn="ctr"/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Metal Emitter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ES542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Waste In Tubing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only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6041.5289*</a:t>
                      </a: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Ultra High Pressure MicroTee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360 µm OD Tubing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UH750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1/32”)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</a:t>
                      </a:r>
                    </a:p>
                    <a:p>
                      <a:pPr algn="ctr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 Placeholder 24"/>
          <p:cNvSpPr txBox="1">
            <a:spLocks/>
          </p:cNvSpPr>
          <p:nvPr/>
        </p:nvSpPr>
        <p:spPr>
          <a:xfrm>
            <a:off x="-22770" y="103978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 Viper Column Schematic	</a:t>
            </a:r>
            <a:endParaRPr lang="da-DK" dirty="0"/>
          </a:p>
        </p:txBody>
      </p:sp>
      <p:sp>
        <p:nvSpPr>
          <p:cNvPr id="13" name="Text Placeholder 24"/>
          <p:cNvSpPr txBox="1">
            <a:spLocks/>
          </p:cNvSpPr>
          <p:nvPr/>
        </p:nvSpPr>
        <p:spPr>
          <a:xfrm>
            <a:off x="4835" y="3498543"/>
            <a:ext cx="4280072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Non-Viper </a:t>
            </a:r>
            <a:r>
              <a:rPr lang="da-DK" dirty="0"/>
              <a:t>Column Schematic</a:t>
            </a:r>
            <a:endParaRPr lang="da-DK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235787" y="1688603"/>
            <a:ext cx="4737334" cy="2041173"/>
            <a:chOff x="-235787" y="1688603"/>
            <a:chExt cx="4737334" cy="2041173"/>
          </a:xfrm>
        </p:grpSpPr>
        <p:sp>
          <p:nvSpPr>
            <p:cNvPr id="15" name="Rectangle 14"/>
            <p:cNvSpPr/>
            <p:nvPr/>
          </p:nvSpPr>
          <p:spPr>
            <a:xfrm>
              <a:off x="81545" y="1706839"/>
              <a:ext cx="4420002" cy="2002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05"/>
            <p:cNvGrpSpPr/>
            <p:nvPr/>
          </p:nvGrpSpPr>
          <p:grpSpPr>
            <a:xfrm>
              <a:off x="-235787" y="1688603"/>
              <a:ext cx="4578359" cy="2041173"/>
              <a:chOff x="507446" y="3377174"/>
              <a:chExt cx="6749320" cy="2805233"/>
            </a:xfrm>
          </p:grpSpPr>
          <p:grpSp>
            <p:nvGrpSpPr>
              <p:cNvPr id="19" name="Group 107"/>
              <p:cNvGrpSpPr>
                <a:grpSpLocks/>
              </p:cNvGrpSpPr>
              <p:nvPr/>
            </p:nvGrpSpPr>
            <p:grpSpPr bwMode="auto">
              <a:xfrm>
                <a:off x="507446" y="5054626"/>
                <a:ext cx="1379132" cy="432528"/>
                <a:chOff x="3240" y="1883"/>
                <a:chExt cx="2172" cy="681"/>
              </a:xfrm>
            </p:grpSpPr>
            <p:sp>
              <p:nvSpPr>
                <p:cNvPr id="137" name="Freeform 108"/>
                <p:cNvSpPr>
                  <a:spLocks/>
                </p:cNvSpPr>
                <p:nvPr/>
              </p:nvSpPr>
              <p:spPr bwMode="auto">
                <a:xfrm>
                  <a:off x="3240" y="1883"/>
                  <a:ext cx="2172" cy="681"/>
                </a:xfrm>
                <a:custGeom>
                  <a:avLst/>
                  <a:gdLst>
                    <a:gd name="T0" fmla="+- 0 7898 3240"/>
                    <a:gd name="T1" fmla="*/ T0 w 2172"/>
                    <a:gd name="T2" fmla="+- 0 1883 1883"/>
                    <a:gd name="T3" fmla="*/ 1883 h 681"/>
                    <a:gd name="T4" fmla="+- 0 7898 3240"/>
                    <a:gd name="T5" fmla="*/ T4 w 2172"/>
                    <a:gd name="T6" fmla="+- 0 2384 1883"/>
                    <a:gd name="T7" fmla="*/ 2384 h 681"/>
                    <a:gd name="T8" fmla="+- 0 7900 3240"/>
                    <a:gd name="T9" fmla="*/ T8 w 2172"/>
                    <a:gd name="T10" fmla="+- 0 2421 1883"/>
                    <a:gd name="T11" fmla="*/ 2421 h 681"/>
                    <a:gd name="T12" fmla="+- 0 7901 3240"/>
                    <a:gd name="T13" fmla="*/ T12 w 2172"/>
                    <a:gd name="T14" fmla="+- 0 2452 1883"/>
                    <a:gd name="T15" fmla="*/ 2452 h 681"/>
                    <a:gd name="T16" fmla="+- 0 7896 3240"/>
                    <a:gd name="T17" fmla="*/ T16 w 2172"/>
                    <a:gd name="T18" fmla="+- 0 2518 1883"/>
                    <a:gd name="T19" fmla="*/ 2518 h 681"/>
                    <a:gd name="T20" fmla="+- 0 7832 3240"/>
                    <a:gd name="T21" fmla="*/ T20 w 2172"/>
                    <a:gd name="T22" fmla="+- 0 2560 1883"/>
                    <a:gd name="T23" fmla="*/ 2560 h 681"/>
                    <a:gd name="T24" fmla="+- 0 7740 3240"/>
                    <a:gd name="T25" fmla="*/ T24 w 2172"/>
                    <a:gd name="T26" fmla="+- 0 2564 1883"/>
                    <a:gd name="T27" fmla="*/ 2564 h 681"/>
                    <a:gd name="T28" fmla="+- 0 7678 3240"/>
                    <a:gd name="T29" fmla="*/ T28 w 2172"/>
                    <a:gd name="T30" fmla="+- 0 2564 1883"/>
                    <a:gd name="T31" fmla="*/ 2564 h 681"/>
                    <a:gd name="T32" fmla="+- 0 7562 3240"/>
                    <a:gd name="T33" fmla="*/ T32 w 2172"/>
                    <a:gd name="T34" fmla="+- 0 2564 1883"/>
                    <a:gd name="T35" fmla="*/ 2564 h 681"/>
                    <a:gd name="T36" fmla="+- 0 7397 3240"/>
                    <a:gd name="T37" fmla="*/ T36 w 2172"/>
                    <a:gd name="T38" fmla="+- 0 2564 1883"/>
                    <a:gd name="T39" fmla="*/ 2564 h 681"/>
                    <a:gd name="T40" fmla="+- 0 7190 3240"/>
                    <a:gd name="T41" fmla="*/ T40 w 2172"/>
                    <a:gd name="T42" fmla="+- 0 2564 1883"/>
                    <a:gd name="T43" fmla="*/ 2564 h 681"/>
                    <a:gd name="T44" fmla="+- 0 6947 3240"/>
                    <a:gd name="T45" fmla="*/ T44 w 2172"/>
                    <a:gd name="T46" fmla="+- 0 2564 1883"/>
                    <a:gd name="T47" fmla="*/ 2564 h 681"/>
                    <a:gd name="T48" fmla="+- 0 6674 3240"/>
                    <a:gd name="T49" fmla="*/ T48 w 2172"/>
                    <a:gd name="T50" fmla="+- 0 2564 1883"/>
                    <a:gd name="T51" fmla="*/ 2564 h 681"/>
                    <a:gd name="T52" fmla="+- 0 6377 3240"/>
                    <a:gd name="T53" fmla="*/ T52 w 2172"/>
                    <a:gd name="T54" fmla="+- 0 2564 1883"/>
                    <a:gd name="T55" fmla="*/ 2564 h 681"/>
                    <a:gd name="T56" fmla="+- 0 6064 3240"/>
                    <a:gd name="T57" fmla="*/ T56 w 2172"/>
                    <a:gd name="T58" fmla="+- 0 2564 1883"/>
                    <a:gd name="T59" fmla="*/ 2564 h 681"/>
                    <a:gd name="T60" fmla="+- 0 5739 3240"/>
                    <a:gd name="T61" fmla="*/ T60 w 2172"/>
                    <a:gd name="T62" fmla="+- 0 2564 1883"/>
                    <a:gd name="T63" fmla="*/ 2564 h 681"/>
                    <a:gd name="T64" fmla="+- 0 5730 3240"/>
                    <a:gd name="T65" fmla="*/ T64 w 2172"/>
                    <a:gd name="T66" fmla="+- 0 2564 1883"/>
                    <a:gd name="T67" fmla="*/ 2564 h 68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  <a:cxn ang="0">
                      <a:pos x="T45" y="T47"/>
                    </a:cxn>
                    <a:cxn ang="0">
                      <a:pos x="T49" y="T51"/>
                    </a:cxn>
                    <a:cxn ang="0">
                      <a:pos x="T53" y="T55"/>
                    </a:cxn>
                    <a:cxn ang="0">
                      <a:pos x="T57" y="T59"/>
                    </a:cxn>
                    <a:cxn ang="0">
                      <a:pos x="T61" y="T63"/>
                    </a:cxn>
                    <a:cxn ang="0">
                      <a:pos x="T65" y="T67"/>
                    </a:cxn>
                  </a:cxnLst>
                  <a:rect l="0" t="0" r="r" b="b"/>
                  <a:pathLst>
                    <a:path w="2172" h="681">
                      <a:moveTo>
                        <a:pt x="4658" y="0"/>
                      </a:moveTo>
                      <a:lnTo>
                        <a:pt x="4658" y="501"/>
                      </a:lnTo>
                      <a:lnTo>
                        <a:pt x="4660" y="538"/>
                      </a:lnTo>
                      <a:lnTo>
                        <a:pt x="4661" y="569"/>
                      </a:lnTo>
                      <a:lnTo>
                        <a:pt x="4656" y="635"/>
                      </a:lnTo>
                      <a:lnTo>
                        <a:pt x="4592" y="677"/>
                      </a:lnTo>
                      <a:lnTo>
                        <a:pt x="4500" y="681"/>
                      </a:lnTo>
                      <a:lnTo>
                        <a:pt x="4438" y="681"/>
                      </a:lnTo>
                      <a:lnTo>
                        <a:pt x="4322" y="681"/>
                      </a:lnTo>
                      <a:lnTo>
                        <a:pt x="4157" y="681"/>
                      </a:lnTo>
                      <a:lnTo>
                        <a:pt x="3950" y="681"/>
                      </a:lnTo>
                      <a:lnTo>
                        <a:pt x="3707" y="681"/>
                      </a:lnTo>
                      <a:lnTo>
                        <a:pt x="3434" y="681"/>
                      </a:lnTo>
                      <a:lnTo>
                        <a:pt x="3137" y="681"/>
                      </a:lnTo>
                      <a:lnTo>
                        <a:pt x="2824" y="681"/>
                      </a:lnTo>
                      <a:lnTo>
                        <a:pt x="2499" y="681"/>
                      </a:lnTo>
                      <a:lnTo>
                        <a:pt x="2490" y="681"/>
                      </a:lnTo>
                    </a:path>
                  </a:pathLst>
                </a:custGeom>
                <a:noFill/>
                <a:ln w="25400">
                  <a:solidFill>
                    <a:srgbClr val="AA8E6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07"/>
              <p:cNvGrpSpPr/>
              <p:nvPr/>
            </p:nvGrpSpPr>
            <p:grpSpPr>
              <a:xfrm>
                <a:off x="1583770" y="3945082"/>
                <a:ext cx="5482909" cy="1206500"/>
                <a:chOff x="1533524" y="3767256"/>
                <a:chExt cx="5482909" cy="1206500"/>
              </a:xfrm>
            </p:grpSpPr>
            <p:pic>
              <p:nvPicPr>
                <p:cNvPr id="33" name="Picture 32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14331" t="27674" r="50005" b="62543"/>
                <a:stretch/>
              </p:blipFill>
              <p:spPr bwMode="auto">
                <a:xfrm>
                  <a:off x="1533524" y="4165074"/>
                  <a:ext cx="1351189" cy="2254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34" name="Group 7"/>
                <p:cNvGrpSpPr>
                  <a:grpSpLocks/>
                </p:cNvGrpSpPr>
                <p:nvPr/>
              </p:nvGrpSpPr>
              <p:grpSpPr bwMode="auto">
                <a:xfrm>
                  <a:off x="3922275" y="4269540"/>
                  <a:ext cx="2358240" cy="1270"/>
                  <a:chOff x="6177" y="1113"/>
                  <a:chExt cx="3714" cy="2"/>
                </a:xfrm>
              </p:grpSpPr>
              <p:sp>
                <p:nvSpPr>
                  <p:cNvPr id="136" name="Freeform 8"/>
                  <p:cNvSpPr>
                    <a:spLocks/>
                  </p:cNvSpPr>
                  <p:nvPr/>
                </p:nvSpPr>
                <p:spPr bwMode="auto">
                  <a:xfrm>
                    <a:off x="6177" y="1113"/>
                    <a:ext cx="3714" cy="2"/>
                  </a:xfrm>
                  <a:custGeom>
                    <a:avLst/>
                    <a:gdLst>
                      <a:gd name="T0" fmla="+- 0 6177 6177"/>
                      <a:gd name="T1" fmla="*/ T0 w 3714"/>
                      <a:gd name="T2" fmla="+- 0 9891 6177"/>
                      <a:gd name="T3" fmla="*/ T2 w 3714"/>
                    </a:gdLst>
                    <a:ahLst/>
                    <a:cxnLst>
                      <a:cxn ang="0">
                        <a:pos x="T1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3714">
                        <a:moveTo>
                          <a:pt x="0" y="0"/>
                        </a:moveTo>
                        <a:lnTo>
                          <a:pt x="3714" y="0"/>
                        </a:lnTo>
                      </a:path>
                    </a:pathLst>
                  </a:custGeom>
                  <a:noFill/>
                  <a:ln w="25400">
                    <a:solidFill>
                      <a:srgbClr val="AA8E6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" name="Group 9"/>
                <p:cNvGrpSpPr>
                  <a:grpSpLocks/>
                </p:cNvGrpSpPr>
                <p:nvPr/>
              </p:nvGrpSpPr>
              <p:grpSpPr bwMode="auto">
                <a:xfrm>
                  <a:off x="4615651" y="4251756"/>
                  <a:ext cx="447646" cy="687217"/>
                  <a:chOff x="7269" y="1085"/>
                  <a:chExt cx="705" cy="1082"/>
                </a:xfrm>
              </p:grpSpPr>
              <p:sp>
                <p:nvSpPr>
                  <p:cNvPr id="135" name="Freeform 10"/>
                  <p:cNvSpPr>
                    <a:spLocks/>
                  </p:cNvSpPr>
                  <p:nvPr/>
                </p:nvSpPr>
                <p:spPr bwMode="auto">
                  <a:xfrm>
                    <a:off x="7269" y="1085"/>
                    <a:ext cx="705" cy="1082"/>
                  </a:xfrm>
                  <a:custGeom>
                    <a:avLst/>
                    <a:gdLst>
                      <a:gd name="T0" fmla="+- 0 7732 7269"/>
                      <a:gd name="T1" fmla="*/ T0 w 705"/>
                      <a:gd name="T2" fmla="+- 0 1085 1085"/>
                      <a:gd name="T3" fmla="*/ 1085 h 1082"/>
                      <a:gd name="T4" fmla="+- 0 7705 7269"/>
                      <a:gd name="T5" fmla="*/ T4 w 705"/>
                      <a:gd name="T6" fmla="+- 0 1086 1085"/>
                      <a:gd name="T7" fmla="*/ 1086 h 1082"/>
                      <a:gd name="T8" fmla="+- 0 7533 7269"/>
                      <a:gd name="T9" fmla="*/ T8 w 705"/>
                      <a:gd name="T10" fmla="+- 0 1086 1085"/>
                      <a:gd name="T11" fmla="*/ 1086 h 1082"/>
                      <a:gd name="T12" fmla="+- 0 7513 7269"/>
                      <a:gd name="T13" fmla="*/ T12 w 705"/>
                      <a:gd name="T14" fmla="+- 0 1090 1085"/>
                      <a:gd name="T15" fmla="*/ 1090 h 1082"/>
                      <a:gd name="T16" fmla="+- 0 7514 7269"/>
                      <a:gd name="T17" fmla="*/ T16 w 705"/>
                      <a:gd name="T18" fmla="+- 0 1112 1085"/>
                      <a:gd name="T19" fmla="*/ 1112 h 1082"/>
                      <a:gd name="T20" fmla="+- 0 7514 7269"/>
                      <a:gd name="T21" fmla="*/ T20 w 705"/>
                      <a:gd name="T22" fmla="+- 0 1308 1085"/>
                      <a:gd name="T23" fmla="*/ 1308 h 1082"/>
                      <a:gd name="T24" fmla="+- 0 7487 7269"/>
                      <a:gd name="T25" fmla="*/ T24 w 705"/>
                      <a:gd name="T26" fmla="+- 0 1311 1085"/>
                      <a:gd name="T27" fmla="*/ 1311 h 1082"/>
                      <a:gd name="T28" fmla="+- 0 7296 7269"/>
                      <a:gd name="T29" fmla="*/ T28 w 705"/>
                      <a:gd name="T30" fmla="+- 0 1311 1085"/>
                      <a:gd name="T31" fmla="*/ 1311 h 1082"/>
                      <a:gd name="T32" fmla="+- 0 7274 7269"/>
                      <a:gd name="T33" fmla="*/ T32 w 705"/>
                      <a:gd name="T34" fmla="+- 0 1315 1085"/>
                      <a:gd name="T35" fmla="*/ 1315 h 1082"/>
                      <a:gd name="T36" fmla="+- 0 7269 7269"/>
                      <a:gd name="T37" fmla="*/ T36 w 705"/>
                      <a:gd name="T38" fmla="+- 0 1338 1085"/>
                      <a:gd name="T39" fmla="*/ 1338 h 1082"/>
                      <a:gd name="T40" fmla="+- 0 7269 7269"/>
                      <a:gd name="T41" fmla="*/ T40 w 705"/>
                      <a:gd name="T42" fmla="+- 0 2167 1085"/>
                      <a:gd name="T43" fmla="*/ 2167 h 1082"/>
                      <a:gd name="T44" fmla="+- 0 7954 7269"/>
                      <a:gd name="T45" fmla="*/ T44 w 705"/>
                      <a:gd name="T46" fmla="+- 0 2167 1085"/>
                      <a:gd name="T47" fmla="*/ 2167 h 1082"/>
                      <a:gd name="T48" fmla="+- 0 7974 7269"/>
                      <a:gd name="T49" fmla="*/ T48 w 705"/>
                      <a:gd name="T50" fmla="+- 0 2163 1085"/>
                      <a:gd name="T51" fmla="*/ 2163 h 1082"/>
                      <a:gd name="T52" fmla="+- 0 7973 7269"/>
                      <a:gd name="T53" fmla="*/ T52 w 705"/>
                      <a:gd name="T54" fmla="+- 0 2142 1085"/>
                      <a:gd name="T55" fmla="*/ 2142 h 1082"/>
                      <a:gd name="T56" fmla="+- 0 7973 7269"/>
                      <a:gd name="T57" fmla="*/ T56 w 705"/>
                      <a:gd name="T58" fmla="+- 0 1311 1085"/>
                      <a:gd name="T59" fmla="*/ 1311 h 1082"/>
                      <a:gd name="T60" fmla="+- 0 7735 7269"/>
                      <a:gd name="T61" fmla="*/ T60 w 705"/>
                      <a:gd name="T62" fmla="+- 0 1311 1085"/>
                      <a:gd name="T63" fmla="*/ 1311 h 1082"/>
                      <a:gd name="T64" fmla="+- 0 7732 7269"/>
                      <a:gd name="T65" fmla="*/ T64 w 705"/>
                      <a:gd name="T66" fmla="+- 0 1286 1085"/>
                      <a:gd name="T67" fmla="*/ 1286 h 1082"/>
                      <a:gd name="T68" fmla="+- 0 7732 7269"/>
                      <a:gd name="T69" fmla="*/ T68 w 705"/>
                      <a:gd name="T70" fmla="+- 0 1085 1085"/>
                      <a:gd name="T71" fmla="*/ 1085 h 1082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  <a:cxn ang="0">
                        <a:pos x="T37" y="T39"/>
                      </a:cxn>
                      <a:cxn ang="0">
                        <a:pos x="T41" y="T43"/>
                      </a:cxn>
                      <a:cxn ang="0">
                        <a:pos x="T45" y="T47"/>
                      </a:cxn>
                      <a:cxn ang="0">
                        <a:pos x="T49" y="T51"/>
                      </a:cxn>
                      <a:cxn ang="0">
                        <a:pos x="T53" y="T55"/>
                      </a:cxn>
                      <a:cxn ang="0">
                        <a:pos x="T57" y="T59"/>
                      </a:cxn>
                      <a:cxn ang="0">
                        <a:pos x="T61" y="T63"/>
                      </a:cxn>
                      <a:cxn ang="0">
                        <a:pos x="T65" y="T67"/>
                      </a:cxn>
                      <a:cxn ang="0">
                        <a:pos x="T69" y="T71"/>
                      </a:cxn>
                    </a:cxnLst>
                    <a:rect l="0" t="0" r="r" b="b"/>
                    <a:pathLst>
                      <a:path w="705" h="1082">
                        <a:moveTo>
                          <a:pt x="463" y="0"/>
                        </a:moveTo>
                        <a:lnTo>
                          <a:pt x="436" y="1"/>
                        </a:lnTo>
                        <a:lnTo>
                          <a:pt x="264" y="1"/>
                        </a:lnTo>
                        <a:lnTo>
                          <a:pt x="244" y="5"/>
                        </a:lnTo>
                        <a:lnTo>
                          <a:pt x="245" y="27"/>
                        </a:lnTo>
                        <a:lnTo>
                          <a:pt x="245" y="223"/>
                        </a:lnTo>
                        <a:lnTo>
                          <a:pt x="218" y="226"/>
                        </a:lnTo>
                        <a:lnTo>
                          <a:pt x="27" y="226"/>
                        </a:lnTo>
                        <a:lnTo>
                          <a:pt x="5" y="230"/>
                        </a:lnTo>
                        <a:lnTo>
                          <a:pt x="0" y="253"/>
                        </a:lnTo>
                        <a:lnTo>
                          <a:pt x="0" y="1082"/>
                        </a:lnTo>
                        <a:lnTo>
                          <a:pt x="685" y="1082"/>
                        </a:lnTo>
                        <a:lnTo>
                          <a:pt x="705" y="1078"/>
                        </a:lnTo>
                        <a:lnTo>
                          <a:pt x="704" y="1057"/>
                        </a:lnTo>
                        <a:lnTo>
                          <a:pt x="704" y="226"/>
                        </a:lnTo>
                        <a:lnTo>
                          <a:pt x="466" y="226"/>
                        </a:lnTo>
                        <a:lnTo>
                          <a:pt x="463" y="201"/>
                        </a:lnTo>
                        <a:lnTo>
                          <a:pt x="463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" name="Group 11"/>
                <p:cNvGrpSpPr>
                  <a:grpSpLocks/>
                </p:cNvGrpSpPr>
                <p:nvPr/>
              </p:nvGrpSpPr>
              <p:grpSpPr bwMode="auto">
                <a:xfrm>
                  <a:off x="5046154" y="4394026"/>
                  <a:ext cx="15874" cy="1270"/>
                  <a:chOff x="7947" y="1309"/>
                  <a:chExt cx="25" cy="2"/>
                </a:xfrm>
              </p:grpSpPr>
              <p:sp>
                <p:nvSpPr>
                  <p:cNvPr id="134" name="Freeform 12"/>
                  <p:cNvSpPr>
                    <a:spLocks/>
                  </p:cNvSpPr>
                  <p:nvPr/>
                </p:nvSpPr>
                <p:spPr bwMode="auto">
                  <a:xfrm>
                    <a:off x="7947" y="1309"/>
                    <a:ext cx="25" cy="2"/>
                  </a:xfrm>
                  <a:custGeom>
                    <a:avLst/>
                    <a:gdLst>
                      <a:gd name="T0" fmla="+- 0 7973 7947"/>
                      <a:gd name="T1" fmla="*/ T0 w 25"/>
                      <a:gd name="T2" fmla="+- 0 1309 1309"/>
                      <a:gd name="T3" fmla="*/ 1309 h 2"/>
                      <a:gd name="T4" fmla="+- 0 7947 7947"/>
                      <a:gd name="T5" fmla="*/ T4 w 25"/>
                      <a:gd name="T6" fmla="+- 0 1311 1309"/>
                      <a:gd name="T7" fmla="*/ 1311 h 2"/>
                      <a:gd name="T8" fmla="+- 0 7973 7947"/>
                      <a:gd name="T9" fmla="*/ T8 w 25"/>
                      <a:gd name="T10" fmla="+- 0 1311 1309"/>
                      <a:gd name="T11" fmla="*/ 1311 h 2"/>
                      <a:gd name="T12" fmla="+- 0 7973 7947"/>
                      <a:gd name="T13" fmla="*/ T12 w 25"/>
                      <a:gd name="T14" fmla="+- 0 1309 1309"/>
                      <a:gd name="T15" fmla="*/ 1309 h 2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</a:cxnLst>
                    <a:rect l="0" t="0" r="r" b="b"/>
                    <a:pathLst>
                      <a:path w="25" h="2">
                        <a:moveTo>
                          <a:pt x="26" y="0"/>
                        </a:moveTo>
                        <a:lnTo>
                          <a:pt x="0" y="2"/>
                        </a:lnTo>
                        <a:lnTo>
                          <a:pt x="26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" name="Group 124"/>
                <p:cNvGrpSpPr>
                  <a:grpSpLocks/>
                </p:cNvGrpSpPr>
                <p:nvPr/>
              </p:nvGrpSpPr>
              <p:grpSpPr bwMode="auto">
                <a:xfrm>
                  <a:off x="4615651" y="4251756"/>
                  <a:ext cx="447646" cy="687217"/>
                  <a:chOff x="7269" y="1085"/>
                  <a:chExt cx="705" cy="1082"/>
                </a:xfrm>
              </p:grpSpPr>
              <p:sp>
                <p:nvSpPr>
                  <p:cNvPr id="133" name="Freeform 14"/>
                  <p:cNvSpPr>
                    <a:spLocks/>
                  </p:cNvSpPr>
                  <p:nvPr/>
                </p:nvSpPr>
                <p:spPr bwMode="auto">
                  <a:xfrm>
                    <a:off x="7269" y="1085"/>
                    <a:ext cx="705" cy="1082"/>
                  </a:xfrm>
                  <a:custGeom>
                    <a:avLst/>
                    <a:gdLst>
                      <a:gd name="T0" fmla="+- 0 7705 7269"/>
                      <a:gd name="T1" fmla="*/ T0 w 705"/>
                      <a:gd name="T2" fmla="+- 0 1086 1085"/>
                      <a:gd name="T3" fmla="*/ 1086 h 1082"/>
                      <a:gd name="T4" fmla="+- 0 7732 7269"/>
                      <a:gd name="T5" fmla="*/ T4 w 705"/>
                      <a:gd name="T6" fmla="+- 0 1085 1085"/>
                      <a:gd name="T7" fmla="*/ 1085 h 1082"/>
                      <a:gd name="T8" fmla="+- 0 7735 7269"/>
                      <a:gd name="T9" fmla="*/ T8 w 705"/>
                      <a:gd name="T10" fmla="+- 0 1311 1085"/>
                      <a:gd name="T11" fmla="*/ 1311 h 1082"/>
                      <a:gd name="T12" fmla="+- 0 7775 7269"/>
                      <a:gd name="T13" fmla="*/ T12 w 705"/>
                      <a:gd name="T14" fmla="+- 0 1311 1085"/>
                      <a:gd name="T15" fmla="*/ 1311 h 1082"/>
                      <a:gd name="T16" fmla="+- 0 7820 7269"/>
                      <a:gd name="T17" fmla="*/ T16 w 705"/>
                      <a:gd name="T18" fmla="+- 0 1311 1085"/>
                      <a:gd name="T19" fmla="*/ 1311 h 1082"/>
                      <a:gd name="T20" fmla="+- 0 7875 7269"/>
                      <a:gd name="T21" fmla="*/ T20 w 705"/>
                      <a:gd name="T22" fmla="+- 0 1311 1085"/>
                      <a:gd name="T23" fmla="*/ 1311 h 1082"/>
                      <a:gd name="T24" fmla="+- 0 7923 7269"/>
                      <a:gd name="T25" fmla="*/ T24 w 705"/>
                      <a:gd name="T26" fmla="+- 0 1311 1085"/>
                      <a:gd name="T27" fmla="*/ 1311 h 1082"/>
                      <a:gd name="T28" fmla="+- 0 7947 7269"/>
                      <a:gd name="T29" fmla="*/ T28 w 705"/>
                      <a:gd name="T30" fmla="+- 0 1311 1085"/>
                      <a:gd name="T31" fmla="*/ 1311 h 1082"/>
                      <a:gd name="T32" fmla="+- 0 7973 7269"/>
                      <a:gd name="T33" fmla="*/ T32 w 705"/>
                      <a:gd name="T34" fmla="+- 0 1336 1085"/>
                      <a:gd name="T35" fmla="*/ 1336 h 1082"/>
                      <a:gd name="T36" fmla="+- 0 7973 7269"/>
                      <a:gd name="T37" fmla="*/ T36 w 705"/>
                      <a:gd name="T38" fmla="+- 0 1366 1085"/>
                      <a:gd name="T39" fmla="*/ 1366 h 1082"/>
                      <a:gd name="T40" fmla="+- 0 7973 7269"/>
                      <a:gd name="T41" fmla="*/ T40 w 705"/>
                      <a:gd name="T42" fmla="+- 0 1432 1085"/>
                      <a:gd name="T43" fmla="*/ 1432 h 1082"/>
                      <a:gd name="T44" fmla="+- 0 7973 7269"/>
                      <a:gd name="T45" fmla="*/ T44 w 705"/>
                      <a:gd name="T46" fmla="+- 0 1524 1085"/>
                      <a:gd name="T47" fmla="*/ 1524 h 1082"/>
                      <a:gd name="T48" fmla="+- 0 7973 7269"/>
                      <a:gd name="T49" fmla="*/ T48 w 705"/>
                      <a:gd name="T50" fmla="+- 0 1633 1085"/>
                      <a:gd name="T51" fmla="*/ 1633 h 1082"/>
                      <a:gd name="T52" fmla="+- 0 7973 7269"/>
                      <a:gd name="T53" fmla="*/ T52 w 705"/>
                      <a:gd name="T54" fmla="+- 0 1751 1085"/>
                      <a:gd name="T55" fmla="*/ 1751 h 1082"/>
                      <a:gd name="T56" fmla="+- 0 7973 7269"/>
                      <a:gd name="T57" fmla="*/ T56 w 705"/>
                      <a:gd name="T58" fmla="+- 0 1867 1085"/>
                      <a:gd name="T59" fmla="*/ 1867 h 1082"/>
                      <a:gd name="T60" fmla="+- 0 7973 7269"/>
                      <a:gd name="T61" fmla="*/ T60 w 705"/>
                      <a:gd name="T62" fmla="+- 0 1974 1085"/>
                      <a:gd name="T63" fmla="*/ 1974 h 1082"/>
                      <a:gd name="T64" fmla="+- 0 7973 7269"/>
                      <a:gd name="T65" fmla="*/ T64 w 705"/>
                      <a:gd name="T66" fmla="+- 0 2061 1085"/>
                      <a:gd name="T67" fmla="*/ 2061 h 1082"/>
                      <a:gd name="T68" fmla="+- 0 7973 7269"/>
                      <a:gd name="T69" fmla="*/ T68 w 705"/>
                      <a:gd name="T70" fmla="+- 0 2120 1085"/>
                      <a:gd name="T71" fmla="*/ 2120 h 1082"/>
                      <a:gd name="T72" fmla="+- 0 7973 7269"/>
                      <a:gd name="T73" fmla="*/ T72 w 705"/>
                      <a:gd name="T74" fmla="+- 0 2142 1085"/>
                      <a:gd name="T75" fmla="*/ 2142 h 1082"/>
                      <a:gd name="T76" fmla="+- 0 7894 7269"/>
                      <a:gd name="T77" fmla="*/ T76 w 705"/>
                      <a:gd name="T78" fmla="+- 0 2167 1085"/>
                      <a:gd name="T79" fmla="*/ 2167 h 1082"/>
                      <a:gd name="T80" fmla="+- 0 7752 7269"/>
                      <a:gd name="T81" fmla="*/ T80 w 705"/>
                      <a:gd name="T82" fmla="+- 0 2167 1085"/>
                      <a:gd name="T83" fmla="*/ 2167 h 1082"/>
                      <a:gd name="T84" fmla="+- 0 7602 7269"/>
                      <a:gd name="T85" fmla="*/ T84 w 705"/>
                      <a:gd name="T86" fmla="+- 0 2167 1085"/>
                      <a:gd name="T87" fmla="*/ 2167 h 1082"/>
                      <a:gd name="T88" fmla="+- 0 7514 7269"/>
                      <a:gd name="T89" fmla="*/ T88 w 705"/>
                      <a:gd name="T90" fmla="+- 0 2167 1085"/>
                      <a:gd name="T91" fmla="*/ 2167 h 1082"/>
                      <a:gd name="T92" fmla="+- 0 7269 7269"/>
                      <a:gd name="T93" fmla="*/ T92 w 705"/>
                      <a:gd name="T94" fmla="+- 0 2167 1085"/>
                      <a:gd name="T95" fmla="*/ 2167 h 1082"/>
                      <a:gd name="T96" fmla="+- 0 7269 7269"/>
                      <a:gd name="T97" fmla="*/ T96 w 705"/>
                      <a:gd name="T98" fmla="+- 0 2134 1085"/>
                      <a:gd name="T99" fmla="*/ 2134 h 1082"/>
                      <a:gd name="T100" fmla="+- 0 7269 7269"/>
                      <a:gd name="T101" fmla="*/ T100 w 705"/>
                      <a:gd name="T102" fmla="+- 0 2098 1085"/>
                      <a:gd name="T103" fmla="*/ 2098 h 1082"/>
                      <a:gd name="T104" fmla="+- 0 7269 7269"/>
                      <a:gd name="T105" fmla="*/ T104 w 705"/>
                      <a:gd name="T106" fmla="+- 0 2040 1085"/>
                      <a:gd name="T107" fmla="*/ 2040 h 1082"/>
                      <a:gd name="T108" fmla="+- 0 7269 7269"/>
                      <a:gd name="T109" fmla="*/ T108 w 705"/>
                      <a:gd name="T110" fmla="+- 0 1965 1085"/>
                      <a:gd name="T111" fmla="*/ 1965 h 1082"/>
                      <a:gd name="T112" fmla="+- 0 7269 7269"/>
                      <a:gd name="T113" fmla="*/ T112 w 705"/>
                      <a:gd name="T114" fmla="+- 0 1882 1085"/>
                      <a:gd name="T115" fmla="*/ 1882 h 1082"/>
                      <a:gd name="T116" fmla="+- 0 7269 7269"/>
                      <a:gd name="T117" fmla="*/ T116 w 705"/>
                      <a:gd name="T118" fmla="+- 0 1797 1085"/>
                      <a:gd name="T119" fmla="*/ 1797 h 1082"/>
                      <a:gd name="T120" fmla="+- 0 7269 7269"/>
                      <a:gd name="T121" fmla="*/ T120 w 705"/>
                      <a:gd name="T122" fmla="+- 0 1572 1085"/>
                      <a:gd name="T123" fmla="*/ 1572 h 1082"/>
                      <a:gd name="T124" fmla="+- 0 7269 7269"/>
                      <a:gd name="T125" fmla="*/ T124 w 705"/>
                      <a:gd name="T126" fmla="+- 0 1556 1085"/>
                      <a:gd name="T127" fmla="*/ 1556 h 1082"/>
                      <a:gd name="T128" fmla="+- 0 7331 7269"/>
                      <a:gd name="T129" fmla="*/ T128 w 705"/>
                      <a:gd name="T130" fmla="+- 0 1311 1085"/>
                      <a:gd name="T131" fmla="*/ 1311 h 1082"/>
                      <a:gd name="T132" fmla="+- 0 7477 7269"/>
                      <a:gd name="T133" fmla="*/ T132 w 705"/>
                      <a:gd name="T134" fmla="+- 0 1311 1085"/>
                      <a:gd name="T135" fmla="*/ 1311 h 1082"/>
                      <a:gd name="T136" fmla="+- 0 7514 7269"/>
                      <a:gd name="T137" fmla="*/ T136 w 705"/>
                      <a:gd name="T138" fmla="+- 0 1308 1085"/>
                      <a:gd name="T139" fmla="*/ 1308 h 1082"/>
                      <a:gd name="T140" fmla="+- 0 7514 7269"/>
                      <a:gd name="T141" fmla="*/ T140 w 705"/>
                      <a:gd name="T142" fmla="+- 0 1112 1085"/>
                      <a:gd name="T143" fmla="*/ 1112 h 1082"/>
                      <a:gd name="T144" fmla="+- 0 7533 7269"/>
                      <a:gd name="T145" fmla="*/ T144 w 705"/>
                      <a:gd name="T146" fmla="+- 0 1086 1085"/>
                      <a:gd name="T147" fmla="*/ 1086 h 1082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  <a:cxn ang="0">
                        <a:pos x="T37" y="T39"/>
                      </a:cxn>
                      <a:cxn ang="0">
                        <a:pos x="T41" y="T43"/>
                      </a:cxn>
                      <a:cxn ang="0">
                        <a:pos x="T45" y="T47"/>
                      </a:cxn>
                      <a:cxn ang="0">
                        <a:pos x="T49" y="T51"/>
                      </a:cxn>
                      <a:cxn ang="0">
                        <a:pos x="T53" y="T55"/>
                      </a:cxn>
                      <a:cxn ang="0">
                        <a:pos x="T57" y="T59"/>
                      </a:cxn>
                      <a:cxn ang="0">
                        <a:pos x="T61" y="T63"/>
                      </a:cxn>
                      <a:cxn ang="0">
                        <a:pos x="T65" y="T67"/>
                      </a:cxn>
                      <a:cxn ang="0">
                        <a:pos x="T69" y="T71"/>
                      </a:cxn>
                      <a:cxn ang="0">
                        <a:pos x="T73" y="T75"/>
                      </a:cxn>
                      <a:cxn ang="0">
                        <a:pos x="T77" y="T79"/>
                      </a:cxn>
                      <a:cxn ang="0">
                        <a:pos x="T81" y="T83"/>
                      </a:cxn>
                      <a:cxn ang="0">
                        <a:pos x="T85" y="T87"/>
                      </a:cxn>
                      <a:cxn ang="0">
                        <a:pos x="T89" y="T91"/>
                      </a:cxn>
                      <a:cxn ang="0">
                        <a:pos x="T93" y="T95"/>
                      </a:cxn>
                      <a:cxn ang="0">
                        <a:pos x="T97" y="T99"/>
                      </a:cxn>
                      <a:cxn ang="0">
                        <a:pos x="T101" y="T103"/>
                      </a:cxn>
                      <a:cxn ang="0">
                        <a:pos x="T105" y="T107"/>
                      </a:cxn>
                      <a:cxn ang="0">
                        <a:pos x="T109" y="T111"/>
                      </a:cxn>
                      <a:cxn ang="0">
                        <a:pos x="T113" y="T115"/>
                      </a:cxn>
                      <a:cxn ang="0">
                        <a:pos x="T117" y="T119"/>
                      </a:cxn>
                      <a:cxn ang="0">
                        <a:pos x="T121" y="T123"/>
                      </a:cxn>
                      <a:cxn ang="0">
                        <a:pos x="T125" y="T127"/>
                      </a:cxn>
                      <a:cxn ang="0">
                        <a:pos x="T129" y="T131"/>
                      </a:cxn>
                      <a:cxn ang="0">
                        <a:pos x="T133" y="T135"/>
                      </a:cxn>
                      <a:cxn ang="0">
                        <a:pos x="T137" y="T139"/>
                      </a:cxn>
                      <a:cxn ang="0">
                        <a:pos x="T141" y="T143"/>
                      </a:cxn>
                      <a:cxn ang="0">
                        <a:pos x="T145" y="T147"/>
                      </a:cxn>
                    </a:cxnLst>
                    <a:rect l="0" t="0" r="r" b="b"/>
                    <a:pathLst>
                      <a:path w="705" h="1082">
                        <a:moveTo>
                          <a:pt x="270" y="1"/>
                        </a:moveTo>
                        <a:lnTo>
                          <a:pt x="436" y="1"/>
                        </a:lnTo>
                        <a:lnTo>
                          <a:pt x="463" y="0"/>
                        </a:lnTo>
                        <a:lnTo>
                          <a:pt x="463" y="201"/>
                        </a:lnTo>
                        <a:lnTo>
                          <a:pt x="466" y="226"/>
                        </a:lnTo>
                        <a:lnTo>
                          <a:pt x="493" y="226"/>
                        </a:lnTo>
                        <a:lnTo>
                          <a:pt x="506" y="226"/>
                        </a:lnTo>
                        <a:lnTo>
                          <a:pt x="526" y="226"/>
                        </a:lnTo>
                        <a:lnTo>
                          <a:pt x="551" y="226"/>
                        </a:lnTo>
                        <a:lnTo>
                          <a:pt x="578" y="226"/>
                        </a:lnTo>
                        <a:lnTo>
                          <a:pt x="606" y="226"/>
                        </a:lnTo>
                        <a:lnTo>
                          <a:pt x="632" y="226"/>
                        </a:lnTo>
                        <a:lnTo>
                          <a:pt x="654" y="226"/>
                        </a:lnTo>
                        <a:lnTo>
                          <a:pt x="670" y="226"/>
                        </a:lnTo>
                        <a:lnTo>
                          <a:pt x="678" y="226"/>
                        </a:lnTo>
                        <a:lnTo>
                          <a:pt x="704" y="224"/>
                        </a:lnTo>
                        <a:lnTo>
                          <a:pt x="704" y="251"/>
                        </a:lnTo>
                        <a:lnTo>
                          <a:pt x="704" y="261"/>
                        </a:lnTo>
                        <a:lnTo>
                          <a:pt x="704" y="281"/>
                        </a:lnTo>
                        <a:lnTo>
                          <a:pt x="704" y="310"/>
                        </a:lnTo>
                        <a:lnTo>
                          <a:pt x="704" y="347"/>
                        </a:lnTo>
                        <a:lnTo>
                          <a:pt x="704" y="390"/>
                        </a:lnTo>
                        <a:lnTo>
                          <a:pt x="704" y="439"/>
                        </a:lnTo>
                        <a:lnTo>
                          <a:pt x="704" y="492"/>
                        </a:lnTo>
                        <a:lnTo>
                          <a:pt x="704" y="548"/>
                        </a:lnTo>
                        <a:lnTo>
                          <a:pt x="704" y="607"/>
                        </a:lnTo>
                        <a:lnTo>
                          <a:pt x="704" y="666"/>
                        </a:lnTo>
                        <a:lnTo>
                          <a:pt x="704" y="725"/>
                        </a:lnTo>
                        <a:lnTo>
                          <a:pt x="704" y="782"/>
                        </a:lnTo>
                        <a:lnTo>
                          <a:pt x="704" y="837"/>
                        </a:lnTo>
                        <a:lnTo>
                          <a:pt x="704" y="889"/>
                        </a:lnTo>
                        <a:lnTo>
                          <a:pt x="704" y="935"/>
                        </a:lnTo>
                        <a:lnTo>
                          <a:pt x="704" y="976"/>
                        </a:lnTo>
                        <a:lnTo>
                          <a:pt x="704" y="1010"/>
                        </a:lnTo>
                        <a:lnTo>
                          <a:pt x="704" y="1035"/>
                        </a:lnTo>
                        <a:lnTo>
                          <a:pt x="704" y="1051"/>
                        </a:lnTo>
                        <a:lnTo>
                          <a:pt x="704" y="1057"/>
                        </a:lnTo>
                        <a:lnTo>
                          <a:pt x="705" y="1078"/>
                        </a:lnTo>
                        <a:lnTo>
                          <a:pt x="625" y="1082"/>
                        </a:lnTo>
                        <a:lnTo>
                          <a:pt x="545" y="1082"/>
                        </a:lnTo>
                        <a:lnTo>
                          <a:pt x="483" y="1082"/>
                        </a:lnTo>
                        <a:lnTo>
                          <a:pt x="420" y="1082"/>
                        </a:lnTo>
                        <a:lnTo>
                          <a:pt x="333" y="1082"/>
                        </a:lnTo>
                        <a:lnTo>
                          <a:pt x="270" y="1082"/>
                        </a:lnTo>
                        <a:lnTo>
                          <a:pt x="245" y="1082"/>
                        </a:lnTo>
                        <a:lnTo>
                          <a:pt x="29" y="1082"/>
                        </a:lnTo>
                        <a:lnTo>
                          <a:pt x="0" y="1082"/>
                        </a:lnTo>
                        <a:lnTo>
                          <a:pt x="0" y="1057"/>
                        </a:lnTo>
                        <a:lnTo>
                          <a:pt x="0" y="1049"/>
                        </a:lnTo>
                        <a:lnTo>
                          <a:pt x="0" y="1034"/>
                        </a:lnTo>
                        <a:lnTo>
                          <a:pt x="0" y="1013"/>
                        </a:lnTo>
                        <a:lnTo>
                          <a:pt x="0" y="986"/>
                        </a:lnTo>
                        <a:lnTo>
                          <a:pt x="0" y="955"/>
                        </a:lnTo>
                        <a:lnTo>
                          <a:pt x="0" y="919"/>
                        </a:lnTo>
                        <a:lnTo>
                          <a:pt x="0" y="880"/>
                        </a:lnTo>
                        <a:lnTo>
                          <a:pt x="0" y="840"/>
                        </a:lnTo>
                        <a:lnTo>
                          <a:pt x="0" y="797"/>
                        </a:lnTo>
                        <a:lnTo>
                          <a:pt x="0" y="754"/>
                        </a:lnTo>
                        <a:lnTo>
                          <a:pt x="0" y="712"/>
                        </a:lnTo>
                        <a:lnTo>
                          <a:pt x="0" y="505"/>
                        </a:lnTo>
                        <a:lnTo>
                          <a:pt x="0" y="487"/>
                        </a:lnTo>
                        <a:lnTo>
                          <a:pt x="0" y="475"/>
                        </a:lnTo>
                        <a:lnTo>
                          <a:pt x="0" y="471"/>
                        </a:lnTo>
                        <a:lnTo>
                          <a:pt x="0" y="253"/>
                        </a:lnTo>
                        <a:lnTo>
                          <a:pt x="62" y="226"/>
                        </a:lnTo>
                        <a:lnTo>
                          <a:pt x="141" y="226"/>
                        </a:lnTo>
                        <a:lnTo>
                          <a:pt x="208" y="226"/>
                        </a:lnTo>
                        <a:lnTo>
                          <a:pt x="218" y="226"/>
                        </a:lnTo>
                        <a:lnTo>
                          <a:pt x="245" y="223"/>
                        </a:lnTo>
                        <a:lnTo>
                          <a:pt x="245" y="201"/>
                        </a:lnTo>
                        <a:lnTo>
                          <a:pt x="245" y="27"/>
                        </a:lnTo>
                        <a:lnTo>
                          <a:pt x="244" y="5"/>
                        </a:lnTo>
                        <a:lnTo>
                          <a:pt x="264" y="1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" name="Group 15"/>
                <p:cNvGrpSpPr>
                  <a:grpSpLocks/>
                </p:cNvGrpSpPr>
                <p:nvPr/>
              </p:nvGrpSpPr>
              <p:grpSpPr bwMode="auto">
                <a:xfrm>
                  <a:off x="4843602" y="4529310"/>
                  <a:ext cx="193663" cy="95270"/>
                  <a:chOff x="7628" y="1522"/>
                  <a:chExt cx="305" cy="150"/>
                </a:xfrm>
              </p:grpSpPr>
              <p:sp>
                <p:nvSpPr>
                  <p:cNvPr id="132" name="Freeform 16"/>
                  <p:cNvSpPr>
                    <a:spLocks/>
                  </p:cNvSpPr>
                  <p:nvPr/>
                </p:nvSpPr>
                <p:spPr bwMode="auto">
                  <a:xfrm>
                    <a:off x="7628" y="1522"/>
                    <a:ext cx="305" cy="150"/>
                  </a:xfrm>
                  <a:custGeom>
                    <a:avLst/>
                    <a:gdLst>
                      <a:gd name="T0" fmla="+- 0 7816 7628"/>
                      <a:gd name="T1" fmla="*/ T0 w 305"/>
                      <a:gd name="T2" fmla="+- 0 1522 1522"/>
                      <a:gd name="T3" fmla="*/ 1522 h 150"/>
                      <a:gd name="T4" fmla="+- 0 7816 7628"/>
                      <a:gd name="T5" fmla="*/ T4 w 305"/>
                      <a:gd name="T6" fmla="+- 0 1575 1522"/>
                      <a:gd name="T7" fmla="*/ 1575 h 150"/>
                      <a:gd name="T8" fmla="+- 0 7628 7628"/>
                      <a:gd name="T9" fmla="*/ T8 w 305"/>
                      <a:gd name="T10" fmla="+- 0 1575 1522"/>
                      <a:gd name="T11" fmla="*/ 1575 h 150"/>
                      <a:gd name="T12" fmla="+- 0 7628 7628"/>
                      <a:gd name="T13" fmla="*/ T12 w 305"/>
                      <a:gd name="T14" fmla="+- 0 1615 1522"/>
                      <a:gd name="T15" fmla="*/ 1615 h 150"/>
                      <a:gd name="T16" fmla="+- 0 7816 7628"/>
                      <a:gd name="T17" fmla="*/ T16 w 305"/>
                      <a:gd name="T18" fmla="+- 0 1615 1522"/>
                      <a:gd name="T19" fmla="*/ 1615 h 150"/>
                      <a:gd name="T20" fmla="+- 0 7816 7628"/>
                      <a:gd name="T21" fmla="*/ T20 w 305"/>
                      <a:gd name="T22" fmla="+- 0 1672 1522"/>
                      <a:gd name="T23" fmla="*/ 1672 h 150"/>
                      <a:gd name="T24" fmla="+- 0 7933 7628"/>
                      <a:gd name="T25" fmla="*/ T24 w 305"/>
                      <a:gd name="T26" fmla="+- 0 1602 1522"/>
                      <a:gd name="T27" fmla="*/ 1602 h 150"/>
                      <a:gd name="T28" fmla="+- 0 7816 7628"/>
                      <a:gd name="T29" fmla="*/ T28 w 305"/>
                      <a:gd name="T30" fmla="+- 0 1522 1522"/>
                      <a:gd name="T31" fmla="*/ 1522 h 150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</a:cxnLst>
                    <a:rect l="0" t="0" r="r" b="b"/>
                    <a:pathLst>
                      <a:path w="305" h="150">
                        <a:moveTo>
                          <a:pt x="188" y="0"/>
                        </a:moveTo>
                        <a:lnTo>
                          <a:pt x="188" y="53"/>
                        </a:lnTo>
                        <a:lnTo>
                          <a:pt x="0" y="53"/>
                        </a:lnTo>
                        <a:lnTo>
                          <a:pt x="0" y="93"/>
                        </a:lnTo>
                        <a:lnTo>
                          <a:pt x="188" y="93"/>
                        </a:lnTo>
                        <a:lnTo>
                          <a:pt x="188" y="150"/>
                        </a:lnTo>
                        <a:lnTo>
                          <a:pt x="305" y="80"/>
                        </a:lnTo>
                        <a:lnTo>
                          <a:pt x="188" y="0"/>
                        </a:lnTo>
                      </a:path>
                    </a:pathLst>
                  </a:cu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" name="Group 17"/>
                <p:cNvGrpSpPr>
                  <a:grpSpLocks/>
                </p:cNvGrpSpPr>
                <p:nvPr/>
              </p:nvGrpSpPr>
              <p:grpSpPr bwMode="auto">
                <a:xfrm>
                  <a:off x="4843602" y="4529310"/>
                  <a:ext cx="193663" cy="95270"/>
                  <a:chOff x="7628" y="1522"/>
                  <a:chExt cx="305" cy="150"/>
                </a:xfrm>
              </p:grpSpPr>
              <p:sp>
                <p:nvSpPr>
                  <p:cNvPr id="131" name="Freeform 18"/>
                  <p:cNvSpPr>
                    <a:spLocks/>
                  </p:cNvSpPr>
                  <p:nvPr/>
                </p:nvSpPr>
                <p:spPr bwMode="auto">
                  <a:xfrm>
                    <a:off x="7628" y="1522"/>
                    <a:ext cx="305" cy="150"/>
                  </a:xfrm>
                  <a:custGeom>
                    <a:avLst/>
                    <a:gdLst>
                      <a:gd name="T0" fmla="+- 0 7628 7628"/>
                      <a:gd name="T1" fmla="*/ T0 w 305"/>
                      <a:gd name="T2" fmla="+- 0 1575 1522"/>
                      <a:gd name="T3" fmla="*/ 1575 h 150"/>
                      <a:gd name="T4" fmla="+- 0 7816 7628"/>
                      <a:gd name="T5" fmla="*/ T4 w 305"/>
                      <a:gd name="T6" fmla="+- 0 1575 1522"/>
                      <a:gd name="T7" fmla="*/ 1575 h 150"/>
                      <a:gd name="T8" fmla="+- 0 7816 7628"/>
                      <a:gd name="T9" fmla="*/ T8 w 305"/>
                      <a:gd name="T10" fmla="+- 0 1522 1522"/>
                      <a:gd name="T11" fmla="*/ 1522 h 150"/>
                      <a:gd name="T12" fmla="+- 0 7933 7628"/>
                      <a:gd name="T13" fmla="*/ T12 w 305"/>
                      <a:gd name="T14" fmla="+- 0 1602 1522"/>
                      <a:gd name="T15" fmla="*/ 1602 h 150"/>
                      <a:gd name="T16" fmla="+- 0 7816 7628"/>
                      <a:gd name="T17" fmla="*/ T16 w 305"/>
                      <a:gd name="T18" fmla="+- 0 1672 1522"/>
                      <a:gd name="T19" fmla="*/ 1672 h 150"/>
                      <a:gd name="T20" fmla="+- 0 7816 7628"/>
                      <a:gd name="T21" fmla="*/ T20 w 305"/>
                      <a:gd name="T22" fmla="+- 0 1615 1522"/>
                      <a:gd name="T23" fmla="*/ 1615 h 150"/>
                      <a:gd name="T24" fmla="+- 0 7628 7628"/>
                      <a:gd name="T25" fmla="*/ T24 w 305"/>
                      <a:gd name="T26" fmla="+- 0 1615 1522"/>
                      <a:gd name="T27" fmla="*/ 1615 h 150"/>
                      <a:gd name="T28" fmla="+- 0 7628 7628"/>
                      <a:gd name="T29" fmla="*/ T28 w 305"/>
                      <a:gd name="T30" fmla="+- 0 1575 1522"/>
                      <a:gd name="T31" fmla="*/ 1575 h 150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</a:cxnLst>
                    <a:rect l="0" t="0" r="r" b="b"/>
                    <a:pathLst>
                      <a:path w="305" h="150">
                        <a:moveTo>
                          <a:pt x="0" y="53"/>
                        </a:moveTo>
                        <a:lnTo>
                          <a:pt x="188" y="53"/>
                        </a:lnTo>
                        <a:lnTo>
                          <a:pt x="188" y="0"/>
                        </a:lnTo>
                        <a:lnTo>
                          <a:pt x="305" y="80"/>
                        </a:lnTo>
                        <a:lnTo>
                          <a:pt x="188" y="150"/>
                        </a:lnTo>
                        <a:lnTo>
                          <a:pt x="188" y="93"/>
                        </a:lnTo>
                        <a:lnTo>
                          <a:pt x="0" y="93"/>
                        </a:lnTo>
                        <a:lnTo>
                          <a:pt x="0" y="53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" name="Group 19"/>
                <p:cNvGrpSpPr>
                  <a:grpSpLocks/>
                </p:cNvGrpSpPr>
                <p:nvPr/>
              </p:nvGrpSpPr>
              <p:grpSpPr bwMode="auto">
                <a:xfrm>
                  <a:off x="5507134" y="4270810"/>
                  <a:ext cx="652738" cy="1270"/>
                  <a:chOff x="8673" y="1115"/>
                  <a:chExt cx="1028" cy="2"/>
                </a:xfrm>
              </p:grpSpPr>
              <p:sp>
                <p:nvSpPr>
                  <p:cNvPr id="130" name="Freeform 20"/>
                  <p:cNvSpPr>
                    <a:spLocks/>
                  </p:cNvSpPr>
                  <p:nvPr/>
                </p:nvSpPr>
                <p:spPr bwMode="auto">
                  <a:xfrm>
                    <a:off x="8673" y="1115"/>
                    <a:ext cx="1028" cy="2"/>
                  </a:xfrm>
                  <a:custGeom>
                    <a:avLst/>
                    <a:gdLst>
                      <a:gd name="T0" fmla="+- 0 8673 8673"/>
                      <a:gd name="T1" fmla="*/ T0 w 1028"/>
                      <a:gd name="T2" fmla="+- 0 9701 8673"/>
                      <a:gd name="T3" fmla="*/ T2 w 1028"/>
                    </a:gdLst>
                    <a:ahLst/>
                    <a:cxnLst>
                      <a:cxn ang="0">
                        <a:pos x="T1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028">
                        <a:moveTo>
                          <a:pt x="0" y="0"/>
                        </a:moveTo>
                        <a:lnTo>
                          <a:pt x="1028" y="0"/>
                        </a:lnTo>
                      </a:path>
                    </a:pathLst>
                  </a:custGeom>
                  <a:noFill/>
                  <a:ln w="39842">
                    <a:solidFill>
                      <a:srgbClr val="6D6E7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" name="Group 21"/>
                <p:cNvGrpSpPr>
                  <a:grpSpLocks/>
                </p:cNvGrpSpPr>
                <p:nvPr/>
              </p:nvGrpSpPr>
              <p:grpSpPr bwMode="auto">
                <a:xfrm>
                  <a:off x="5507134" y="4251121"/>
                  <a:ext cx="652738" cy="38743"/>
                  <a:chOff x="8673" y="1084"/>
                  <a:chExt cx="1028" cy="61"/>
                </a:xfrm>
              </p:grpSpPr>
              <p:sp>
                <p:nvSpPr>
                  <p:cNvPr id="129" name="Freeform 22"/>
                  <p:cNvSpPr>
                    <a:spLocks/>
                  </p:cNvSpPr>
                  <p:nvPr/>
                </p:nvSpPr>
                <p:spPr bwMode="auto">
                  <a:xfrm>
                    <a:off x="8673" y="1084"/>
                    <a:ext cx="1028" cy="61"/>
                  </a:xfrm>
                  <a:custGeom>
                    <a:avLst/>
                    <a:gdLst>
                      <a:gd name="T0" fmla="+- 0 9701 8673"/>
                      <a:gd name="T1" fmla="*/ T0 w 1028"/>
                      <a:gd name="T2" fmla="+- 0 1145 1084"/>
                      <a:gd name="T3" fmla="*/ 1145 h 61"/>
                      <a:gd name="T4" fmla="+- 0 8673 8673"/>
                      <a:gd name="T5" fmla="*/ T4 w 1028"/>
                      <a:gd name="T6" fmla="+- 0 1145 1084"/>
                      <a:gd name="T7" fmla="*/ 1145 h 61"/>
                      <a:gd name="T8" fmla="+- 0 8673 8673"/>
                      <a:gd name="T9" fmla="*/ T8 w 1028"/>
                      <a:gd name="T10" fmla="+- 0 1084 1084"/>
                      <a:gd name="T11" fmla="*/ 1084 h 61"/>
                      <a:gd name="T12" fmla="+- 0 9701 8673"/>
                      <a:gd name="T13" fmla="*/ T12 w 1028"/>
                      <a:gd name="T14" fmla="+- 0 1084 1084"/>
                      <a:gd name="T15" fmla="*/ 1084 h 61"/>
                      <a:gd name="T16" fmla="+- 0 9701 8673"/>
                      <a:gd name="T17" fmla="*/ T16 w 1028"/>
                      <a:gd name="T18" fmla="+- 0 1145 1084"/>
                      <a:gd name="T19" fmla="*/ 1145 h 61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</a:cxnLst>
                    <a:rect l="0" t="0" r="r" b="b"/>
                    <a:pathLst>
                      <a:path w="1028" h="61">
                        <a:moveTo>
                          <a:pt x="1028" y="61"/>
                        </a:moveTo>
                        <a:lnTo>
                          <a:pt x="0" y="61"/>
                        </a:lnTo>
                        <a:lnTo>
                          <a:pt x="0" y="0"/>
                        </a:lnTo>
                        <a:lnTo>
                          <a:pt x="1028" y="0"/>
                        </a:lnTo>
                        <a:lnTo>
                          <a:pt x="1028" y="61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" name="Group 23"/>
                <p:cNvGrpSpPr>
                  <a:grpSpLocks/>
                </p:cNvGrpSpPr>
                <p:nvPr/>
              </p:nvGrpSpPr>
              <p:grpSpPr bwMode="auto">
                <a:xfrm>
                  <a:off x="5672224" y="4261283"/>
                  <a:ext cx="1264839" cy="13338"/>
                  <a:chOff x="8933" y="1100"/>
                  <a:chExt cx="1992" cy="21"/>
                </a:xfrm>
              </p:grpSpPr>
              <p:sp>
                <p:nvSpPr>
                  <p:cNvPr id="128" name="Freeform 24"/>
                  <p:cNvSpPr>
                    <a:spLocks/>
                  </p:cNvSpPr>
                  <p:nvPr/>
                </p:nvSpPr>
                <p:spPr bwMode="auto">
                  <a:xfrm>
                    <a:off x="8933" y="1100"/>
                    <a:ext cx="1992" cy="21"/>
                  </a:xfrm>
                  <a:custGeom>
                    <a:avLst/>
                    <a:gdLst>
                      <a:gd name="T0" fmla="+- 0 8933 8933"/>
                      <a:gd name="T1" fmla="*/ T0 w 1992"/>
                      <a:gd name="T2" fmla="+- 0 1122 1100"/>
                      <a:gd name="T3" fmla="*/ 1122 h 21"/>
                      <a:gd name="T4" fmla="+- 0 10925 8933"/>
                      <a:gd name="T5" fmla="*/ T4 w 1992"/>
                      <a:gd name="T6" fmla="+- 0 1122 1100"/>
                      <a:gd name="T7" fmla="*/ 1122 h 21"/>
                      <a:gd name="T8" fmla="+- 0 10925 8933"/>
                      <a:gd name="T9" fmla="*/ T8 w 1992"/>
                      <a:gd name="T10" fmla="+- 0 1100 1100"/>
                      <a:gd name="T11" fmla="*/ 1100 h 21"/>
                      <a:gd name="T12" fmla="+- 0 8933 8933"/>
                      <a:gd name="T13" fmla="*/ T12 w 1992"/>
                      <a:gd name="T14" fmla="+- 0 1100 1100"/>
                      <a:gd name="T15" fmla="*/ 1100 h 21"/>
                      <a:gd name="T16" fmla="+- 0 8933 8933"/>
                      <a:gd name="T17" fmla="*/ T16 w 1992"/>
                      <a:gd name="T18" fmla="+- 0 1122 1100"/>
                      <a:gd name="T19" fmla="*/ 1122 h 21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</a:cxnLst>
                    <a:rect l="0" t="0" r="r" b="b"/>
                    <a:pathLst>
                      <a:path w="1992" h="21">
                        <a:moveTo>
                          <a:pt x="0" y="22"/>
                        </a:moveTo>
                        <a:lnTo>
                          <a:pt x="1992" y="22"/>
                        </a:lnTo>
                        <a:lnTo>
                          <a:pt x="1992" y="0"/>
                        </a:lnTo>
                        <a:lnTo>
                          <a:pt x="0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AA8E69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" name="Group 25"/>
                <p:cNvGrpSpPr>
                  <a:grpSpLocks/>
                </p:cNvGrpSpPr>
                <p:nvPr/>
              </p:nvGrpSpPr>
              <p:grpSpPr bwMode="auto">
                <a:xfrm>
                  <a:off x="5670954" y="4260013"/>
                  <a:ext cx="1268014" cy="16514"/>
                  <a:chOff x="8931" y="1098"/>
                  <a:chExt cx="1997" cy="26"/>
                </a:xfrm>
              </p:grpSpPr>
              <p:sp>
                <p:nvSpPr>
                  <p:cNvPr id="127" name="Freeform 26"/>
                  <p:cNvSpPr>
                    <a:spLocks/>
                  </p:cNvSpPr>
                  <p:nvPr/>
                </p:nvSpPr>
                <p:spPr bwMode="auto">
                  <a:xfrm>
                    <a:off x="8931" y="1098"/>
                    <a:ext cx="1997" cy="26"/>
                  </a:xfrm>
                  <a:custGeom>
                    <a:avLst/>
                    <a:gdLst>
                      <a:gd name="T0" fmla="+- 0 8931 8931"/>
                      <a:gd name="T1" fmla="*/ T0 w 1997"/>
                      <a:gd name="T2" fmla="+- 0 1124 1098"/>
                      <a:gd name="T3" fmla="*/ 1124 h 26"/>
                      <a:gd name="T4" fmla="+- 0 10927 8931"/>
                      <a:gd name="T5" fmla="*/ T4 w 1997"/>
                      <a:gd name="T6" fmla="+- 0 1124 1098"/>
                      <a:gd name="T7" fmla="*/ 1124 h 26"/>
                      <a:gd name="T8" fmla="+- 0 10927 8931"/>
                      <a:gd name="T9" fmla="*/ T8 w 1997"/>
                      <a:gd name="T10" fmla="+- 0 1098 1098"/>
                      <a:gd name="T11" fmla="*/ 1098 h 26"/>
                      <a:gd name="T12" fmla="+- 0 8931 8931"/>
                      <a:gd name="T13" fmla="*/ T12 w 1997"/>
                      <a:gd name="T14" fmla="+- 0 1098 1098"/>
                      <a:gd name="T15" fmla="*/ 1098 h 26"/>
                      <a:gd name="T16" fmla="+- 0 8931 8931"/>
                      <a:gd name="T17" fmla="*/ T16 w 1997"/>
                      <a:gd name="T18" fmla="+- 0 1124 1098"/>
                      <a:gd name="T19" fmla="*/ 1124 h 26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</a:cxnLst>
                    <a:rect l="0" t="0" r="r" b="b"/>
                    <a:pathLst>
                      <a:path w="1997" h="26">
                        <a:moveTo>
                          <a:pt x="0" y="26"/>
                        </a:moveTo>
                        <a:lnTo>
                          <a:pt x="1996" y="26"/>
                        </a:lnTo>
                        <a:lnTo>
                          <a:pt x="1996" y="0"/>
                        </a:lnTo>
                        <a:lnTo>
                          <a:pt x="0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" name="Group 27"/>
                <p:cNvGrpSpPr>
                  <a:grpSpLocks/>
                </p:cNvGrpSpPr>
                <p:nvPr/>
              </p:nvGrpSpPr>
              <p:grpSpPr bwMode="auto">
                <a:xfrm>
                  <a:off x="6937063" y="4261918"/>
                  <a:ext cx="79370" cy="12068"/>
                  <a:chOff x="10925" y="1101"/>
                  <a:chExt cx="125" cy="19"/>
                </a:xfrm>
              </p:grpSpPr>
              <p:sp>
                <p:nvSpPr>
                  <p:cNvPr id="126" name="Freeform 28"/>
                  <p:cNvSpPr>
                    <a:spLocks/>
                  </p:cNvSpPr>
                  <p:nvPr/>
                </p:nvSpPr>
                <p:spPr bwMode="auto">
                  <a:xfrm>
                    <a:off x="10925" y="1101"/>
                    <a:ext cx="125" cy="19"/>
                  </a:xfrm>
                  <a:custGeom>
                    <a:avLst/>
                    <a:gdLst>
                      <a:gd name="T0" fmla="+- 0 10925 10925"/>
                      <a:gd name="T1" fmla="*/ T0 w 125"/>
                      <a:gd name="T2" fmla="+- 0 1101 1101"/>
                      <a:gd name="T3" fmla="*/ 1101 h 19"/>
                      <a:gd name="T4" fmla="+- 0 10925 10925"/>
                      <a:gd name="T5" fmla="*/ T4 w 125"/>
                      <a:gd name="T6" fmla="+- 0 1120 1101"/>
                      <a:gd name="T7" fmla="*/ 1120 h 19"/>
                      <a:gd name="T8" fmla="+- 0 11050 10925"/>
                      <a:gd name="T9" fmla="*/ T8 w 125"/>
                      <a:gd name="T10" fmla="+- 0 1116 1101"/>
                      <a:gd name="T11" fmla="*/ 1116 h 19"/>
                      <a:gd name="T12" fmla="+- 0 10925 10925"/>
                      <a:gd name="T13" fmla="*/ T12 w 125"/>
                      <a:gd name="T14" fmla="+- 0 1101 1101"/>
                      <a:gd name="T15" fmla="*/ 1101 h 19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</a:cxnLst>
                    <a:rect l="0" t="0" r="r" b="b"/>
                    <a:pathLst>
                      <a:path w="125" h="19">
                        <a:moveTo>
                          <a:pt x="0" y="0"/>
                        </a:moveTo>
                        <a:lnTo>
                          <a:pt x="0" y="19"/>
                        </a:lnTo>
                        <a:lnTo>
                          <a:pt x="125" y="1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A8E69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" name="Group 29"/>
                <p:cNvGrpSpPr>
                  <a:grpSpLocks/>
                </p:cNvGrpSpPr>
                <p:nvPr/>
              </p:nvGrpSpPr>
              <p:grpSpPr bwMode="auto">
                <a:xfrm>
                  <a:off x="6937063" y="4261918"/>
                  <a:ext cx="79370" cy="12068"/>
                  <a:chOff x="10925" y="1101"/>
                  <a:chExt cx="125" cy="19"/>
                </a:xfrm>
              </p:grpSpPr>
              <p:sp>
                <p:nvSpPr>
                  <p:cNvPr id="125" name="Freeform 30"/>
                  <p:cNvSpPr>
                    <a:spLocks/>
                  </p:cNvSpPr>
                  <p:nvPr/>
                </p:nvSpPr>
                <p:spPr bwMode="auto">
                  <a:xfrm>
                    <a:off x="10925" y="1101"/>
                    <a:ext cx="125" cy="19"/>
                  </a:xfrm>
                  <a:custGeom>
                    <a:avLst/>
                    <a:gdLst>
                      <a:gd name="T0" fmla="+- 0 10925 10925"/>
                      <a:gd name="T1" fmla="*/ T0 w 125"/>
                      <a:gd name="T2" fmla="+- 0 1101 1101"/>
                      <a:gd name="T3" fmla="*/ 1101 h 19"/>
                      <a:gd name="T4" fmla="+- 0 10925 10925"/>
                      <a:gd name="T5" fmla="*/ T4 w 125"/>
                      <a:gd name="T6" fmla="+- 0 1120 1101"/>
                      <a:gd name="T7" fmla="*/ 1120 h 19"/>
                      <a:gd name="T8" fmla="+- 0 11050 10925"/>
                      <a:gd name="T9" fmla="*/ T8 w 125"/>
                      <a:gd name="T10" fmla="+- 0 1116 1101"/>
                      <a:gd name="T11" fmla="*/ 1116 h 19"/>
                      <a:gd name="T12" fmla="+- 0 10925 10925"/>
                      <a:gd name="T13" fmla="*/ T12 w 125"/>
                      <a:gd name="T14" fmla="+- 0 1101 1101"/>
                      <a:gd name="T15" fmla="*/ 1101 h 19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</a:cxnLst>
                    <a:rect l="0" t="0" r="r" b="b"/>
                    <a:pathLst>
                      <a:path w="125" h="19">
                        <a:moveTo>
                          <a:pt x="0" y="0"/>
                        </a:moveTo>
                        <a:lnTo>
                          <a:pt x="0" y="19"/>
                        </a:lnTo>
                        <a:lnTo>
                          <a:pt x="125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" name="Group 31"/>
                <p:cNvGrpSpPr>
                  <a:grpSpLocks/>
                </p:cNvGrpSpPr>
                <p:nvPr/>
              </p:nvGrpSpPr>
              <p:grpSpPr bwMode="auto">
                <a:xfrm>
                  <a:off x="5942717" y="4268269"/>
                  <a:ext cx="652738" cy="1270"/>
                  <a:chOff x="9359" y="1111"/>
                  <a:chExt cx="1028" cy="2"/>
                </a:xfrm>
              </p:grpSpPr>
              <p:sp>
                <p:nvSpPr>
                  <p:cNvPr id="124" name="Freeform 32"/>
                  <p:cNvSpPr>
                    <a:spLocks/>
                  </p:cNvSpPr>
                  <p:nvPr/>
                </p:nvSpPr>
                <p:spPr bwMode="auto">
                  <a:xfrm>
                    <a:off x="9359" y="1111"/>
                    <a:ext cx="1028" cy="2"/>
                  </a:xfrm>
                  <a:custGeom>
                    <a:avLst/>
                    <a:gdLst>
                      <a:gd name="T0" fmla="+- 0 9359 9359"/>
                      <a:gd name="T1" fmla="*/ T0 w 1028"/>
                      <a:gd name="T2" fmla="+- 0 10387 9359"/>
                      <a:gd name="T3" fmla="*/ T2 w 1028"/>
                    </a:gdLst>
                    <a:ahLst/>
                    <a:cxnLst>
                      <a:cxn ang="0">
                        <a:pos x="T1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028">
                        <a:moveTo>
                          <a:pt x="0" y="0"/>
                        </a:moveTo>
                        <a:lnTo>
                          <a:pt x="1028" y="0"/>
                        </a:lnTo>
                      </a:path>
                    </a:pathLst>
                  </a:custGeom>
                  <a:noFill/>
                  <a:ln w="39842">
                    <a:solidFill>
                      <a:srgbClr val="AA8E6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" name="Group 33"/>
                <p:cNvGrpSpPr>
                  <a:grpSpLocks/>
                </p:cNvGrpSpPr>
                <p:nvPr/>
              </p:nvGrpSpPr>
              <p:grpSpPr bwMode="auto">
                <a:xfrm>
                  <a:off x="5942717" y="4249215"/>
                  <a:ext cx="652738" cy="38743"/>
                  <a:chOff x="9359" y="1081"/>
                  <a:chExt cx="1028" cy="61"/>
                </a:xfrm>
              </p:grpSpPr>
              <p:sp>
                <p:nvSpPr>
                  <p:cNvPr id="123" name="Freeform 34"/>
                  <p:cNvSpPr>
                    <a:spLocks/>
                  </p:cNvSpPr>
                  <p:nvPr/>
                </p:nvSpPr>
                <p:spPr bwMode="auto">
                  <a:xfrm>
                    <a:off x="9359" y="1081"/>
                    <a:ext cx="1028" cy="61"/>
                  </a:xfrm>
                  <a:custGeom>
                    <a:avLst/>
                    <a:gdLst>
                      <a:gd name="T0" fmla="+- 0 10387 9359"/>
                      <a:gd name="T1" fmla="*/ T0 w 1028"/>
                      <a:gd name="T2" fmla="+- 0 1141 1081"/>
                      <a:gd name="T3" fmla="*/ 1141 h 61"/>
                      <a:gd name="T4" fmla="+- 0 9359 9359"/>
                      <a:gd name="T5" fmla="*/ T4 w 1028"/>
                      <a:gd name="T6" fmla="+- 0 1141 1081"/>
                      <a:gd name="T7" fmla="*/ 1141 h 61"/>
                      <a:gd name="T8" fmla="+- 0 9359 9359"/>
                      <a:gd name="T9" fmla="*/ T8 w 1028"/>
                      <a:gd name="T10" fmla="+- 0 1081 1081"/>
                      <a:gd name="T11" fmla="*/ 1081 h 61"/>
                      <a:gd name="T12" fmla="+- 0 10387 9359"/>
                      <a:gd name="T13" fmla="*/ T12 w 1028"/>
                      <a:gd name="T14" fmla="+- 0 1081 1081"/>
                      <a:gd name="T15" fmla="*/ 1081 h 61"/>
                      <a:gd name="T16" fmla="+- 0 10387 9359"/>
                      <a:gd name="T17" fmla="*/ T16 w 1028"/>
                      <a:gd name="T18" fmla="+- 0 1141 1081"/>
                      <a:gd name="T19" fmla="*/ 1141 h 61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</a:cxnLst>
                    <a:rect l="0" t="0" r="r" b="b"/>
                    <a:pathLst>
                      <a:path w="1028" h="61">
                        <a:moveTo>
                          <a:pt x="1028" y="60"/>
                        </a:moveTo>
                        <a:lnTo>
                          <a:pt x="0" y="60"/>
                        </a:lnTo>
                        <a:lnTo>
                          <a:pt x="0" y="0"/>
                        </a:lnTo>
                        <a:lnTo>
                          <a:pt x="1028" y="0"/>
                        </a:lnTo>
                        <a:lnTo>
                          <a:pt x="1028" y="6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" name="Group 35"/>
                <p:cNvGrpSpPr>
                  <a:grpSpLocks/>
                </p:cNvGrpSpPr>
                <p:nvPr/>
              </p:nvGrpSpPr>
              <p:grpSpPr bwMode="auto">
                <a:xfrm>
                  <a:off x="5765563" y="4251756"/>
                  <a:ext cx="126357" cy="43189"/>
                  <a:chOff x="9080" y="1085"/>
                  <a:chExt cx="199" cy="68"/>
                </a:xfrm>
              </p:grpSpPr>
              <p:sp>
                <p:nvSpPr>
                  <p:cNvPr id="122" name="Freeform 36"/>
                  <p:cNvSpPr>
                    <a:spLocks/>
                  </p:cNvSpPr>
                  <p:nvPr/>
                </p:nvSpPr>
                <p:spPr bwMode="auto">
                  <a:xfrm>
                    <a:off x="9080" y="1085"/>
                    <a:ext cx="199" cy="68"/>
                  </a:xfrm>
                  <a:custGeom>
                    <a:avLst/>
                    <a:gdLst>
                      <a:gd name="T0" fmla="+- 0 9212 9080"/>
                      <a:gd name="T1" fmla="*/ T0 w 199"/>
                      <a:gd name="T2" fmla="+- 0 1085 1085"/>
                      <a:gd name="T3" fmla="*/ 1085 h 68"/>
                      <a:gd name="T4" fmla="+- 0 9080 9080"/>
                      <a:gd name="T5" fmla="*/ T4 w 199"/>
                      <a:gd name="T6" fmla="+- 0 1085 1085"/>
                      <a:gd name="T7" fmla="*/ 1085 h 68"/>
                      <a:gd name="T8" fmla="+- 0 9080 9080"/>
                      <a:gd name="T9" fmla="*/ T8 w 199"/>
                      <a:gd name="T10" fmla="+- 0 1152 1085"/>
                      <a:gd name="T11" fmla="*/ 1152 h 68"/>
                      <a:gd name="T12" fmla="+- 0 9212 9080"/>
                      <a:gd name="T13" fmla="*/ T12 w 199"/>
                      <a:gd name="T14" fmla="+- 0 1152 1085"/>
                      <a:gd name="T15" fmla="*/ 1152 h 68"/>
                      <a:gd name="T16" fmla="+- 0 9279 9080"/>
                      <a:gd name="T17" fmla="*/ T16 w 199"/>
                      <a:gd name="T18" fmla="+- 0 1136 1085"/>
                      <a:gd name="T19" fmla="*/ 1136 h 68"/>
                      <a:gd name="T20" fmla="+- 0 9279 9080"/>
                      <a:gd name="T21" fmla="*/ T20 w 199"/>
                      <a:gd name="T22" fmla="+- 0 1102 1085"/>
                      <a:gd name="T23" fmla="*/ 1102 h 68"/>
                      <a:gd name="T24" fmla="+- 0 9212 9080"/>
                      <a:gd name="T25" fmla="*/ T24 w 199"/>
                      <a:gd name="T26" fmla="+- 0 1085 1085"/>
                      <a:gd name="T27" fmla="*/ 1085 h 6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</a:cxnLst>
                    <a:rect l="0" t="0" r="r" b="b"/>
                    <a:pathLst>
                      <a:path w="199" h="68">
                        <a:moveTo>
                          <a:pt x="132" y="0"/>
                        </a:moveTo>
                        <a:lnTo>
                          <a:pt x="0" y="0"/>
                        </a:lnTo>
                        <a:lnTo>
                          <a:pt x="0" y="67"/>
                        </a:lnTo>
                        <a:lnTo>
                          <a:pt x="132" y="67"/>
                        </a:lnTo>
                        <a:lnTo>
                          <a:pt x="199" y="51"/>
                        </a:lnTo>
                        <a:lnTo>
                          <a:pt x="199" y="17"/>
                        </a:lnTo>
                        <a:lnTo>
                          <a:pt x="132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" name="Group 37"/>
                <p:cNvGrpSpPr>
                  <a:grpSpLocks/>
                </p:cNvGrpSpPr>
                <p:nvPr/>
              </p:nvGrpSpPr>
              <p:grpSpPr bwMode="auto">
                <a:xfrm>
                  <a:off x="5765563" y="4251756"/>
                  <a:ext cx="126357" cy="43189"/>
                  <a:chOff x="9080" y="1085"/>
                  <a:chExt cx="199" cy="68"/>
                </a:xfrm>
              </p:grpSpPr>
              <p:sp>
                <p:nvSpPr>
                  <p:cNvPr id="121" name="Freeform 38"/>
                  <p:cNvSpPr>
                    <a:spLocks/>
                  </p:cNvSpPr>
                  <p:nvPr/>
                </p:nvSpPr>
                <p:spPr bwMode="auto">
                  <a:xfrm>
                    <a:off x="9080" y="1085"/>
                    <a:ext cx="199" cy="68"/>
                  </a:xfrm>
                  <a:custGeom>
                    <a:avLst/>
                    <a:gdLst>
                      <a:gd name="T0" fmla="+- 0 9080 9080"/>
                      <a:gd name="T1" fmla="*/ T0 w 199"/>
                      <a:gd name="T2" fmla="+- 0 1085 1085"/>
                      <a:gd name="T3" fmla="*/ 1085 h 68"/>
                      <a:gd name="T4" fmla="+- 0 9212 9080"/>
                      <a:gd name="T5" fmla="*/ T4 w 199"/>
                      <a:gd name="T6" fmla="+- 0 1085 1085"/>
                      <a:gd name="T7" fmla="*/ 1085 h 68"/>
                      <a:gd name="T8" fmla="+- 0 9279 9080"/>
                      <a:gd name="T9" fmla="*/ T8 w 199"/>
                      <a:gd name="T10" fmla="+- 0 1102 1085"/>
                      <a:gd name="T11" fmla="*/ 1102 h 68"/>
                      <a:gd name="T12" fmla="+- 0 9279 9080"/>
                      <a:gd name="T13" fmla="*/ T12 w 199"/>
                      <a:gd name="T14" fmla="+- 0 1136 1085"/>
                      <a:gd name="T15" fmla="*/ 1136 h 68"/>
                      <a:gd name="T16" fmla="+- 0 9212 9080"/>
                      <a:gd name="T17" fmla="*/ T16 w 199"/>
                      <a:gd name="T18" fmla="+- 0 1152 1085"/>
                      <a:gd name="T19" fmla="*/ 1152 h 68"/>
                      <a:gd name="T20" fmla="+- 0 9080 9080"/>
                      <a:gd name="T21" fmla="*/ T20 w 199"/>
                      <a:gd name="T22" fmla="+- 0 1152 1085"/>
                      <a:gd name="T23" fmla="*/ 1152 h 68"/>
                      <a:gd name="T24" fmla="+- 0 9080 9080"/>
                      <a:gd name="T25" fmla="*/ T24 w 199"/>
                      <a:gd name="T26" fmla="+- 0 1085 1085"/>
                      <a:gd name="T27" fmla="*/ 1085 h 6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</a:cxnLst>
                    <a:rect l="0" t="0" r="r" b="b"/>
                    <a:pathLst>
                      <a:path w="199" h="68">
                        <a:moveTo>
                          <a:pt x="0" y="0"/>
                        </a:moveTo>
                        <a:lnTo>
                          <a:pt x="132" y="0"/>
                        </a:lnTo>
                        <a:lnTo>
                          <a:pt x="199" y="17"/>
                        </a:lnTo>
                        <a:lnTo>
                          <a:pt x="199" y="51"/>
                        </a:lnTo>
                        <a:lnTo>
                          <a:pt x="132" y="67"/>
                        </a:lnTo>
                        <a:lnTo>
                          <a:pt x="0" y="6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" name="Group 39"/>
                <p:cNvGrpSpPr>
                  <a:grpSpLocks/>
                </p:cNvGrpSpPr>
                <p:nvPr/>
              </p:nvGrpSpPr>
              <p:grpSpPr bwMode="auto">
                <a:xfrm>
                  <a:off x="5669049" y="4192688"/>
                  <a:ext cx="96514" cy="160689"/>
                  <a:chOff x="8928" y="992"/>
                  <a:chExt cx="152" cy="253"/>
                </a:xfrm>
              </p:grpSpPr>
              <p:sp>
                <p:nvSpPr>
                  <p:cNvPr id="120" name="Freeform 40"/>
                  <p:cNvSpPr>
                    <a:spLocks/>
                  </p:cNvSpPr>
                  <p:nvPr/>
                </p:nvSpPr>
                <p:spPr bwMode="auto">
                  <a:xfrm>
                    <a:off x="8928" y="992"/>
                    <a:ext cx="152" cy="253"/>
                  </a:xfrm>
                  <a:custGeom>
                    <a:avLst/>
                    <a:gdLst>
                      <a:gd name="T0" fmla="+- 0 9050 8928"/>
                      <a:gd name="T1" fmla="*/ T0 w 152"/>
                      <a:gd name="T2" fmla="+- 0 992 992"/>
                      <a:gd name="T3" fmla="*/ 992 h 253"/>
                      <a:gd name="T4" fmla="+- 0 8935 8928"/>
                      <a:gd name="T5" fmla="*/ T4 w 152"/>
                      <a:gd name="T6" fmla="+- 0 992 992"/>
                      <a:gd name="T7" fmla="*/ 992 h 253"/>
                      <a:gd name="T8" fmla="+- 0 8928 8928"/>
                      <a:gd name="T9" fmla="*/ T8 w 152"/>
                      <a:gd name="T10" fmla="+- 0 1006 992"/>
                      <a:gd name="T11" fmla="*/ 1006 h 253"/>
                      <a:gd name="T12" fmla="+- 0 8928 8928"/>
                      <a:gd name="T13" fmla="*/ T12 w 152"/>
                      <a:gd name="T14" fmla="+- 0 1232 992"/>
                      <a:gd name="T15" fmla="*/ 1232 h 253"/>
                      <a:gd name="T16" fmla="+- 0 8935 8928"/>
                      <a:gd name="T17" fmla="*/ T16 w 152"/>
                      <a:gd name="T18" fmla="+- 0 1245 992"/>
                      <a:gd name="T19" fmla="*/ 1245 h 253"/>
                      <a:gd name="T20" fmla="+- 0 9050 8928"/>
                      <a:gd name="T21" fmla="*/ T20 w 152"/>
                      <a:gd name="T22" fmla="+- 0 1245 992"/>
                      <a:gd name="T23" fmla="*/ 1245 h 253"/>
                      <a:gd name="T24" fmla="+- 0 9080 8928"/>
                      <a:gd name="T25" fmla="*/ T24 w 152"/>
                      <a:gd name="T26" fmla="+- 0 1164 992"/>
                      <a:gd name="T27" fmla="*/ 1164 h 253"/>
                      <a:gd name="T28" fmla="+- 0 9080 8928"/>
                      <a:gd name="T29" fmla="*/ T28 w 152"/>
                      <a:gd name="T30" fmla="+- 0 1080 992"/>
                      <a:gd name="T31" fmla="*/ 1080 h 253"/>
                      <a:gd name="T32" fmla="+- 0 9050 8928"/>
                      <a:gd name="T33" fmla="*/ T32 w 152"/>
                      <a:gd name="T34" fmla="+- 0 992 992"/>
                      <a:gd name="T35" fmla="*/ 992 h 253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152" h="253">
                        <a:moveTo>
                          <a:pt x="122" y="0"/>
                        </a:moveTo>
                        <a:lnTo>
                          <a:pt x="7" y="0"/>
                        </a:lnTo>
                        <a:lnTo>
                          <a:pt x="0" y="14"/>
                        </a:lnTo>
                        <a:lnTo>
                          <a:pt x="0" y="240"/>
                        </a:lnTo>
                        <a:lnTo>
                          <a:pt x="7" y="253"/>
                        </a:lnTo>
                        <a:lnTo>
                          <a:pt x="122" y="253"/>
                        </a:lnTo>
                        <a:lnTo>
                          <a:pt x="152" y="172"/>
                        </a:lnTo>
                        <a:lnTo>
                          <a:pt x="152" y="88"/>
                        </a:lnTo>
                        <a:lnTo>
                          <a:pt x="122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" name="Group 41"/>
                <p:cNvGrpSpPr>
                  <a:grpSpLocks/>
                </p:cNvGrpSpPr>
                <p:nvPr/>
              </p:nvGrpSpPr>
              <p:grpSpPr bwMode="auto">
                <a:xfrm>
                  <a:off x="5669049" y="4192688"/>
                  <a:ext cx="96514" cy="160689"/>
                  <a:chOff x="8928" y="992"/>
                  <a:chExt cx="152" cy="253"/>
                </a:xfrm>
              </p:grpSpPr>
              <p:sp>
                <p:nvSpPr>
                  <p:cNvPr id="119" name="Freeform 42"/>
                  <p:cNvSpPr>
                    <a:spLocks/>
                  </p:cNvSpPr>
                  <p:nvPr/>
                </p:nvSpPr>
                <p:spPr bwMode="auto">
                  <a:xfrm>
                    <a:off x="8928" y="992"/>
                    <a:ext cx="152" cy="253"/>
                  </a:xfrm>
                  <a:custGeom>
                    <a:avLst/>
                    <a:gdLst>
                      <a:gd name="T0" fmla="+- 0 9080 8928"/>
                      <a:gd name="T1" fmla="*/ T0 w 152"/>
                      <a:gd name="T2" fmla="+- 0 1080 992"/>
                      <a:gd name="T3" fmla="*/ 1080 h 253"/>
                      <a:gd name="T4" fmla="+- 0 9050 8928"/>
                      <a:gd name="T5" fmla="*/ T4 w 152"/>
                      <a:gd name="T6" fmla="+- 0 992 992"/>
                      <a:gd name="T7" fmla="*/ 992 h 253"/>
                      <a:gd name="T8" fmla="+- 0 8935 8928"/>
                      <a:gd name="T9" fmla="*/ T8 w 152"/>
                      <a:gd name="T10" fmla="+- 0 992 992"/>
                      <a:gd name="T11" fmla="*/ 992 h 253"/>
                      <a:gd name="T12" fmla="+- 0 8928 8928"/>
                      <a:gd name="T13" fmla="*/ T12 w 152"/>
                      <a:gd name="T14" fmla="+- 0 1006 992"/>
                      <a:gd name="T15" fmla="*/ 1006 h 253"/>
                      <a:gd name="T16" fmla="+- 0 8928 8928"/>
                      <a:gd name="T17" fmla="*/ T16 w 152"/>
                      <a:gd name="T18" fmla="+- 0 1232 992"/>
                      <a:gd name="T19" fmla="*/ 1232 h 253"/>
                      <a:gd name="T20" fmla="+- 0 8935 8928"/>
                      <a:gd name="T21" fmla="*/ T20 w 152"/>
                      <a:gd name="T22" fmla="+- 0 1245 992"/>
                      <a:gd name="T23" fmla="*/ 1245 h 253"/>
                      <a:gd name="T24" fmla="+- 0 9050 8928"/>
                      <a:gd name="T25" fmla="*/ T24 w 152"/>
                      <a:gd name="T26" fmla="+- 0 1245 992"/>
                      <a:gd name="T27" fmla="*/ 1245 h 253"/>
                      <a:gd name="T28" fmla="+- 0 9080 8928"/>
                      <a:gd name="T29" fmla="*/ T28 w 152"/>
                      <a:gd name="T30" fmla="+- 0 1164 992"/>
                      <a:gd name="T31" fmla="*/ 1164 h 253"/>
                      <a:gd name="T32" fmla="+- 0 9080 8928"/>
                      <a:gd name="T33" fmla="*/ T32 w 152"/>
                      <a:gd name="T34" fmla="+- 0 1080 992"/>
                      <a:gd name="T35" fmla="*/ 1080 h 253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152" h="253">
                        <a:moveTo>
                          <a:pt x="152" y="88"/>
                        </a:moveTo>
                        <a:lnTo>
                          <a:pt x="122" y="0"/>
                        </a:lnTo>
                        <a:lnTo>
                          <a:pt x="7" y="0"/>
                        </a:lnTo>
                        <a:lnTo>
                          <a:pt x="0" y="14"/>
                        </a:lnTo>
                        <a:lnTo>
                          <a:pt x="0" y="240"/>
                        </a:lnTo>
                        <a:lnTo>
                          <a:pt x="7" y="253"/>
                        </a:lnTo>
                        <a:lnTo>
                          <a:pt x="122" y="253"/>
                        </a:lnTo>
                        <a:lnTo>
                          <a:pt x="152" y="172"/>
                        </a:lnTo>
                        <a:lnTo>
                          <a:pt x="152" y="88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" name="Group 43"/>
                <p:cNvGrpSpPr>
                  <a:grpSpLocks/>
                </p:cNvGrpSpPr>
                <p:nvPr/>
              </p:nvGrpSpPr>
              <p:grpSpPr bwMode="auto">
                <a:xfrm>
                  <a:off x="5677938" y="4193958"/>
                  <a:ext cx="64131" cy="158784"/>
                  <a:chOff x="8942" y="994"/>
                  <a:chExt cx="101" cy="250"/>
                </a:xfrm>
              </p:grpSpPr>
              <p:sp>
                <p:nvSpPr>
                  <p:cNvPr id="118" name="Freeform 44"/>
                  <p:cNvSpPr>
                    <a:spLocks/>
                  </p:cNvSpPr>
                  <p:nvPr/>
                </p:nvSpPr>
                <p:spPr bwMode="auto">
                  <a:xfrm>
                    <a:off x="8942" y="994"/>
                    <a:ext cx="101" cy="250"/>
                  </a:xfrm>
                  <a:custGeom>
                    <a:avLst/>
                    <a:gdLst>
                      <a:gd name="T0" fmla="+- 0 8942 8942"/>
                      <a:gd name="T1" fmla="*/ T0 w 101"/>
                      <a:gd name="T2" fmla="+- 0 1244 994"/>
                      <a:gd name="T3" fmla="*/ 1244 h 250"/>
                      <a:gd name="T4" fmla="+- 0 9043 8942"/>
                      <a:gd name="T5" fmla="*/ T4 w 101"/>
                      <a:gd name="T6" fmla="+- 0 1244 994"/>
                      <a:gd name="T7" fmla="*/ 1244 h 250"/>
                      <a:gd name="T8" fmla="+- 0 9043 8942"/>
                      <a:gd name="T9" fmla="*/ T8 w 101"/>
                      <a:gd name="T10" fmla="+- 0 994 994"/>
                      <a:gd name="T11" fmla="*/ 994 h 250"/>
                      <a:gd name="T12" fmla="+- 0 8942 8942"/>
                      <a:gd name="T13" fmla="*/ T12 w 101"/>
                      <a:gd name="T14" fmla="+- 0 994 994"/>
                      <a:gd name="T15" fmla="*/ 994 h 250"/>
                      <a:gd name="T16" fmla="+- 0 8942 8942"/>
                      <a:gd name="T17" fmla="*/ T16 w 101"/>
                      <a:gd name="T18" fmla="+- 0 1244 994"/>
                      <a:gd name="T19" fmla="*/ 1244 h 250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</a:cxnLst>
                    <a:rect l="0" t="0" r="r" b="b"/>
                    <a:pathLst>
                      <a:path w="101" h="250">
                        <a:moveTo>
                          <a:pt x="0" y="250"/>
                        </a:moveTo>
                        <a:lnTo>
                          <a:pt x="101" y="250"/>
                        </a:lnTo>
                        <a:lnTo>
                          <a:pt x="101" y="0"/>
                        </a:lnTo>
                        <a:lnTo>
                          <a:pt x="0" y="0"/>
                        </a:lnTo>
                        <a:lnTo>
                          <a:pt x="0" y="25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" name="Group 52"/>
                <p:cNvGrpSpPr>
                  <a:grpSpLocks/>
                </p:cNvGrpSpPr>
                <p:nvPr/>
              </p:nvGrpSpPr>
              <p:grpSpPr bwMode="auto">
                <a:xfrm>
                  <a:off x="5768738" y="4247310"/>
                  <a:ext cx="12699" cy="55892"/>
                  <a:chOff x="9085" y="1078"/>
                  <a:chExt cx="20" cy="88"/>
                </a:xfrm>
              </p:grpSpPr>
              <p:sp>
                <p:nvSpPr>
                  <p:cNvPr id="117" name="Freeform 46"/>
                  <p:cNvSpPr>
                    <a:spLocks/>
                  </p:cNvSpPr>
                  <p:nvPr/>
                </p:nvSpPr>
                <p:spPr bwMode="auto">
                  <a:xfrm>
                    <a:off x="9085" y="1078"/>
                    <a:ext cx="20" cy="88"/>
                  </a:xfrm>
                  <a:custGeom>
                    <a:avLst/>
                    <a:gdLst>
                      <a:gd name="T0" fmla="+- 0 9091 9085"/>
                      <a:gd name="T1" fmla="*/ T0 w 20"/>
                      <a:gd name="T2" fmla="+- 0 1078 1078"/>
                      <a:gd name="T3" fmla="*/ 1078 h 88"/>
                      <a:gd name="T4" fmla="+- 0 9089 9085"/>
                      <a:gd name="T5" fmla="*/ T4 w 20"/>
                      <a:gd name="T6" fmla="+- 0 1078 1078"/>
                      <a:gd name="T7" fmla="*/ 1078 h 88"/>
                      <a:gd name="T8" fmla="+- 0 9085 9085"/>
                      <a:gd name="T9" fmla="*/ T8 w 20"/>
                      <a:gd name="T10" fmla="+- 0 1087 1078"/>
                      <a:gd name="T11" fmla="*/ 1087 h 88"/>
                      <a:gd name="T12" fmla="+- 0 9090 9085"/>
                      <a:gd name="T13" fmla="*/ T12 w 20"/>
                      <a:gd name="T14" fmla="+- 0 1156 1078"/>
                      <a:gd name="T15" fmla="*/ 1156 h 88"/>
                      <a:gd name="T16" fmla="+- 0 9098 9085"/>
                      <a:gd name="T17" fmla="*/ T16 w 20"/>
                      <a:gd name="T18" fmla="+- 0 1166 1078"/>
                      <a:gd name="T19" fmla="*/ 1166 h 88"/>
                      <a:gd name="T20" fmla="+- 0 9100 9085"/>
                      <a:gd name="T21" fmla="*/ T20 w 20"/>
                      <a:gd name="T22" fmla="+- 0 1166 1078"/>
                      <a:gd name="T23" fmla="*/ 1166 h 88"/>
                      <a:gd name="T24" fmla="+- 0 9105 9085"/>
                      <a:gd name="T25" fmla="*/ T24 w 20"/>
                      <a:gd name="T26" fmla="+- 0 1157 1078"/>
                      <a:gd name="T27" fmla="*/ 1157 h 88"/>
                      <a:gd name="T28" fmla="+- 0 9099 9085"/>
                      <a:gd name="T29" fmla="*/ T28 w 20"/>
                      <a:gd name="T30" fmla="+- 0 1088 1078"/>
                      <a:gd name="T31" fmla="*/ 1088 h 88"/>
                      <a:gd name="T32" fmla="+- 0 9091 9085"/>
                      <a:gd name="T33" fmla="*/ T32 w 20"/>
                      <a:gd name="T34" fmla="+- 0 1078 1078"/>
                      <a:gd name="T35" fmla="*/ 107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6" y="0"/>
                        </a:moveTo>
                        <a:lnTo>
                          <a:pt x="4" y="0"/>
                        </a:lnTo>
                        <a:lnTo>
                          <a:pt x="0" y="9"/>
                        </a:lnTo>
                        <a:lnTo>
                          <a:pt x="5" y="78"/>
                        </a:lnTo>
                        <a:lnTo>
                          <a:pt x="13" y="88"/>
                        </a:lnTo>
                        <a:lnTo>
                          <a:pt x="15" y="88"/>
                        </a:lnTo>
                        <a:lnTo>
                          <a:pt x="20" y="79"/>
                        </a:lnTo>
                        <a:lnTo>
                          <a:pt x="14" y="10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4" name="Group 47"/>
                <p:cNvGrpSpPr>
                  <a:grpSpLocks/>
                </p:cNvGrpSpPr>
                <p:nvPr/>
              </p:nvGrpSpPr>
              <p:grpSpPr bwMode="auto">
                <a:xfrm>
                  <a:off x="5768738" y="4247310"/>
                  <a:ext cx="12699" cy="55892"/>
                  <a:chOff x="9085" y="1078"/>
                  <a:chExt cx="20" cy="88"/>
                </a:xfrm>
              </p:grpSpPr>
              <p:sp>
                <p:nvSpPr>
                  <p:cNvPr id="116" name="Freeform 48"/>
                  <p:cNvSpPr>
                    <a:spLocks/>
                  </p:cNvSpPr>
                  <p:nvPr/>
                </p:nvSpPr>
                <p:spPr bwMode="auto">
                  <a:xfrm>
                    <a:off x="9085" y="1078"/>
                    <a:ext cx="20" cy="88"/>
                  </a:xfrm>
                  <a:custGeom>
                    <a:avLst/>
                    <a:gdLst>
                      <a:gd name="T0" fmla="+- 0 9099 9085"/>
                      <a:gd name="T1" fmla="*/ T0 w 20"/>
                      <a:gd name="T2" fmla="+- 0 1088 1078"/>
                      <a:gd name="T3" fmla="*/ 1088 h 88"/>
                      <a:gd name="T4" fmla="+- 0 9091 9085"/>
                      <a:gd name="T5" fmla="*/ T4 w 20"/>
                      <a:gd name="T6" fmla="+- 0 1078 1078"/>
                      <a:gd name="T7" fmla="*/ 1078 h 88"/>
                      <a:gd name="T8" fmla="+- 0 9089 9085"/>
                      <a:gd name="T9" fmla="*/ T8 w 20"/>
                      <a:gd name="T10" fmla="+- 0 1078 1078"/>
                      <a:gd name="T11" fmla="*/ 1078 h 88"/>
                      <a:gd name="T12" fmla="+- 0 9085 9085"/>
                      <a:gd name="T13" fmla="*/ T12 w 20"/>
                      <a:gd name="T14" fmla="+- 0 1087 1078"/>
                      <a:gd name="T15" fmla="*/ 1087 h 88"/>
                      <a:gd name="T16" fmla="+- 0 9090 9085"/>
                      <a:gd name="T17" fmla="*/ T16 w 20"/>
                      <a:gd name="T18" fmla="+- 0 1156 1078"/>
                      <a:gd name="T19" fmla="*/ 1156 h 88"/>
                      <a:gd name="T20" fmla="+- 0 9098 9085"/>
                      <a:gd name="T21" fmla="*/ T20 w 20"/>
                      <a:gd name="T22" fmla="+- 0 1166 1078"/>
                      <a:gd name="T23" fmla="*/ 1166 h 88"/>
                      <a:gd name="T24" fmla="+- 0 9100 9085"/>
                      <a:gd name="T25" fmla="*/ T24 w 20"/>
                      <a:gd name="T26" fmla="+- 0 1166 1078"/>
                      <a:gd name="T27" fmla="*/ 1166 h 88"/>
                      <a:gd name="T28" fmla="+- 0 9105 9085"/>
                      <a:gd name="T29" fmla="*/ T28 w 20"/>
                      <a:gd name="T30" fmla="+- 0 1157 1078"/>
                      <a:gd name="T31" fmla="*/ 1157 h 88"/>
                      <a:gd name="T32" fmla="+- 0 9099 9085"/>
                      <a:gd name="T33" fmla="*/ T32 w 20"/>
                      <a:gd name="T34" fmla="+- 0 1088 1078"/>
                      <a:gd name="T35" fmla="*/ 108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14" y="10"/>
                        </a:move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0" y="9"/>
                        </a:lnTo>
                        <a:lnTo>
                          <a:pt x="5" y="78"/>
                        </a:lnTo>
                        <a:lnTo>
                          <a:pt x="13" y="88"/>
                        </a:lnTo>
                        <a:lnTo>
                          <a:pt x="15" y="88"/>
                        </a:lnTo>
                        <a:lnTo>
                          <a:pt x="20" y="79"/>
                        </a:lnTo>
                        <a:lnTo>
                          <a:pt x="14" y="10"/>
                        </a:lnTo>
                        <a:close/>
                      </a:path>
                    </a:pathLst>
                  </a:custGeom>
                  <a:noFill/>
                  <a:ln w="190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" name="Group 49"/>
                <p:cNvGrpSpPr>
                  <a:grpSpLocks/>
                </p:cNvGrpSpPr>
                <p:nvPr/>
              </p:nvGrpSpPr>
              <p:grpSpPr bwMode="auto">
                <a:xfrm>
                  <a:off x="5775087" y="4247310"/>
                  <a:ext cx="1270" cy="55892"/>
                  <a:chOff x="9095" y="1078"/>
                  <a:chExt cx="2" cy="88"/>
                </a:xfrm>
              </p:grpSpPr>
              <p:sp>
                <p:nvSpPr>
                  <p:cNvPr id="115" name="Freeform 50"/>
                  <p:cNvSpPr>
                    <a:spLocks/>
                  </p:cNvSpPr>
                  <p:nvPr/>
                </p:nvSpPr>
                <p:spPr bwMode="auto">
                  <a:xfrm>
                    <a:off x="9095" y="1078"/>
                    <a:ext cx="2" cy="88"/>
                  </a:xfrm>
                  <a:custGeom>
                    <a:avLst/>
                    <a:gdLst>
                      <a:gd name="T0" fmla="+- 0 1078 1078"/>
                      <a:gd name="T1" fmla="*/ 1078 h 88"/>
                      <a:gd name="T2" fmla="+- 0 1166 1078"/>
                      <a:gd name="T3" fmla="*/ 1166 h 88"/>
                    </a:gdLst>
                    <a:ahLst/>
                    <a:cxnLst>
                      <a:cxn ang="0">
                        <a:pos x="0" y="T1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88">
                        <a:moveTo>
                          <a:pt x="0" y="0"/>
                        </a:moveTo>
                        <a:lnTo>
                          <a:pt x="0" y="88"/>
                        </a:lnTo>
                      </a:path>
                    </a:pathLst>
                  </a:custGeom>
                  <a:noFill/>
                  <a:ln w="618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6" name="Group 51"/>
                <p:cNvGrpSpPr>
                  <a:grpSpLocks/>
                </p:cNvGrpSpPr>
                <p:nvPr/>
              </p:nvGrpSpPr>
              <p:grpSpPr bwMode="auto">
                <a:xfrm>
                  <a:off x="5778262" y="4247310"/>
                  <a:ext cx="12699" cy="55892"/>
                  <a:chOff x="9100" y="1078"/>
                  <a:chExt cx="20" cy="88"/>
                </a:xfrm>
              </p:grpSpPr>
              <p:sp>
                <p:nvSpPr>
                  <p:cNvPr id="114" name="Freeform 52"/>
                  <p:cNvSpPr>
                    <a:spLocks/>
                  </p:cNvSpPr>
                  <p:nvPr/>
                </p:nvSpPr>
                <p:spPr bwMode="auto">
                  <a:xfrm>
                    <a:off x="9100" y="1078"/>
                    <a:ext cx="20" cy="88"/>
                  </a:xfrm>
                  <a:custGeom>
                    <a:avLst/>
                    <a:gdLst>
                      <a:gd name="T0" fmla="+- 0 9105 9100"/>
                      <a:gd name="T1" fmla="*/ T0 w 20"/>
                      <a:gd name="T2" fmla="+- 0 1078 1078"/>
                      <a:gd name="T3" fmla="*/ 1078 h 88"/>
                      <a:gd name="T4" fmla="+- 0 9104 9100"/>
                      <a:gd name="T5" fmla="*/ T4 w 20"/>
                      <a:gd name="T6" fmla="+- 0 1078 1078"/>
                      <a:gd name="T7" fmla="*/ 1078 h 88"/>
                      <a:gd name="T8" fmla="+- 0 9100 9100"/>
                      <a:gd name="T9" fmla="*/ T8 w 20"/>
                      <a:gd name="T10" fmla="+- 0 1087 1078"/>
                      <a:gd name="T11" fmla="*/ 1087 h 88"/>
                      <a:gd name="T12" fmla="+- 0 9105 9100"/>
                      <a:gd name="T13" fmla="*/ T12 w 20"/>
                      <a:gd name="T14" fmla="+- 0 1156 1078"/>
                      <a:gd name="T15" fmla="*/ 1156 h 88"/>
                      <a:gd name="T16" fmla="+- 0 9113 9100"/>
                      <a:gd name="T17" fmla="*/ T16 w 20"/>
                      <a:gd name="T18" fmla="+- 0 1166 1078"/>
                      <a:gd name="T19" fmla="*/ 1166 h 88"/>
                      <a:gd name="T20" fmla="+- 0 9114 9100"/>
                      <a:gd name="T21" fmla="*/ T20 w 20"/>
                      <a:gd name="T22" fmla="+- 0 1166 1078"/>
                      <a:gd name="T23" fmla="*/ 1166 h 88"/>
                      <a:gd name="T24" fmla="+- 0 9119 9100"/>
                      <a:gd name="T25" fmla="*/ T24 w 20"/>
                      <a:gd name="T26" fmla="+- 0 1157 1078"/>
                      <a:gd name="T27" fmla="*/ 1157 h 88"/>
                      <a:gd name="T28" fmla="+- 0 9113 9100"/>
                      <a:gd name="T29" fmla="*/ T28 w 20"/>
                      <a:gd name="T30" fmla="+- 0 1088 1078"/>
                      <a:gd name="T31" fmla="*/ 1088 h 88"/>
                      <a:gd name="T32" fmla="+- 0 9105 9100"/>
                      <a:gd name="T33" fmla="*/ T32 w 20"/>
                      <a:gd name="T34" fmla="+- 0 1078 1078"/>
                      <a:gd name="T35" fmla="*/ 107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5" y="0"/>
                        </a:moveTo>
                        <a:lnTo>
                          <a:pt x="4" y="0"/>
                        </a:lnTo>
                        <a:lnTo>
                          <a:pt x="0" y="9"/>
                        </a:lnTo>
                        <a:lnTo>
                          <a:pt x="5" y="78"/>
                        </a:lnTo>
                        <a:lnTo>
                          <a:pt x="13" y="88"/>
                        </a:lnTo>
                        <a:lnTo>
                          <a:pt x="14" y="88"/>
                        </a:lnTo>
                        <a:lnTo>
                          <a:pt x="19" y="79"/>
                        </a:lnTo>
                        <a:lnTo>
                          <a:pt x="13" y="1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" name="Group 53"/>
                <p:cNvGrpSpPr>
                  <a:grpSpLocks/>
                </p:cNvGrpSpPr>
                <p:nvPr/>
              </p:nvGrpSpPr>
              <p:grpSpPr bwMode="auto">
                <a:xfrm>
                  <a:off x="5778262" y="4247310"/>
                  <a:ext cx="12699" cy="55892"/>
                  <a:chOff x="9100" y="1078"/>
                  <a:chExt cx="20" cy="88"/>
                </a:xfrm>
              </p:grpSpPr>
              <p:sp>
                <p:nvSpPr>
                  <p:cNvPr id="113" name="Freeform 54"/>
                  <p:cNvSpPr>
                    <a:spLocks/>
                  </p:cNvSpPr>
                  <p:nvPr/>
                </p:nvSpPr>
                <p:spPr bwMode="auto">
                  <a:xfrm>
                    <a:off x="9100" y="1078"/>
                    <a:ext cx="20" cy="88"/>
                  </a:xfrm>
                  <a:custGeom>
                    <a:avLst/>
                    <a:gdLst>
                      <a:gd name="T0" fmla="+- 0 9113 9100"/>
                      <a:gd name="T1" fmla="*/ T0 w 20"/>
                      <a:gd name="T2" fmla="+- 0 1088 1078"/>
                      <a:gd name="T3" fmla="*/ 1088 h 88"/>
                      <a:gd name="T4" fmla="+- 0 9105 9100"/>
                      <a:gd name="T5" fmla="*/ T4 w 20"/>
                      <a:gd name="T6" fmla="+- 0 1078 1078"/>
                      <a:gd name="T7" fmla="*/ 1078 h 88"/>
                      <a:gd name="T8" fmla="+- 0 9104 9100"/>
                      <a:gd name="T9" fmla="*/ T8 w 20"/>
                      <a:gd name="T10" fmla="+- 0 1078 1078"/>
                      <a:gd name="T11" fmla="*/ 1078 h 88"/>
                      <a:gd name="T12" fmla="+- 0 9100 9100"/>
                      <a:gd name="T13" fmla="*/ T12 w 20"/>
                      <a:gd name="T14" fmla="+- 0 1087 1078"/>
                      <a:gd name="T15" fmla="*/ 1087 h 88"/>
                      <a:gd name="T16" fmla="+- 0 9105 9100"/>
                      <a:gd name="T17" fmla="*/ T16 w 20"/>
                      <a:gd name="T18" fmla="+- 0 1156 1078"/>
                      <a:gd name="T19" fmla="*/ 1156 h 88"/>
                      <a:gd name="T20" fmla="+- 0 9113 9100"/>
                      <a:gd name="T21" fmla="*/ T20 w 20"/>
                      <a:gd name="T22" fmla="+- 0 1166 1078"/>
                      <a:gd name="T23" fmla="*/ 1166 h 88"/>
                      <a:gd name="T24" fmla="+- 0 9114 9100"/>
                      <a:gd name="T25" fmla="*/ T24 w 20"/>
                      <a:gd name="T26" fmla="+- 0 1166 1078"/>
                      <a:gd name="T27" fmla="*/ 1166 h 88"/>
                      <a:gd name="T28" fmla="+- 0 9119 9100"/>
                      <a:gd name="T29" fmla="*/ T28 w 20"/>
                      <a:gd name="T30" fmla="+- 0 1157 1078"/>
                      <a:gd name="T31" fmla="*/ 1157 h 88"/>
                      <a:gd name="T32" fmla="+- 0 9113 9100"/>
                      <a:gd name="T33" fmla="*/ T32 w 20"/>
                      <a:gd name="T34" fmla="+- 0 1088 1078"/>
                      <a:gd name="T35" fmla="*/ 108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13" y="10"/>
                        </a:move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0" y="9"/>
                        </a:lnTo>
                        <a:lnTo>
                          <a:pt x="5" y="78"/>
                        </a:lnTo>
                        <a:lnTo>
                          <a:pt x="13" y="88"/>
                        </a:lnTo>
                        <a:lnTo>
                          <a:pt x="14" y="88"/>
                        </a:lnTo>
                        <a:lnTo>
                          <a:pt x="19" y="79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noFill/>
                  <a:ln w="190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8" name="Group 55"/>
                <p:cNvGrpSpPr>
                  <a:grpSpLocks/>
                </p:cNvGrpSpPr>
                <p:nvPr/>
              </p:nvGrpSpPr>
              <p:grpSpPr bwMode="auto">
                <a:xfrm>
                  <a:off x="5783977" y="4247310"/>
                  <a:ext cx="1270" cy="55892"/>
                  <a:chOff x="9109" y="1078"/>
                  <a:chExt cx="2" cy="88"/>
                </a:xfrm>
              </p:grpSpPr>
              <p:sp>
                <p:nvSpPr>
                  <p:cNvPr id="112" name="Freeform 56"/>
                  <p:cNvSpPr>
                    <a:spLocks/>
                  </p:cNvSpPr>
                  <p:nvPr/>
                </p:nvSpPr>
                <p:spPr bwMode="auto">
                  <a:xfrm>
                    <a:off x="9109" y="1078"/>
                    <a:ext cx="2" cy="88"/>
                  </a:xfrm>
                  <a:custGeom>
                    <a:avLst/>
                    <a:gdLst>
                      <a:gd name="T0" fmla="+- 0 1078 1078"/>
                      <a:gd name="T1" fmla="*/ 1078 h 88"/>
                      <a:gd name="T2" fmla="+- 0 1166 1078"/>
                      <a:gd name="T3" fmla="*/ 1166 h 88"/>
                    </a:gdLst>
                    <a:ahLst/>
                    <a:cxnLst>
                      <a:cxn ang="0">
                        <a:pos x="0" y="T1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88">
                        <a:moveTo>
                          <a:pt x="0" y="0"/>
                        </a:moveTo>
                        <a:lnTo>
                          <a:pt x="0" y="88"/>
                        </a:lnTo>
                      </a:path>
                    </a:pathLst>
                  </a:custGeom>
                  <a:noFill/>
                  <a:ln w="621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" name="Group 57"/>
                <p:cNvGrpSpPr>
                  <a:grpSpLocks/>
                </p:cNvGrpSpPr>
                <p:nvPr/>
              </p:nvGrpSpPr>
              <p:grpSpPr bwMode="auto">
                <a:xfrm>
                  <a:off x="5787151" y="4247310"/>
                  <a:ext cx="12699" cy="55892"/>
                  <a:chOff x="9114" y="1078"/>
                  <a:chExt cx="20" cy="88"/>
                </a:xfrm>
              </p:grpSpPr>
              <p:sp>
                <p:nvSpPr>
                  <p:cNvPr id="111" name="Freeform 58"/>
                  <p:cNvSpPr>
                    <a:spLocks/>
                  </p:cNvSpPr>
                  <p:nvPr/>
                </p:nvSpPr>
                <p:spPr bwMode="auto">
                  <a:xfrm>
                    <a:off x="9114" y="1078"/>
                    <a:ext cx="20" cy="88"/>
                  </a:xfrm>
                  <a:custGeom>
                    <a:avLst/>
                    <a:gdLst>
                      <a:gd name="T0" fmla="+- 0 9120 9114"/>
                      <a:gd name="T1" fmla="*/ T0 w 20"/>
                      <a:gd name="T2" fmla="+- 0 1078 1078"/>
                      <a:gd name="T3" fmla="*/ 1078 h 88"/>
                      <a:gd name="T4" fmla="+- 0 9118 9114"/>
                      <a:gd name="T5" fmla="*/ T4 w 20"/>
                      <a:gd name="T6" fmla="+- 0 1078 1078"/>
                      <a:gd name="T7" fmla="*/ 1078 h 88"/>
                      <a:gd name="T8" fmla="+- 0 9114 9114"/>
                      <a:gd name="T9" fmla="*/ T8 w 20"/>
                      <a:gd name="T10" fmla="+- 0 1087 1078"/>
                      <a:gd name="T11" fmla="*/ 1087 h 88"/>
                      <a:gd name="T12" fmla="+- 0 9119 9114"/>
                      <a:gd name="T13" fmla="*/ T12 w 20"/>
                      <a:gd name="T14" fmla="+- 0 1156 1078"/>
                      <a:gd name="T15" fmla="*/ 1156 h 88"/>
                      <a:gd name="T16" fmla="+- 0 9127 9114"/>
                      <a:gd name="T17" fmla="*/ T16 w 20"/>
                      <a:gd name="T18" fmla="+- 0 1166 1078"/>
                      <a:gd name="T19" fmla="*/ 1166 h 88"/>
                      <a:gd name="T20" fmla="+- 0 9129 9114"/>
                      <a:gd name="T21" fmla="*/ T20 w 20"/>
                      <a:gd name="T22" fmla="+- 0 1166 1078"/>
                      <a:gd name="T23" fmla="*/ 1166 h 88"/>
                      <a:gd name="T24" fmla="+- 0 9134 9114"/>
                      <a:gd name="T25" fmla="*/ T24 w 20"/>
                      <a:gd name="T26" fmla="+- 0 1157 1078"/>
                      <a:gd name="T27" fmla="*/ 1157 h 88"/>
                      <a:gd name="T28" fmla="+- 0 9128 9114"/>
                      <a:gd name="T29" fmla="*/ T28 w 20"/>
                      <a:gd name="T30" fmla="+- 0 1088 1078"/>
                      <a:gd name="T31" fmla="*/ 1088 h 88"/>
                      <a:gd name="T32" fmla="+- 0 9120 9114"/>
                      <a:gd name="T33" fmla="*/ T32 w 20"/>
                      <a:gd name="T34" fmla="+- 0 1078 1078"/>
                      <a:gd name="T35" fmla="*/ 107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6" y="0"/>
                        </a:moveTo>
                        <a:lnTo>
                          <a:pt x="4" y="0"/>
                        </a:lnTo>
                        <a:lnTo>
                          <a:pt x="0" y="9"/>
                        </a:lnTo>
                        <a:lnTo>
                          <a:pt x="5" y="78"/>
                        </a:lnTo>
                        <a:lnTo>
                          <a:pt x="13" y="88"/>
                        </a:lnTo>
                        <a:lnTo>
                          <a:pt x="15" y="88"/>
                        </a:lnTo>
                        <a:lnTo>
                          <a:pt x="20" y="79"/>
                        </a:lnTo>
                        <a:lnTo>
                          <a:pt x="14" y="10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" name="Group 59"/>
                <p:cNvGrpSpPr>
                  <a:grpSpLocks/>
                </p:cNvGrpSpPr>
                <p:nvPr/>
              </p:nvGrpSpPr>
              <p:grpSpPr bwMode="auto">
                <a:xfrm>
                  <a:off x="5787151" y="4247310"/>
                  <a:ext cx="12699" cy="55892"/>
                  <a:chOff x="9114" y="1078"/>
                  <a:chExt cx="20" cy="88"/>
                </a:xfrm>
              </p:grpSpPr>
              <p:sp>
                <p:nvSpPr>
                  <p:cNvPr id="110" name="Freeform 60"/>
                  <p:cNvSpPr>
                    <a:spLocks/>
                  </p:cNvSpPr>
                  <p:nvPr/>
                </p:nvSpPr>
                <p:spPr bwMode="auto">
                  <a:xfrm>
                    <a:off x="9114" y="1078"/>
                    <a:ext cx="20" cy="88"/>
                  </a:xfrm>
                  <a:custGeom>
                    <a:avLst/>
                    <a:gdLst>
                      <a:gd name="T0" fmla="+- 0 9128 9114"/>
                      <a:gd name="T1" fmla="*/ T0 w 20"/>
                      <a:gd name="T2" fmla="+- 0 1088 1078"/>
                      <a:gd name="T3" fmla="*/ 1088 h 88"/>
                      <a:gd name="T4" fmla="+- 0 9120 9114"/>
                      <a:gd name="T5" fmla="*/ T4 w 20"/>
                      <a:gd name="T6" fmla="+- 0 1078 1078"/>
                      <a:gd name="T7" fmla="*/ 1078 h 88"/>
                      <a:gd name="T8" fmla="+- 0 9118 9114"/>
                      <a:gd name="T9" fmla="*/ T8 w 20"/>
                      <a:gd name="T10" fmla="+- 0 1078 1078"/>
                      <a:gd name="T11" fmla="*/ 1078 h 88"/>
                      <a:gd name="T12" fmla="+- 0 9114 9114"/>
                      <a:gd name="T13" fmla="*/ T12 w 20"/>
                      <a:gd name="T14" fmla="+- 0 1087 1078"/>
                      <a:gd name="T15" fmla="*/ 1087 h 88"/>
                      <a:gd name="T16" fmla="+- 0 9119 9114"/>
                      <a:gd name="T17" fmla="*/ T16 w 20"/>
                      <a:gd name="T18" fmla="+- 0 1156 1078"/>
                      <a:gd name="T19" fmla="*/ 1156 h 88"/>
                      <a:gd name="T20" fmla="+- 0 9127 9114"/>
                      <a:gd name="T21" fmla="*/ T20 w 20"/>
                      <a:gd name="T22" fmla="+- 0 1166 1078"/>
                      <a:gd name="T23" fmla="*/ 1166 h 88"/>
                      <a:gd name="T24" fmla="+- 0 9129 9114"/>
                      <a:gd name="T25" fmla="*/ T24 w 20"/>
                      <a:gd name="T26" fmla="+- 0 1166 1078"/>
                      <a:gd name="T27" fmla="*/ 1166 h 88"/>
                      <a:gd name="T28" fmla="+- 0 9134 9114"/>
                      <a:gd name="T29" fmla="*/ T28 w 20"/>
                      <a:gd name="T30" fmla="+- 0 1157 1078"/>
                      <a:gd name="T31" fmla="*/ 1157 h 88"/>
                      <a:gd name="T32" fmla="+- 0 9128 9114"/>
                      <a:gd name="T33" fmla="*/ T32 w 20"/>
                      <a:gd name="T34" fmla="+- 0 1088 1078"/>
                      <a:gd name="T35" fmla="*/ 108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14" y="10"/>
                        </a:move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0" y="9"/>
                        </a:lnTo>
                        <a:lnTo>
                          <a:pt x="5" y="78"/>
                        </a:lnTo>
                        <a:lnTo>
                          <a:pt x="13" y="88"/>
                        </a:lnTo>
                        <a:lnTo>
                          <a:pt x="15" y="88"/>
                        </a:lnTo>
                        <a:lnTo>
                          <a:pt x="20" y="79"/>
                        </a:lnTo>
                        <a:lnTo>
                          <a:pt x="14" y="10"/>
                        </a:lnTo>
                        <a:close/>
                      </a:path>
                    </a:pathLst>
                  </a:custGeom>
                  <a:noFill/>
                  <a:ln w="190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" name="Group 61"/>
                <p:cNvGrpSpPr>
                  <a:grpSpLocks/>
                </p:cNvGrpSpPr>
                <p:nvPr/>
              </p:nvGrpSpPr>
              <p:grpSpPr bwMode="auto">
                <a:xfrm>
                  <a:off x="5793501" y="4247310"/>
                  <a:ext cx="1270" cy="55892"/>
                  <a:chOff x="9124" y="1078"/>
                  <a:chExt cx="2" cy="88"/>
                </a:xfrm>
              </p:grpSpPr>
              <p:sp>
                <p:nvSpPr>
                  <p:cNvPr id="109" name="Freeform 62"/>
                  <p:cNvSpPr>
                    <a:spLocks/>
                  </p:cNvSpPr>
                  <p:nvPr/>
                </p:nvSpPr>
                <p:spPr bwMode="auto">
                  <a:xfrm>
                    <a:off x="9124" y="1078"/>
                    <a:ext cx="2" cy="88"/>
                  </a:xfrm>
                  <a:custGeom>
                    <a:avLst/>
                    <a:gdLst>
                      <a:gd name="T0" fmla="+- 0 1078 1078"/>
                      <a:gd name="T1" fmla="*/ 1078 h 88"/>
                      <a:gd name="T2" fmla="+- 0 1166 1078"/>
                      <a:gd name="T3" fmla="*/ 1166 h 88"/>
                    </a:gdLst>
                    <a:ahLst/>
                    <a:cxnLst>
                      <a:cxn ang="0">
                        <a:pos x="0" y="T1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88">
                        <a:moveTo>
                          <a:pt x="0" y="0"/>
                        </a:moveTo>
                        <a:lnTo>
                          <a:pt x="0" y="88"/>
                        </a:lnTo>
                      </a:path>
                    </a:pathLst>
                  </a:custGeom>
                  <a:noFill/>
                  <a:ln w="618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" name="Group 63"/>
                <p:cNvGrpSpPr>
                  <a:grpSpLocks/>
                </p:cNvGrpSpPr>
                <p:nvPr/>
              </p:nvGrpSpPr>
              <p:grpSpPr bwMode="auto">
                <a:xfrm>
                  <a:off x="6109711" y="4251756"/>
                  <a:ext cx="126357" cy="43189"/>
                  <a:chOff x="9622" y="1085"/>
                  <a:chExt cx="199" cy="68"/>
                </a:xfrm>
              </p:grpSpPr>
              <p:sp>
                <p:nvSpPr>
                  <p:cNvPr id="108" name="Freeform 64"/>
                  <p:cNvSpPr>
                    <a:spLocks/>
                  </p:cNvSpPr>
                  <p:nvPr/>
                </p:nvSpPr>
                <p:spPr bwMode="auto">
                  <a:xfrm>
                    <a:off x="9622" y="1085"/>
                    <a:ext cx="199" cy="68"/>
                  </a:xfrm>
                  <a:custGeom>
                    <a:avLst/>
                    <a:gdLst>
                      <a:gd name="T0" fmla="+- 0 9821 9622"/>
                      <a:gd name="T1" fmla="*/ T0 w 199"/>
                      <a:gd name="T2" fmla="+- 0 1085 1085"/>
                      <a:gd name="T3" fmla="*/ 1085 h 68"/>
                      <a:gd name="T4" fmla="+- 0 9689 9622"/>
                      <a:gd name="T5" fmla="*/ T4 w 199"/>
                      <a:gd name="T6" fmla="+- 0 1085 1085"/>
                      <a:gd name="T7" fmla="*/ 1085 h 68"/>
                      <a:gd name="T8" fmla="+- 0 9622 9622"/>
                      <a:gd name="T9" fmla="*/ T8 w 199"/>
                      <a:gd name="T10" fmla="+- 0 1102 1085"/>
                      <a:gd name="T11" fmla="*/ 1102 h 68"/>
                      <a:gd name="T12" fmla="+- 0 9622 9622"/>
                      <a:gd name="T13" fmla="*/ T12 w 199"/>
                      <a:gd name="T14" fmla="+- 0 1136 1085"/>
                      <a:gd name="T15" fmla="*/ 1136 h 68"/>
                      <a:gd name="T16" fmla="+- 0 9689 9622"/>
                      <a:gd name="T17" fmla="*/ T16 w 199"/>
                      <a:gd name="T18" fmla="+- 0 1152 1085"/>
                      <a:gd name="T19" fmla="*/ 1152 h 68"/>
                      <a:gd name="T20" fmla="+- 0 9821 9622"/>
                      <a:gd name="T21" fmla="*/ T20 w 199"/>
                      <a:gd name="T22" fmla="+- 0 1152 1085"/>
                      <a:gd name="T23" fmla="*/ 1152 h 68"/>
                      <a:gd name="T24" fmla="+- 0 9821 9622"/>
                      <a:gd name="T25" fmla="*/ T24 w 199"/>
                      <a:gd name="T26" fmla="+- 0 1085 1085"/>
                      <a:gd name="T27" fmla="*/ 1085 h 6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</a:cxnLst>
                    <a:rect l="0" t="0" r="r" b="b"/>
                    <a:pathLst>
                      <a:path w="199" h="68">
                        <a:moveTo>
                          <a:pt x="199" y="0"/>
                        </a:moveTo>
                        <a:lnTo>
                          <a:pt x="67" y="0"/>
                        </a:lnTo>
                        <a:lnTo>
                          <a:pt x="0" y="17"/>
                        </a:lnTo>
                        <a:lnTo>
                          <a:pt x="0" y="51"/>
                        </a:lnTo>
                        <a:lnTo>
                          <a:pt x="67" y="67"/>
                        </a:lnTo>
                        <a:lnTo>
                          <a:pt x="199" y="67"/>
                        </a:lnTo>
                        <a:lnTo>
                          <a:pt x="199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" name="Group 65"/>
                <p:cNvGrpSpPr>
                  <a:grpSpLocks/>
                </p:cNvGrpSpPr>
                <p:nvPr/>
              </p:nvGrpSpPr>
              <p:grpSpPr bwMode="auto">
                <a:xfrm>
                  <a:off x="6109711" y="4251756"/>
                  <a:ext cx="126357" cy="43189"/>
                  <a:chOff x="9622" y="1085"/>
                  <a:chExt cx="199" cy="68"/>
                </a:xfrm>
              </p:grpSpPr>
              <p:sp>
                <p:nvSpPr>
                  <p:cNvPr id="107" name="Freeform 66"/>
                  <p:cNvSpPr>
                    <a:spLocks/>
                  </p:cNvSpPr>
                  <p:nvPr/>
                </p:nvSpPr>
                <p:spPr bwMode="auto">
                  <a:xfrm>
                    <a:off x="9622" y="1085"/>
                    <a:ext cx="199" cy="68"/>
                  </a:xfrm>
                  <a:custGeom>
                    <a:avLst/>
                    <a:gdLst>
                      <a:gd name="T0" fmla="+- 0 9821 9622"/>
                      <a:gd name="T1" fmla="*/ T0 w 199"/>
                      <a:gd name="T2" fmla="+- 0 1085 1085"/>
                      <a:gd name="T3" fmla="*/ 1085 h 68"/>
                      <a:gd name="T4" fmla="+- 0 9689 9622"/>
                      <a:gd name="T5" fmla="*/ T4 w 199"/>
                      <a:gd name="T6" fmla="+- 0 1085 1085"/>
                      <a:gd name="T7" fmla="*/ 1085 h 68"/>
                      <a:gd name="T8" fmla="+- 0 9622 9622"/>
                      <a:gd name="T9" fmla="*/ T8 w 199"/>
                      <a:gd name="T10" fmla="+- 0 1102 1085"/>
                      <a:gd name="T11" fmla="*/ 1102 h 68"/>
                      <a:gd name="T12" fmla="+- 0 9622 9622"/>
                      <a:gd name="T13" fmla="*/ T12 w 199"/>
                      <a:gd name="T14" fmla="+- 0 1136 1085"/>
                      <a:gd name="T15" fmla="*/ 1136 h 68"/>
                      <a:gd name="T16" fmla="+- 0 9689 9622"/>
                      <a:gd name="T17" fmla="*/ T16 w 199"/>
                      <a:gd name="T18" fmla="+- 0 1152 1085"/>
                      <a:gd name="T19" fmla="*/ 1152 h 68"/>
                      <a:gd name="T20" fmla="+- 0 9821 9622"/>
                      <a:gd name="T21" fmla="*/ T20 w 199"/>
                      <a:gd name="T22" fmla="+- 0 1152 1085"/>
                      <a:gd name="T23" fmla="*/ 1152 h 68"/>
                      <a:gd name="T24" fmla="+- 0 9821 9622"/>
                      <a:gd name="T25" fmla="*/ T24 w 199"/>
                      <a:gd name="T26" fmla="+- 0 1085 1085"/>
                      <a:gd name="T27" fmla="*/ 1085 h 6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</a:cxnLst>
                    <a:rect l="0" t="0" r="r" b="b"/>
                    <a:pathLst>
                      <a:path w="199" h="68">
                        <a:moveTo>
                          <a:pt x="199" y="0"/>
                        </a:moveTo>
                        <a:lnTo>
                          <a:pt x="67" y="0"/>
                        </a:lnTo>
                        <a:lnTo>
                          <a:pt x="0" y="17"/>
                        </a:lnTo>
                        <a:lnTo>
                          <a:pt x="0" y="51"/>
                        </a:lnTo>
                        <a:lnTo>
                          <a:pt x="67" y="67"/>
                        </a:lnTo>
                        <a:lnTo>
                          <a:pt x="199" y="67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67"/>
                <p:cNvGrpSpPr>
                  <a:grpSpLocks/>
                </p:cNvGrpSpPr>
                <p:nvPr/>
              </p:nvGrpSpPr>
              <p:grpSpPr bwMode="auto">
                <a:xfrm>
                  <a:off x="6236068" y="4192688"/>
                  <a:ext cx="96514" cy="160689"/>
                  <a:chOff x="9821" y="992"/>
                  <a:chExt cx="152" cy="253"/>
                </a:xfrm>
              </p:grpSpPr>
              <p:sp>
                <p:nvSpPr>
                  <p:cNvPr id="106" name="Freeform 68"/>
                  <p:cNvSpPr>
                    <a:spLocks/>
                  </p:cNvSpPr>
                  <p:nvPr/>
                </p:nvSpPr>
                <p:spPr bwMode="auto">
                  <a:xfrm>
                    <a:off x="9821" y="992"/>
                    <a:ext cx="152" cy="253"/>
                  </a:xfrm>
                  <a:custGeom>
                    <a:avLst/>
                    <a:gdLst>
                      <a:gd name="T0" fmla="+- 0 9966 9821"/>
                      <a:gd name="T1" fmla="*/ T0 w 152"/>
                      <a:gd name="T2" fmla="+- 0 992 992"/>
                      <a:gd name="T3" fmla="*/ 992 h 253"/>
                      <a:gd name="T4" fmla="+- 0 9851 9821"/>
                      <a:gd name="T5" fmla="*/ T4 w 152"/>
                      <a:gd name="T6" fmla="+- 0 992 992"/>
                      <a:gd name="T7" fmla="*/ 992 h 253"/>
                      <a:gd name="T8" fmla="+- 0 9821 9821"/>
                      <a:gd name="T9" fmla="*/ T8 w 152"/>
                      <a:gd name="T10" fmla="+- 0 1080 992"/>
                      <a:gd name="T11" fmla="*/ 1080 h 253"/>
                      <a:gd name="T12" fmla="+- 0 9821 9821"/>
                      <a:gd name="T13" fmla="*/ T12 w 152"/>
                      <a:gd name="T14" fmla="+- 0 1164 992"/>
                      <a:gd name="T15" fmla="*/ 1164 h 253"/>
                      <a:gd name="T16" fmla="+- 0 9851 9821"/>
                      <a:gd name="T17" fmla="*/ T16 w 152"/>
                      <a:gd name="T18" fmla="+- 0 1245 992"/>
                      <a:gd name="T19" fmla="*/ 1245 h 253"/>
                      <a:gd name="T20" fmla="+- 0 9966 9821"/>
                      <a:gd name="T21" fmla="*/ T20 w 152"/>
                      <a:gd name="T22" fmla="+- 0 1245 992"/>
                      <a:gd name="T23" fmla="*/ 1245 h 253"/>
                      <a:gd name="T24" fmla="+- 0 9973 9821"/>
                      <a:gd name="T25" fmla="*/ T24 w 152"/>
                      <a:gd name="T26" fmla="+- 0 1232 992"/>
                      <a:gd name="T27" fmla="*/ 1232 h 253"/>
                      <a:gd name="T28" fmla="+- 0 9973 9821"/>
                      <a:gd name="T29" fmla="*/ T28 w 152"/>
                      <a:gd name="T30" fmla="+- 0 1006 992"/>
                      <a:gd name="T31" fmla="*/ 1006 h 253"/>
                      <a:gd name="T32" fmla="+- 0 9966 9821"/>
                      <a:gd name="T33" fmla="*/ T32 w 152"/>
                      <a:gd name="T34" fmla="+- 0 992 992"/>
                      <a:gd name="T35" fmla="*/ 992 h 253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152" h="253">
                        <a:moveTo>
                          <a:pt x="145" y="0"/>
                        </a:moveTo>
                        <a:lnTo>
                          <a:pt x="30" y="0"/>
                        </a:lnTo>
                        <a:lnTo>
                          <a:pt x="0" y="88"/>
                        </a:lnTo>
                        <a:lnTo>
                          <a:pt x="0" y="172"/>
                        </a:lnTo>
                        <a:lnTo>
                          <a:pt x="30" y="253"/>
                        </a:lnTo>
                        <a:lnTo>
                          <a:pt x="145" y="253"/>
                        </a:lnTo>
                        <a:lnTo>
                          <a:pt x="152" y="240"/>
                        </a:lnTo>
                        <a:lnTo>
                          <a:pt x="152" y="14"/>
                        </a:lnTo>
                        <a:lnTo>
                          <a:pt x="145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" name="Group 69"/>
                <p:cNvGrpSpPr>
                  <a:grpSpLocks/>
                </p:cNvGrpSpPr>
                <p:nvPr/>
              </p:nvGrpSpPr>
              <p:grpSpPr bwMode="auto">
                <a:xfrm>
                  <a:off x="6236068" y="4192688"/>
                  <a:ext cx="96514" cy="160689"/>
                  <a:chOff x="9821" y="992"/>
                  <a:chExt cx="152" cy="253"/>
                </a:xfrm>
              </p:grpSpPr>
              <p:sp>
                <p:nvSpPr>
                  <p:cNvPr id="105" name="Freeform 70"/>
                  <p:cNvSpPr>
                    <a:spLocks/>
                  </p:cNvSpPr>
                  <p:nvPr/>
                </p:nvSpPr>
                <p:spPr bwMode="auto">
                  <a:xfrm>
                    <a:off x="9821" y="992"/>
                    <a:ext cx="152" cy="253"/>
                  </a:xfrm>
                  <a:custGeom>
                    <a:avLst/>
                    <a:gdLst>
                      <a:gd name="T0" fmla="+- 0 9821 9821"/>
                      <a:gd name="T1" fmla="*/ T0 w 152"/>
                      <a:gd name="T2" fmla="+- 0 1080 992"/>
                      <a:gd name="T3" fmla="*/ 1080 h 253"/>
                      <a:gd name="T4" fmla="+- 0 9851 9821"/>
                      <a:gd name="T5" fmla="*/ T4 w 152"/>
                      <a:gd name="T6" fmla="+- 0 992 992"/>
                      <a:gd name="T7" fmla="*/ 992 h 253"/>
                      <a:gd name="T8" fmla="+- 0 9966 9821"/>
                      <a:gd name="T9" fmla="*/ T8 w 152"/>
                      <a:gd name="T10" fmla="+- 0 992 992"/>
                      <a:gd name="T11" fmla="*/ 992 h 253"/>
                      <a:gd name="T12" fmla="+- 0 9973 9821"/>
                      <a:gd name="T13" fmla="*/ T12 w 152"/>
                      <a:gd name="T14" fmla="+- 0 1006 992"/>
                      <a:gd name="T15" fmla="*/ 1006 h 253"/>
                      <a:gd name="T16" fmla="+- 0 9973 9821"/>
                      <a:gd name="T17" fmla="*/ T16 w 152"/>
                      <a:gd name="T18" fmla="+- 0 1232 992"/>
                      <a:gd name="T19" fmla="*/ 1232 h 253"/>
                      <a:gd name="T20" fmla="+- 0 9966 9821"/>
                      <a:gd name="T21" fmla="*/ T20 w 152"/>
                      <a:gd name="T22" fmla="+- 0 1245 992"/>
                      <a:gd name="T23" fmla="*/ 1245 h 253"/>
                      <a:gd name="T24" fmla="+- 0 9851 9821"/>
                      <a:gd name="T25" fmla="*/ T24 w 152"/>
                      <a:gd name="T26" fmla="+- 0 1245 992"/>
                      <a:gd name="T27" fmla="*/ 1245 h 253"/>
                      <a:gd name="T28" fmla="+- 0 9821 9821"/>
                      <a:gd name="T29" fmla="*/ T28 w 152"/>
                      <a:gd name="T30" fmla="+- 0 1164 992"/>
                      <a:gd name="T31" fmla="*/ 1164 h 253"/>
                      <a:gd name="T32" fmla="+- 0 9821 9821"/>
                      <a:gd name="T33" fmla="*/ T32 w 152"/>
                      <a:gd name="T34" fmla="+- 0 1080 992"/>
                      <a:gd name="T35" fmla="*/ 1080 h 253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152" h="253">
                        <a:moveTo>
                          <a:pt x="0" y="88"/>
                        </a:moveTo>
                        <a:lnTo>
                          <a:pt x="30" y="0"/>
                        </a:lnTo>
                        <a:lnTo>
                          <a:pt x="145" y="0"/>
                        </a:lnTo>
                        <a:lnTo>
                          <a:pt x="152" y="14"/>
                        </a:lnTo>
                        <a:lnTo>
                          <a:pt x="152" y="240"/>
                        </a:lnTo>
                        <a:lnTo>
                          <a:pt x="145" y="253"/>
                        </a:lnTo>
                        <a:lnTo>
                          <a:pt x="30" y="253"/>
                        </a:lnTo>
                        <a:lnTo>
                          <a:pt x="0" y="172"/>
                        </a:lnTo>
                        <a:lnTo>
                          <a:pt x="0" y="88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" name="Group 71"/>
                <p:cNvGrpSpPr>
                  <a:grpSpLocks/>
                </p:cNvGrpSpPr>
                <p:nvPr/>
              </p:nvGrpSpPr>
              <p:grpSpPr bwMode="auto">
                <a:xfrm>
                  <a:off x="6259561" y="4193958"/>
                  <a:ext cx="64131" cy="158784"/>
                  <a:chOff x="9858" y="994"/>
                  <a:chExt cx="101" cy="250"/>
                </a:xfrm>
              </p:grpSpPr>
              <p:sp>
                <p:nvSpPr>
                  <p:cNvPr id="104" name="Freeform 72"/>
                  <p:cNvSpPr>
                    <a:spLocks/>
                  </p:cNvSpPr>
                  <p:nvPr/>
                </p:nvSpPr>
                <p:spPr bwMode="auto">
                  <a:xfrm>
                    <a:off x="9858" y="994"/>
                    <a:ext cx="101" cy="250"/>
                  </a:xfrm>
                  <a:custGeom>
                    <a:avLst/>
                    <a:gdLst>
                      <a:gd name="T0" fmla="+- 0 9959 9858"/>
                      <a:gd name="T1" fmla="*/ T0 w 101"/>
                      <a:gd name="T2" fmla="+- 0 1244 994"/>
                      <a:gd name="T3" fmla="*/ 1244 h 250"/>
                      <a:gd name="T4" fmla="+- 0 9858 9858"/>
                      <a:gd name="T5" fmla="*/ T4 w 101"/>
                      <a:gd name="T6" fmla="+- 0 1244 994"/>
                      <a:gd name="T7" fmla="*/ 1244 h 250"/>
                      <a:gd name="T8" fmla="+- 0 9858 9858"/>
                      <a:gd name="T9" fmla="*/ T8 w 101"/>
                      <a:gd name="T10" fmla="+- 0 994 994"/>
                      <a:gd name="T11" fmla="*/ 994 h 250"/>
                      <a:gd name="T12" fmla="+- 0 9959 9858"/>
                      <a:gd name="T13" fmla="*/ T12 w 101"/>
                      <a:gd name="T14" fmla="+- 0 994 994"/>
                      <a:gd name="T15" fmla="*/ 994 h 250"/>
                      <a:gd name="T16" fmla="+- 0 9959 9858"/>
                      <a:gd name="T17" fmla="*/ T16 w 101"/>
                      <a:gd name="T18" fmla="+- 0 1244 994"/>
                      <a:gd name="T19" fmla="*/ 1244 h 250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</a:cxnLst>
                    <a:rect l="0" t="0" r="r" b="b"/>
                    <a:pathLst>
                      <a:path w="101" h="250">
                        <a:moveTo>
                          <a:pt x="101" y="250"/>
                        </a:moveTo>
                        <a:lnTo>
                          <a:pt x="0" y="250"/>
                        </a:lnTo>
                        <a:lnTo>
                          <a:pt x="0" y="0"/>
                        </a:lnTo>
                        <a:lnTo>
                          <a:pt x="101" y="0"/>
                        </a:lnTo>
                        <a:lnTo>
                          <a:pt x="101" y="25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73"/>
                <p:cNvGrpSpPr>
                  <a:grpSpLocks/>
                </p:cNvGrpSpPr>
                <p:nvPr/>
              </p:nvGrpSpPr>
              <p:grpSpPr bwMode="auto">
                <a:xfrm>
                  <a:off x="6220194" y="4247310"/>
                  <a:ext cx="12699" cy="55892"/>
                  <a:chOff x="9796" y="1078"/>
                  <a:chExt cx="20" cy="88"/>
                </a:xfrm>
              </p:grpSpPr>
              <p:sp>
                <p:nvSpPr>
                  <p:cNvPr id="103" name="Freeform 74"/>
                  <p:cNvSpPr>
                    <a:spLocks/>
                  </p:cNvSpPr>
                  <p:nvPr/>
                </p:nvSpPr>
                <p:spPr bwMode="auto">
                  <a:xfrm>
                    <a:off x="9796" y="1078"/>
                    <a:ext cx="20" cy="88"/>
                  </a:xfrm>
                  <a:custGeom>
                    <a:avLst/>
                    <a:gdLst>
                      <a:gd name="T0" fmla="+- 0 9812 9796"/>
                      <a:gd name="T1" fmla="*/ T0 w 20"/>
                      <a:gd name="T2" fmla="+- 0 1078 1078"/>
                      <a:gd name="T3" fmla="*/ 1078 h 88"/>
                      <a:gd name="T4" fmla="+- 0 9810 9796"/>
                      <a:gd name="T5" fmla="*/ T4 w 20"/>
                      <a:gd name="T6" fmla="+- 0 1078 1078"/>
                      <a:gd name="T7" fmla="*/ 1078 h 88"/>
                      <a:gd name="T8" fmla="+- 0 9802 9796"/>
                      <a:gd name="T9" fmla="*/ T8 w 20"/>
                      <a:gd name="T10" fmla="+- 0 1088 1078"/>
                      <a:gd name="T11" fmla="*/ 1088 h 88"/>
                      <a:gd name="T12" fmla="+- 0 9796 9796"/>
                      <a:gd name="T13" fmla="*/ T12 w 20"/>
                      <a:gd name="T14" fmla="+- 0 1157 1078"/>
                      <a:gd name="T15" fmla="*/ 1157 h 88"/>
                      <a:gd name="T16" fmla="+- 0 9801 9796"/>
                      <a:gd name="T17" fmla="*/ T16 w 20"/>
                      <a:gd name="T18" fmla="+- 0 1166 1078"/>
                      <a:gd name="T19" fmla="*/ 1166 h 88"/>
                      <a:gd name="T20" fmla="+- 0 9803 9796"/>
                      <a:gd name="T21" fmla="*/ T20 w 20"/>
                      <a:gd name="T22" fmla="+- 0 1166 1078"/>
                      <a:gd name="T23" fmla="*/ 1166 h 88"/>
                      <a:gd name="T24" fmla="+- 0 9811 9796"/>
                      <a:gd name="T25" fmla="*/ T24 w 20"/>
                      <a:gd name="T26" fmla="+- 0 1156 1078"/>
                      <a:gd name="T27" fmla="*/ 1156 h 88"/>
                      <a:gd name="T28" fmla="+- 0 9816 9796"/>
                      <a:gd name="T29" fmla="*/ T28 w 20"/>
                      <a:gd name="T30" fmla="+- 0 1087 1078"/>
                      <a:gd name="T31" fmla="*/ 1087 h 88"/>
                      <a:gd name="T32" fmla="+- 0 9812 9796"/>
                      <a:gd name="T33" fmla="*/ T32 w 20"/>
                      <a:gd name="T34" fmla="+- 0 1078 1078"/>
                      <a:gd name="T35" fmla="*/ 107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16" y="0"/>
                        </a:moveTo>
                        <a:lnTo>
                          <a:pt x="14" y="0"/>
                        </a:lnTo>
                        <a:lnTo>
                          <a:pt x="6" y="10"/>
                        </a:lnTo>
                        <a:lnTo>
                          <a:pt x="0" y="79"/>
                        </a:lnTo>
                        <a:lnTo>
                          <a:pt x="5" y="88"/>
                        </a:lnTo>
                        <a:lnTo>
                          <a:pt x="7" y="88"/>
                        </a:lnTo>
                        <a:lnTo>
                          <a:pt x="15" y="78"/>
                        </a:lnTo>
                        <a:lnTo>
                          <a:pt x="20" y="9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" name="Group 75"/>
                <p:cNvGrpSpPr>
                  <a:grpSpLocks/>
                </p:cNvGrpSpPr>
                <p:nvPr/>
              </p:nvGrpSpPr>
              <p:grpSpPr bwMode="auto">
                <a:xfrm>
                  <a:off x="6220194" y="4247310"/>
                  <a:ext cx="12699" cy="55892"/>
                  <a:chOff x="9796" y="1078"/>
                  <a:chExt cx="20" cy="88"/>
                </a:xfrm>
              </p:grpSpPr>
              <p:sp>
                <p:nvSpPr>
                  <p:cNvPr id="102" name="Freeform 76"/>
                  <p:cNvSpPr>
                    <a:spLocks/>
                  </p:cNvSpPr>
                  <p:nvPr/>
                </p:nvSpPr>
                <p:spPr bwMode="auto">
                  <a:xfrm>
                    <a:off x="9796" y="1078"/>
                    <a:ext cx="20" cy="88"/>
                  </a:xfrm>
                  <a:custGeom>
                    <a:avLst/>
                    <a:gdLst>
                      <a:gd name="T0" fmla="+- 0 9802 9796"/>
                      <a:gd name="T1" fmla="*/ T0 w 20"/>
                      <a:gd name="T2" fmla="+- 0 1088 1078"/>
                      <a:gd name="T3" fmla="*/ 1088 h 88"/>
                      <a:gd name="T4" fmla="+- 0 9810 9796"/>
                      <a:gd name="T5" fmla="*/ T4 w 20"/>
                      <a:gd name="T6" fmla="+- 0 1078 1078"/>
                      <a:gd name="T7" fmla="*/ 1078 h 88"/>
                      <a:gd name="T8" fmla="+- 0 9812 9796"/>
                      <a:gd name="T9" fmla="*/ T8 w 20"/>
                      <a:gd name="T10" fmla="+- 0 1078 1078"/>
                      <a:gd name="T11" fmla="*/ 1078 h 88"/>
                      <a:gd name="T12" fmla="+- 0 9816 9796"/>
                      <a:gd name="T13" fmla="*/ T12 w 20"/>
                      <a:gd name="T14" fmla="+- 0 1087 1078"/>
                      <a:gd name="T15" fmla="*/ 1087 h 88"/>
                      <a:gd name="T16" fmla="+- 0 9811 9796"/>
                      <a:gd name="T17" fmla="*/ T16 w 20"/>
                      <a:gd name="T18" fmla="+- 0 1156 1078"/>
                      <a:gd name="T19" fmla="*/ 1156 h 88"/>
                      <a:gd name="T20" fmla="+- 0 9803 9796"/>
                      <a:gd name="T21" fmla="*/ T20 w 20"/>
                      <a:gd name="T22" fmla="+- 0 1166 1078"/>
                      <a:gd name="T23" fmla="*/ 1166 h 88"/>
                      <a:gd name="T24" fmla="+- 0 9801 9796"/>
                      <a:gd name="T25" fmla="*/ T24 w 20"/>
                      <a:gd name="T26" fmla="+- 0 1166 1078"/>
                      <a:gd name="T27" fmla="*/ 1166 h 88"/>
                      <a:gd name="T28" fmla="+- 0 9796 9796"/>
                      <a:gd name="T29" fmla="*/ T28 w 20"/>
                      <a:gd name="T30" fmla="+- 0 1157 1078"/>
                      <a:gd name="T31" fmla="*/ 1157 h 88"/>
                      <a:gd name="T32" fmla="+- 0 9802 9796"/>
                      <a:gd name="T33" fmla="*/ T32 w 20"/>
                      <a:gd name="T34" fmla="+- 0 1088 1078"/>
                      <a:gd name="T35" fmla="*/ 108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6" y="10"/>
                        </a:moveTo>
                        <a:lnTo>
                          <a:pt x="14" y="0"/>
                        </a:lnTo>
                        <a:lnTo>
                          <a:pt x="16" y="0"/>
                        </a:lnTo>
                        <a:lnTo>
                          <a:pt x="20" y="9"/>
                        </a:lnTo>
                        <a:lnTo>
                          <a:pt x="15" y="78"/>
                        </a:lnTo>
                        <a:lnTo>
                          <a:pt x="7" y="88"/>
                        </a:lnTo>
                        <a:lnTo>
                          <a:pt x="5" y="88"/>
                        </a:lnTo>
                        <a:lnTo>
                          <a:pt x="0" y="79"/>
                        </a:lnTo>
                        <a:lnTo>
                          <a:pt x="6" y="10"/>
                        </a:lnTo>
                        <a:close/>
                      </a:path>
                    </a:pathLst>
                  </a:custGeom>
                  <a:noFill/>
                  <a:ln w="190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" name="Group 77"/>
                <p:cNvGrpSpPr>
                  <a:grpSpLocks/>
                </p:cNvGrpSpPr>
                <p:nvPr/>
              </p:nvGrpSpPr>
              <p:grpSpPr bwMode="auto">
                <a:xfrm>
                  <a:off x="6226543" y="4247310"/>
                  <a:ext cx="1270" cy="55892"/>
                  <a:chOff x="9806" y="1078"/>
                  <a:chExt cx="2" cy="88"/>
                </a:xfrm>
              </p:grpSpPr>
              <p:sp>
                <p:nvSpPr>
                  <p:cNvPr id="101" name="Freeform 78"/>
                  <p:cNvSpPr>
                    <a:spLocks/>
                  </p:cNvSpPr>
                  <p:nvPr/>
                </p:nvSpPr>
                <p:spPr bwMode="auto">
                  <a:xfrm>
                    <a:off x="9806" y="1078"/>
                    <a:ext cx="2" cy="88"/>
                  </a:xfrm>
                  <a:custGeom>
                    <a:avLst/>
                    <a:gdLst>
                      <a:gd name="T0" fmla="+- 0 1078 1078"/>
                      <a:gd name="T1" fmla="*/ 1078 h 88"/>
                      <a:gd name="T2" fmla="+- 0 1166 1078"/>
                      <a:gd name="T3" fmla="*/ 1166 h 88"/>
                    </a:gdLst>
                    <a:ahLst/>
                    <a:cxnLst>
                      <a:cxn ang="0">
                        <a:pos x="0" y="T1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88">
                        <a:moveTo>
                          <a:pt x="0" y="0"/>
                        </a:moveTo>
                        <a:lnTo>
                          <a:pt x="0" y="88"/>
                        </a:lnTo>
                      </a:path>
                    </a:pathLst>
                  </a:custGeom>
                  <a:noFill/>
                  <a:ln w="6198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" name="Group 79"/>
                <p:cNvGrpSpPr>
                  <a:grpSpLocks/>
                </p:cNvGrpSpPr>
                <p:nvPr/>
              </p:nvGrpSpPr>
              <p:grpSpPr bwMode="auto">
                <a:xfrm>
                  <a:off x="6211304" y="4247310"/>
                  <a:ext cx="12699" cy="55892"/>
                  <a:chOff x="9782" y="1078"/>
                  <a:chExt cx="20" cy="88"/>
                </a:xfrm>
              </p:grpSpPr>
              <p:sp>
                <p:nvSpPr>
                  <p:cNvPr id="100" name="Freeform 80"/>
                  <p:cNvSpPr>
                    <a:spLocks/>
                  </p:cNvSpPr>
                  <p:nvPr/>
                </p:nvSpPr>
                <p:spPr bwMode="auto">
                  <a:xfrm>
                    <a:off x="9782" y="1078"/>
                    <a:ext cx="20" cy="88"/>
                  </a:xfrm>
                  <a:custGeom>
                    <a:avLst/>
                    <a:gdLst>
                      <a:gd name="T0" fmla="+- 0 9797 9782"/>
                      <a:gd name="T1" fmla="*/ T0 w 20"/>
                      <a:gd name="T2" fmla="+- 0 1078 1078"/>
                      <a:gd name="T3" fmla="*/ 1078 h 88"/>
                      <a:gd name="T4" fmla="+- 0 9795 9782"/>
                      <a:gd name="T5" fmla="*/ T4 w 20"/>
                      <a:gd name="T6" fmla="+- 0 1078 1078"/>
                      <a:gd name="T7" fmla="*/ 1078 h 88"/>
                      <a:gd name="T8" fmla="+- 0 9788 9782"/>
                      <a:gd name="T9" fmla="*/ T8 w 20"/>
                      <a:gd name="T10" fmla="+- 0 1088 1078"/>
                      <a:gd name="T11" fmla="*/ 1088 h 88"/>
                      <a:gd name="T12" fmla="+- 0 9782 9782"/>
                      <a:gd name="T13" fmla="*/ T12 w 20"/>
                      <a:gd name="T14" fmla="+- 0 1157 1078"/>
                      <a:gd name="T15" fmla="*/ 1157 h 88"/>
                      <a:gd name="T16" fmla="+- 0 9787 9782"/>
                      <a:gd name="T17" fmla="*/ T16 w 20"/>
                      <a:gd name="T18" fmla="+- 0 1166 1078"/>
                      <a:gd name="T19" fmla="*/ 1166 h 88"/>
                      <a:gd name="T20" fmla="+- 0 9788 9782"/>
                      <a:gd name="T21" fmla="*/ T20 w 20"/>
                      <a:gd name="T22" fmla="+- 0 1166 1078"/>
                      <a:gd name="T23" fmla="*/ 1166 h 88"/>
                      <a:gd name="T24" fmla="+- 0 9796 9782"/>
                      <a:gd name="T25" fmla="*/ T24 w 20"/>
                      <a:gd name="T26" fmla="+- 0 1156 1078"/>
                      <a:gd name="T27" fmla="*/ 1156 h 88"/>
                      <a:gd name="T28" fmla="+- 0 9801 9782"/>
                      <a:gd name="T29" fmla="*/ T28 w 20"/>
                      <a:gd name="T30" fmla="+- 0 1087 1078"/>
                      <a:gd name="T31" fmla="*/ 1087 h 88"/>
                      <a:gd name="T32" fmla="+- 0 9797 9782"/>
                      <a:gd name="T33" fmla="*/ T32 w 20"/>
                      <a:gd name="T34" fmla="+- 0 1078 1078"/>
                      <a:gd name="T35" fmla="*/ 107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15" y="0"/>
                        </a:moveTo>
                        <a:lnTo>
                          <a:pt x="13" y="0"/>
                        </a:lnTo>
                        <a:lnTo>
                          <a:pt x="6" y="10"/>
                        </a:lnTo>
                        <a:lnTo>
                          <a:pt x="0" y="79"/>
                        </a:lnTo>
                        <a:lnTo>
                          <a:pt x="5" y="88"/>
                        </a:lnTo>
                        <a:lnTo>
                          <a:pt x="6" y="88"/>
                        </a:lnTo>
                        <a:lnTo>
                          <a:pt x="14" y="78"/>
                        </a:lnTo>
                        <a:lnTo>
                          <a:pt x="19" y="9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" name="Group 81"/>
                <p:cNvGrpSpPr>
                  <a:grpSpLocks/>
                </p:cNvGrpSpPr>
                <p:nvPr/>
              </p:nvGrpSpPr>
              <p:grpSpPr bwMode="auto">
                <a:xfrm>
                  <a:off x="6211304" y="4247310"/>
                  <a:ext cx="12699" cy="55892"/>
                  <a:chOff x="9782" y="1078"/>
                  <a:chExt cx="20" cy="88"/>
                </a:xfrm>
              </p:grpSpPr>
              <p:sp>
                <p:nvSpPr>
                  <p:cNvPr id="99" name="Freeform 82"/>
                  <p:cNvSpPr>
                    <a:spLocks/>
                  </p:cNvSpPr>
                  <p:nvPr/>
                </p:nvSpPr>
                <p:spPr bwMode="auto">
                  <a:xfrm>
                    <a:off x="9782" y="1078"/>
                    <a:ext cx="20" cy="88"/>
                  </a:xfrm>
                  <a:custGeom>
                    <a:avLst/>
                    <a:gdLst>
                      <a:gd name="T0" fmla="+- 0 9788 9782"/>
                      <a:gd name="T1" fmla="*/ T0 w 20"/>
                      <a:gd name="T2" fmla="+- 0 1088 1078"/>
                      <a:gd name="T3" fmla="*/ 1088 h 88"/>
                      <a:gd name="T4" fmla="+- 0 9795 9782"/>
                      <a:gd name="T5" fmla="*/ T4 w 20"/>
                      <a:gd name="T6" fmla="+- 0 1078 1078"/>
                      <a:gd name="T7" fmla="*/ 1078 h 88"/>
                      <a:gd name="T8" fmla="+- 0 9797 9782"/>
                      <a:gd name="T9" fmla="*/ T8 w 20"/>
                      <a:gd name="T10" fmla="+- 0 1078 1078"/>
                      <a:gd name="T11" fmla="*/ 1078 h 88"/>
                      <a:gd name="T12" fmla="+- 0 9801 9782"/>
                      <a:gd name="T13" fmla="*/ T12 w 20"/>
                      <a:gd name="T14" fmla="+- 0 1087 1078"/>
                      <a:gd name="T15" fmla="*/ 1087 h 88"/>
                      <a:gd name="T16" fmla="+- 0 9796 9782"/>
                      <a:gd name="T17" fmla="*/ T16 w 20"/>
                      <a:gd name="T18" fmla="+- 0 1156 1078"/>
                      <a:gd name="T19" fmla="*/ 1156 h 88"/>
                      <a:gd name="T20" fmla="+- 0 9788 9782"/>
                      <a:gd name="T21" fmla="*/ T20 w 20"/>
                      <a:gd name="T22" fmla="+- 0 1166 1078"/>
                      <a:gd name="T23" fmla="*/ 1166 h 88"/>
                      <a:gd name="T24" fmla="+- 0 9787 9782"/>
                      <a:gd name="T25" fmla="*/ T24 w 20"/>
                      <a:gd name="T26" fmla="+- 0 1166 1078"/>
                      <a:gd name="T27" fmla="*/ 1166 h 88"/>
                      <a:gd name="T28" fmla="+- 0 9782 9782"/>
                      <a:gd name="T29" fmla="*/ T28 w 20"/>
                      <a:gd name="T30" fmla="+- 0 1157 1078"/>
                      <a:gd name="T31" fmla="*/ 1157 h 88"/>
                      <a:gd name="T32" fmla="+- 0 9788 9782"/>
                      <a:gd name="T33" fmla="*/ T32 w 20"/>
                      <a:gd name="T34" fmla="+- 0 1088 1078"/>
                      <a:gd name="T35" fmla="*/ 108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6" y="10"/>
                        </a:moveTo>
                        <a:lnTo>
                          <a:pt x="13" y="0"/>
                        </a:lnTo>
                        <a:lnTo>
                          <a:pt x="15" y="0"/>
                        </a:lnTo>
                        <a:lnTo>
                          <a:pt x="19" y="9"/>
                        </a:lnTo>
                        <a:lnTo>
                          <a:pt x="14" y="78"/>
                        </a:lnTo>
                        <a:lnTo>
                          <a:pt x="6" y="88"/>
                        </a:lnTo>
                        <a:lnTo>
                          <a:pt x="5" y="88"/>
                        </a:lnTo>
                        <a:lnTo>
                          <a:pt x="0" y="79"/>
                        </a:lnTo>
                        <a:lnTo>
                          <a:pt x="6" y="10"/>
                        </a:lnTo>
                        <a:close/>
                      </a:path>
                    </a:pathLst>
                  </a:custGeom>
                  <a:noFill/>
                  <a:ln w="190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" name="Group 83"/>
                <p:cNvGrpSpPr>
                  <a:grpSpLocks/>
                </p:cNvGrpSpPr>
                <p:nvPr/>
              </p:nvGrpSpPr>
              <p:grpSpPr bwMode="auto">
                <a:xfrm>
                  <a:off x="6217654" y="4247310"/>
                  <a:ext cx="1270" cy="55892"/>
                  <a:chOff x="9792" y="1078"/>
                  <a:chExt cx="2" cy="88"/>
                </a:xfrm>
              </p:grpSpPr>
              <p:sp>
                <p:nvSpPr>
                  <p:cNvPr id="98" name="Freeform 84"/>
                  <p:cNvSpPr>
                    <a:spLocks/>
                  </p:cNvSpPr>
                  <p:nvPr/>
                </p:nvSpPr>
                <p:spPr bwMode="auto">
                  <a:xfrm>
                    <a:off x="9792" y="1078"/>
                    <a:ext cx="2" cy="88"/>
                  </a:xfrm>
                  <a:custGeom>
                    <a:avLst/>
                    <a:gdLst>
                      <a:gd name="T0" fmla="+- 0 1078 1078"/>
                      <a:gd name="T1" fmla="*/ 1078 h 88"/>
                      <a:gd name="T2" fmla="+- 0 1166 1078"/>
                      <a:gd name="T3" fmla="*/ 1166 h 88"/>
                    </a:gdLst>
                    <a:ahLst/>
                    <a:cxnLst>
                      <a:cxn ang="0">
                        <a:pos x="0" y="T1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88">
                        <a:moveTo>
                          <a:pt x="0" y="0"/>
                        </a:moveTo>
                        <a:lnTo>
                          <a:pt x="0" y="88"/>
                        </a:lnTo>
                      </a:path>
                    </a:pathLst>
                  </a:custGeom>
                  <a:noFill/>
                  <a:ln w="618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" name="Group 85"/>
                <p:cNvGrpSpPr>
                  <a:grpSpLocks/>
                </p:cNvGrpSpPr>
                <p:nvPr/>
              </p:nvGrpSpPr>
              <p:grpSpPr bwMode="auto">
                <a:xfrm>
                  <a:off x="6201780" y="4247310"/>
                  <a:ext cx="12699" cy="55892"/>
                  <a:chOff x="9767" y="1078"/>
                  <a:chExt cx="20" cy="88"/>
                </a:xfrm>
              </p:grpSpPr>
              <p:sp>
                <p:nvSpPr>
                  <p:cNvPr id="97" name="Freeform 86"/>
                  <p:cNvSpPr>
                    <a:spLocks/>
                  </p:cNvSpPr>
                  <p:nvPr/>
                </p:nvSpPr>
                <p:spPr bwMode="auto">
                  <a:xfrm>
                    <a:off x="9767" y="1078"/>
                    <a:ext cx="20" cy="88"/>
                  </a:xfrm>
                  <a:custGeom>
                    <a:avLst/>
                    <a:gdLst>
                      <a:gd name="T0" fmla="+- 0 9783 9767"/>
                      <a:gd name="T1" fmla="*/ T0 w 20"/>
                      <a:gd name="T2" fmla="+- 0 1078 1078"/>
                      <a:gd name="T3" fmla="*/ 1078 h 88"/>
                      <a:gd name="T4" fmla="+- 0 9781 9767"/>
                      <a:gd name="T5" fmla="*/ T4 w 20"/>
                      <a:gd name="T6" fmla="+- 0 1078 1078"/>
                      <a:gd name="T7" fmla="*/ 1078 h 88"/>
                      <a:gd name="T8" fmla="+- 0 9773 9767"/>
                      <a:gd name="T9" fmla="*/ T8 w 20"/>
                      <a:gd name="T10" fmla="+- 0 1088 1078"/>
                      <a:gd name="T11" fmla="*/ 1088 h 88"/>
                      <a:gd name="T12" fmla="+- 0 9767 9767"/>
                      <a:gd name="T13" fmla="*/ T12 w 20"/>
                      <a:gd name="T14" fmla="+- 0 1157 1078"/>
                      <a:gd name="T15" fmla="*/ 1157 h 88"/>
                      <a:gd name="T16" fmla="+- 0 9772 9767"/>
                      <a:gd name="T17" fmla="*/ T16 w 20"/>
                      <a:gd name="T18" fmla="+- 0 1166 1078"/>
                      <a:gd name="T19" fmla="*/ 1166 h 88"/>
                      <a:gd name="T20" fmla="+- 0 9774 9767"/>
                      <a:gd name="T21" fmla="*/ T20 w 20"/>
                      <a:gd name="T22" fmla="+- 0 1166 1078"/>
                      <a:gd name="T23" fmla="*/ 1166 h 88"/>
                      <a:gd name="T24" fmla="+- 0 9782 9767"/>
                      <a:gd name="T25" fmla="*/ T24 w 20"/>
                      <a:gd name="T26" fmla="+- 0 1156 1078"/>
                      <a:gd name="T27" fmla="*/ 1156 h 88"/>
                      <a:gd name="T28" fmla="+- 0 9787 9767"/>
                      <a:gd name="T29" fmla="*/ T28 w 20"/>
                      <a:gd name="T30" fmla="+- 0 1087 1078"/>
                      <a:gd name="T31" fmla="*/ 1087 h 88"/>
                      <a:gd name="T32" fmla="+- 0 9783 9767"/>
                      <a:gd name="T33" fmla="*/ T32 w 20"/>
                      <a:gd name="T34" fmla="+- 0 1078 1078"/>
                      <a:gd name="T35" fmla="*/ 107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16" y="0"/>
                        </a:moveTo>
                        <a:lnTo>
                          <a:pt x="14" y="0"/>
                        </a:lnTo>
                        <a:lnTo>
                          <a:pt x="6" y="10"/>
                        </a:lnTo>
                        <a:lnTo>
                          <a:pt x="0" y="79"/>
                        </a:lnTo>
                        <a:lnTo>
                          <a:pt x="5" y="88"/>
                        </a:lnTo>
                        <a:lnTo>
                          <a:pt x="7" y="88"/>
                        </a:lnTo>
                        <a:lnTo>
                          <a:pt x="15" y="78"/>
                        </a:lnTo>
                        <a:lnTo>
                          <a:pt x="20" y="9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" name="Group 87"/>
                <p:cNvGrpSpPr>
                  <a:grpSpLocks/>
                </p:cNvGrpSpPr>
                <p:nvPr/>
              </p:nvGrpSpPr>
              <p:grpSpPr bwMode="auto">
                <a:xfrm>
                  <a:off x="6201780" y="4247310"/>
                  <a:ext cx="12699" cy="55892"/>
                  <a:chOff x="9767" y="1078"/>
                  <a:chExt cx="20" cy="88"/>
                </a:xfrm>
              </p:grpSpPr>
              <p:sp>
                <p:nvSpPr>
                  <p:cNvPr id="96" name="Freeform 88"/>
                  <p:cNvSpPr>
                    <a:spLocks/>
                  </p:cNvSpPr>
                  <p:nvPr/>
                </p:nvSpPr>
                <p:spPr bwMode="auto">
                  <a:xfrm>
                    <a:off x="9767" y="1078"/>
                    <a:ext cx="20" cy="88"/>
                  </a:xfrm>
                  <a:custGeom>
                    <a:avLst/>
                    <a:gdLst>
                      <a:gd name="T0" fmla="+- 0 9773 9767"/>
                      <a:gd name="T1" fmla="*/ T0 w 20"/>
                      <a:gd name="T2" fmla="+- 0 1088 1078"/>
                      <a:gd name="T3" fmla="*/ 1088 h 88"/>
                      <a:gd name="T4" fmla="+- 0 9781 9767"/>
                      <a:gd name="T5" fmla="*/ T4 w 20"/>
                      <a:gd name="T6" fmla="+- 0 1078 1078"/>
                      <a:gd name="T7" fmla="*/ 1078 h 88"/>
                      <a:gd name="T8" fmla="+- 0 9783 9767"/>
                      <a:gd name="T9" fmla="*/ T8 w 20"/>
                      <a:gd name="T10" fmla="+- 0 1078 1078"/>
                      <a:gd name="T11" fmla="*/ 1078 h 88"/>
                      <a:gd name="T12" fmla="+- 0 9787 9767"/>
                      <a:gd name="T13" fmla="*/ T12 w 20"/>
                      <a:gd name="T14" fmla="+- 0 1087 1078"/>
                      <a:gd name="T15" fmla="*/ 1087 h 88"/>
                      <a:gd name="T16" fmla="+- 0 9782 9767"/>
                      <a:gd name="T17" fmla="*/ T16 w 20"/>
                      <a:gd name="T18" fmla="+- 0 1156 1078"/>
                      <a:gd name="T19" fmla="*/ 1156 h 88"/>
                      <a:gd name="T20" fmla="+- 0 9774 9767"/>
                      <a:gd name="T21" fmla="*/ T20 w 20"/>
                      <a:gd name="T22" fmla="+- 0 1166 1078"/>
                      <a:gd name="T23" fmla="*/ 1166 h 88"/>
                      <a:gd name="T24" fmla="+- 0 9772 9767"/>
                      <a:gd name="T25" fmla="*/ T24 w 20"/>
                      <a:gd name="T26" fmla="+- 0 1166 1078"/>
                      <a:gd name="T27" fmla="*/ 1166 h 88"/>
                      <a:gd name="T28" fmla="+- 0 9767 9767"/>
                      <a:gd name="T29" fmla="*/ T28 w 20"/>
                      <a:gd name="T30" fmla="+- 0 1157 1078"/>
                      <a:gd name="T31" fmla="*/ 1157 h 88"/>
                      <a:gd name="T32" fmla="+- 0 9773 9767"/>
                      <a:gd name="T33" fmla="*/ T32 w 20"/>
                      <a:gd name="T34" fmla="+- 0 1088 1078"/>
                      <a:gd name="T35" fmla="*/ 1088 h 8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20" h="88">
                        <a:moveTo>
                          <a:pt x="6" y="10"/>
                        </a:moveTo>
                        <a:lnTo>
                          <a:pt x="14" y="0"/>
                        </a:lnTo>
                        <a:lnTo>
                          <a:pt x="16" y="0"/>
                        </a:lnTo>
                        <a:lnTo>
                          <a:pt x="20" y="9"/>
                        </a:lnTo>
                        <a:lnTo>
                          <a:pt x="15" y="78"/>
                        </a:lnTo>
                        <a:lnTo>
                          <a:pt x="7" y="88"/>
                        </a:lnTo>
                        <a:lnTo>
                          <a:pt x="5" y="88"/>
                        </a:lnTo>
                        <a:lnTo>
                          <a:pt x="0" y="79"/>
                        </a:lnTo>
                        <a:lnTo>
                          <a:pt x="6" y="10"/>
                        </a:lnTo>
                        <a:close/>
                      </a:path>
                    </a:pathLst>
                  </a:custGeom>
                  <a:noFill/>
                  <a:ln w="190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" name="Group 89"/>
                <p:cNvGrpSpPr>
                  <a:grpSpLocks/>
                </p:cNvGrpSpPr>
                <p:nvPr/>
              </p:nvGrpSpPr>
              <p:grpSpPr bwMode="auto">
                <a:xfrm>
                  <a:off x="6208130" y="4247310"/>
                  <a:ext cx="1270" cy="55892"/>
                  <a:chOff x="9777" y="1078"/>
                  <a:chExt cx="2" cy="88"/>
                </a:xfrm>
              </p:grpSpPr>
              <p:sp>
                <p:nvSpPr>
                  <p:cNvPr id="95" name="Freeform 90"/>
                  <p:cNvSpPr>
                    <a:spLocks/>
                  </p:cNvSpPr>
                  <p:nvPr/>
                </p:nvSpPr>
                <p:spPr bwMode="auto">
                  <a:xfrm>
                    <a:off x="9777" y="1078"/>
                    <a:ext cx="2" cy="88"/>
                  </a:xfrm>
                  <a:custGeom>
                    <a:avLst/>
                    <a:gdLst>
                      <a:gd name="T0" fmla="+- 0 1078 1078"/>
                      <a:gd name="T1" fmla="*/ 1078 h 88"/>
                      <a:gd name="T2" fmla="+- 0 1166 1078"/>
                      <a:gd name="T3" fmla="*/ 1166 h 88"/>
                    </a:gdLst>
                    <a:ahLst/>
                    <a:cxnLst>
                      <a:cxn ang="0">
                        <a:pos x="0" y="T1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88">
                        <a:moveTo>
                          <a:pt x="0" y="0"/>
                        </a:moveTo>
                        <a:lnTo>
                          <a:pt x="0" y="88"/>
                        </a:lnTo>
                      </a:path>
                    </a:pathLst>
                  </a:custGeom>
                  <a:noFill/>
                  <a:ln w="6185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" name="Group 91"/>
                <p:cNvGrpSpPr>
                  <a:grpSpLocks/>
                </p:cNvGrpSpPr>
                <p:nvPr/>
              </p:nvGrpSpPr>
              <p:grpSpPr bwMode="auto">
                <a:xfrm>
                  <a:off x="5787786" y="4188242"/>
                  <a:ext cx="274303" cy="170217"/>
                  <a:chOff x="9115" y="985"/>
                  <a:chExt cx="432" cy="268"/>
                </a:xfrm>
              </p:grpSpPr>
              <p:sp>
                <p:nvSpPr>
                  <p:cNvPr id="92" name="Freeform 92"/>
                  <p:cNvSpPr>
                    <a:spLocks/>
                  </p:cNvSpPr>
                  <p:nvPr/>
                </p:nvSpPr>
                <p:spPr bwMode="auto">
                  <a:xfrm>
                    <a:off x="9115" y="985"/>
                    <a:ext cx="432" cy="268"/>
                  </a:xfrm>
                  <a:custGeom>
                    <a:avLst/>
                    <a:gdLst>
                      <a:gd name="T0" fmla="+- 0 9548 9115"/>
                      <a:gd name="T1" fmla="*/ T0 w 432"/>
                      <a:gd name="T2" fmla="+- 0 1227 985"/>
                      <a:gd name="T3" fmla="*/ 1227 h 268"/>
                      <a:gd name="T4" fmla="+- 0 9340 9115"/>
                      <a:gd name="T5" fmla="*/ T4 w 432"/>
                      <a:gd name="T6" fmla="+- 0 1227 985"/>
                      <a:gd name="T7" fmla="*/ 1227 h 268"/>
                      <a:gd name="T8" fmla="+- 0 9366 9115"/>
                      <a:gd name="T9" fmla="*/ T8 w 432"/>
                      <a:gd name="T10" fmla="+- 0 1253 985"/>
                      <a:gd name="T11" fmla="*/ 1253 h 268"/>
                      <a:gd name="T12" fmla="+- 0 9522 9115"/>
                      <a:gd name="T13" fmla="*/ T12 w 432"/>
                      <a:gd name="T14" fmla="+- 0 1253 985"/>
                      <a:gd name="T15" fmla="*/ 1253 h 268"/>
                      <a:gd name="T16" fmla="+- 0 9548 9115"/>
                      <a:gd name="T17" fmla="*/ T16 w 432"/>
                      <a:gd name="T18" fmla="+- 0 1227 985"/>
                      <a:gd name="T19" fmla="*/ 1227 h 26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</a:cxnLst>
                    <a:rect l="0" t="0" r="r" b="b"/>
                    <a:pathLst>
                      <a:path w="432" h="268">
                        <a:moveTo>
                          <a:pt x="433" y="242"/>
                        </a:moveTo>
                        <a:lnTo>
                          <a:pt x="225" y="242"/>
                        </a:lnTo>
                        <a:lnTo>
                          <a:pt x="251" y="268"/>
                        </a:lnTo>
                        <a:lnTo>
                          <a:pt x="407" y="268"/>
                        </a:lnTo>
                        <a:lnTo>
                          <a:pt x="433" y="242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93"/>
                  <p:cNvSpPr>
                    <a:spLocks/>
                  </p:cNvSpPr>
                  <p:nvPr/>
                </p:nvSpPr>
                <p:spPr bwMode="auto">
                  <a:xfrm>
                    <a:off x="9115" y="985"/>
                    <a:ext cx="432" cy="268"/>
                  </a:xfrm>
                  <a:custGeom>
                    <a:avLst/>
                    <a:gdLst>
                      <a:gd name="T0" fmla="+- 0 9767 9115"/>
                      <a:gd name="T1" fmla="*/ T0 w 432"/>
                      <a:gd name="T2" fmla="+- 0 1011 985"/>
                      <a:gd name="T3" fmla="*/ 1011 h 268"/>
                      <a:gd name="T4" fmla="+- 0 9121 9115"/>
                      <a:gd name="T5" fmla="*/ T4 w 432"/>
                      <a:gd name="T6" fmla="+- 0 1011 985"/>
                      <a:gd name="T7" fmla="*/ 1011 h 268"/>
                      <a:gd name="T8" fmla="+- 0 9115 9115"/>
                      <a:gd name="T9" fmla="*/ T8 w 432"/>
                      <a:gd name="T10" fmla="+- 0 1012 985"/>
                      <a:gd name="T11" fmla="*/ 1012 h 268"/>
                      <a:gd name="T12" fmla="+- 0 9116 9115"/>
                      <a:gd name="T13" fmla="*/ T12 w 432"/>
                      <a:gd name="T14" fmla="+- 0 1226 985"/>
                      <a:gd name="T15" fmla="*/ 1226 h 268"/>
                      <a:gd name="T16" fmla="+- 0 9121 9115"/>
                      <a:gd name="T17" fmla="*/ T16 w 432"/>
                      <a:gd name="T18" fmla="+- 0 1227 985"/>
                      <a:gd name="T19" fmla="*/ 1227 h 268"/>
                      <a:gd name="T20" fmla="+- 0 9767 9115"/>
                      <a:gd name="T21" fmla="*/ T20 w 432"/>
                      <a:gd name="T22" fmla="+- 0 1227 985"/>
                      <a:gd name="T23" fmla="*/ 1227 h 268"/>
                      <a:gd name="T24" fmla="+- 0 9772 9115"/>
                      <a:gd name="T25" fmla="*/ T24 w 432"/>
                      <a:gd name="T26" fmla="+- 0 1226 985"/>
                      <a:gd name="T27" fmla="*/ 1226 h 268"/>
                      <a:gd name="T28" fmla="+- 0 9772 9115"/>
                      <a:gd name="T29" fmla="*/ T28 w 432"/>
                      <a:gd name="T30" fmla="+- 0 1012 985"/>
                      <a:gd name="T31" fmla="*/ 1012 h 268"/>
                      <a:gd name="T32" fmla="+- 0 9767 9115"/>
                      <a:gd name="T33" fmla="*/ T32 w 432"/>
                      <a:gd name="T34" fmla="+- 0 1011 985"/>
                      <a:gd name="T35" fmla="*/ 1011 h 26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</a:cxnLst>
                    <a:rect l="0" t="0" r="r" b="b"/>
                    <a:pathLst>
                      <a:path w="432" h="268">
                        <a:moveTo>
                          <a:pt x="652" y="26"/>
                        </a:moveTo>
                        <a:lnTo>
                          <a:pt x="6" y="26"/>
                        </a:lnTo>
                        <a:lnTo>
                          <a:pt x="0" y="27"/>
                        </a:lnTo>
                        <a:lnTo>
                          <a:pt x="1" y="241"/>
                        </a:lnTo>
                        <a:lnTo>
                          <a:pt x="6" y="242"/>
                        </a:lnTo>
                        <a:lnTo>
                          <a:pt x="652" y="242"/>
                        </a:lnTo>
                        <a:lnTo>
                          <a:pt x="657" y="241"/>
                        </a:lnTo>
                        <a:lnTo>
                          <a:pt x="657" y="27"/>
                        </a:lnTo>
                        <a:lnTo>
                          <a:pt x="652" y="26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94"/>
                  <p:cNvSpPr>
                    <a:spLocks/>
                  </p:cNvSpPr>
                  <p:nvPr/>
                </p:nvSpPr>
                <p:spPr bwMode="auto">
                  <a:xfrm>
                    <a:off x="9115" y="985"/>
                    <a:ext cx="432" cy="268"/>
                  </a:xfrm>
                  <a:custGeom>
                    <a:avLst/>
                    <a:gdLst>
                      <a:gd name="T0" fmla="+- 0 9522 9115"/>
                      <a:gd name="T1" fmla="*/ T0 w 432"/>
                      <a:gd name="T2" fmla="+- 0 985 985"/>
                      <a:gd name="T3" fmla="*/ 985 h 268"/>
                      <a:gd name="T4" fmla="+- 0 9366 9115"/>
                      <a:gd name="T5" fmla="*/ T4 w 432"/>
                      <a:gd name="T6" fmla="+- 0 985 985"/>
                      <a:gd name="T7" fmla="*/ 985 h 268"/>
                      <a:gd name="T8" fmla="+- 0 9340 9115"/>
                      <a:gd name="T9" fmla="*/ T8 w 432"/>
                      <a:gd name="T10" fmla="+- 0 1011 985"/>
                      <a:gd name="T11" fmla="*/ 1011 h 268"/>
                      <a:gd name="T12" fmla="+- 0 9548 9115"/>
                      <a:gd name="T13" fmla="*/ T12 w 432"/>
                      <a:gd name="T14" fmla="+- 0 1011 985"/>
                      <a:gd name="T15" fmla="*/ 1011 h 268"/>
                      <a:gd name="T16" fmla="+- 0 9522 9115"/>
                      <a:gd name="T17" fmla="*/ T16 w 432"/>
                      <a:gd name="T18" fmla="+- 0 985 985"/>
                      <a:gd name="T19" fmla="*/ 985 h 26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</a:cxnLst>
                    <a:rect l="0" t="0" r="r" b="b"/>
                    <a:pathLst>
                      <a:path w="432" h="268">
                        <a:moveTo>
                          <a:pt x="407" y="0"/>
                        </a:moveTo>
                        <a:lnTo>
                          <a:pt x="251" y="0"/>
                        </a:lnTo>
                        <a:lnTo>
                          <a:pt x="225" y="26"/>
                        </a:lnTo>
                        <a:lnTo>
                          <a:pt x="433" y="26"/>
                        </a:lnTo>
                        <a:lnTo>
                          <a:pt x="407" y="0"/>
                        </a:lnTo>
                      </a:path>
                    </a:pathLst>
                  </a:custGeom>
                  <a:solidFill>
                    <a:srgbClr val="9A4C5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7" name="Group 95"/>
                <p:cNvGrpSpPr>
                  <a:grpSpLocks/>
                </p:cNvGrpSpPr>
                <p:nvPr/>
              </p:nvGrpSpPr>
              <p:grpSpPr bwMode="auto">
                <a:xfrm>
                  <a:off x="5787786" y="4188242"/>
                  <a:ext cx="417168" cy="170217"/>
                  <a:chOff x="9115" y="985"/>
                  <a:chExt cx="657" cy="268"/>
                </a:xfrm>
              </p:grpSpPr>
              <p:sp>
                <p:nvSpPr>
                  <p:cNvPr id="91" name="Freeform 96"/>
                  <p:cNvSpPr>
                    <a:spLocks/>
                  </p:cNvSpPr>
                  <p:nvPr/>
                </p:nvSpPr>
                <p:spPr bwMode="auto">
                  <a:xfrm>
                    <a:off x="9115" y="985"/>
                    <a:ext cx="657" cy="268"/>
                  </a:xfrm>
                  <a:custGeom>
                    <a:avLst/>
                    <a:gdLst>
                      <a:gd name="T0" fmla="+- 0 9548 9115"/>
                      <a:gd name="T1" fmla="*/ T0 w 657"/>
                      <a:gd name="T2" fmla="+- 0 1227 985"/>
                      <a:gd name="T3" fmla="*/ 1227 h 268"/>
                      <a:gd name="T4" fmla="+- 0 9522 9115"/>
                      <a:gd name="T5" fmla="*/ T4 w 657"/>
                      <a:gd name="T6" fmla="+- 0 1253 985"/>
                      <a:gd name="T7" fmla="*/ 1253 h 268"/>
                      <a:gd name="T8" fmla="+- 0 9366 9115"/>
                      <a:gd name="T9" fmla="*/ T8 w 657"/>
                      <a:gd name="T10" fmla="+- 0 1253 985"/>
                      <a:gd name="T11" fmla="*/ 1253 h 268"/>
                      <a:gd name="T12" fmla="+- 0 9340 9115"/>
                      <a:gd name="T13" fmla="*/ T12 w 657"/>
                      <a:gd name="T14" fmla="+- 0 1227 985"/>
                      <a:gd name="T15" fmla="*/ 1227 h 268"/>
                      <a:gd name="T16" fmla="+- 0 9127 9115"/>
                      <a:gd name="T17" fmla="*/ T16 w 657"/>
                      <a:gd name="T18" fmla="+- 0 1227 985"/>
                      <a:gd name="T19" fmla="*/ 1227 h 268"/>
                      <a:gd name="T20" fmla="+- 0 9121 9115"/>
                      <a:gd name="T21" fmla="*/ T20 w 657"/>
                      <a:gd name="T22" fmla="+- 0 1227 985"/>
                      <a:gd name="T23" fmla="*/ 1227 h 268"/>
                      <a:gd name="T24" fmla="+- 0 9115 9115"/>
                      <a:gd name="T25" fmla="*/ T24 w 657"/>
                      <a:gd name="T26" fmla="+- 0 1226 985"/>
                      <a:gd name="T27" fmla="*/ 1226 h 268"/>
                      <a:gd name="T28" fmla="+- 0 9115 9115"/>
                      <a:gd name="T29" fmla="*/ T28 w 657"/>
                      <a:gd name="T30" fmla="+- 0 1219 985"/>
                      <a:gd name="T31" fmla="*/ 1219 h 268"/>
                      <a:gd name="T32" fmla="+- 0 9115 9115"/>
                      <a:gd name="T33" fmla="*/ T32 w 657"/>
                      <a:gd name="T34" fmla="+- 0 1019 985"/>
                      <a:gd name="T35" fmla="*/ 1019 h 268"/>
                      <a:gd name="T36" fmla="+- 0 9115 9115"/>
                      <a:gd name="T37" fmla="*/ T36 w 657"/>
                      <a:gd name="T38" fmla="+- 0 1012 985"/>
                      <a:gd name="T39" fmla="*/ 1012 h 268"/>
                      <a:gd name="T40" fmla="+- 0 9121 9115"/>
                      <a:gd name="T41" fmla="*/ T40 w 657"/>
                      <a:gd name="T42" fmla="+- 0 1011 985"/>
                      <a:gd name="T43" fmla="*/ 1011 h 268"/>
                      <a:gd name="T44" fmla="+- 0 9127 9115"/>
                      <a:gd name="T45" fmla="*/ T44 w 657"/>
                      <a:gd name="T46" fmla="+- 0 1011 985"/>
                      <a:gd name="T47" fmla="*/ 1011 h 268"/>
                      <a:gd name="T48" fmla="+- 0 9340 9115"/>
                      <a:gd name="T49" fmla="*/ T48 w 657"/>
                      <a:gd name="T50" fmla="+- 0 1011 985"/>
                      <a:gd name="T51" fmla="*/ 1011 h 268"/>
                      <a:gd name="T52" fmla="+- 0 9366 9115"/>
                      <a:gd name="T53" fmla="*/ T52 w 657"/>
                      <a:gd name="T54" fmla="+- 0 985 985"/>
                      <a:gd name="T55" fmla="*/ 985 h 268"/>
                      <a:gd name="T56" fmla="+- 0 9522 9115"/>
                      <a:gd name="T57" fmla="*/ T56 w 657"/>
                      <a:gd name="T58" fmla="+- 0 985 985"/>
                      <a:gd name="T59" fmla="*/ 985 h 268"/>
                      <a:gd name="T60" fmla="+- 0 9548 9115"/>
                      <a:gd name="T61" fmla="*/ T60 w 657"/>
                      <a:gd name="T62" fmla="+- 0 1011 985"/>
                      <a:gd name="T63" fmla="*/ 1011 h 268"/>
                      <a:gd name="T64" fmla="+- 0 9761 9115"/>
                      <a:gd name="T65" fmla="*/ T64 w 657"/>
                      <a:gd name="T66" fmla="+- 0 1011 985"/>
                      <a:gd name="T67" fmla="*/ 1011 h 268"/>
                      <a:gd name="T68" fmla="+- 0 9767 9115"/>
                      <a:gd name="T69" fmla="*/ T68 w 657"/>
                      <a:gd name="T70" fmla="+- 0 1011 985"/>
                      <a:gd name="T71" fmla="*/ 1011 h 268"/>
                      <a:gd name="T72" fmla="+- 0 9772 9115"/>
                      <a:gd name="T73" fmla="*/ T72 w 657"/>
                      <a:gd name="T74" fmla="+- 0 1012 985"/>
                      <a:gd name="T75" fmla="*/ 1012 h 268"/>
                      <a:gd name="T76" fmla="+- 0 9772 9115"/>
                      <a:gd name="T77" fmla="*/ T76 w 657"/>
                      <a:gd name="T78" fmla="+- 0 1019 985"/>
                      <a:gd name="T79" fmla="*/ 1019 h 268"/>
                      <a:gd name="T80" fmla="+- 0 9772 9115"/>
                      <a:gd name="T81" fmla="*/ T80 w 657"/>
                      <a:gd name="T82" fmla="+- 0 1219 985"/>
                      <a:gd name="T83" fmla="*/ 1219 h 268"/>
                      <a:gd name="T84" fmla="+- 0 9772 9115"/>
                      <a:gd name="T85" fmla="*/ T84 w 657"/>
                      <a:gd name="T86" fmla="+- 0 1226 985"/>
                      <a:gd name="T87" fmla="*/ 1226 h 268"/>
                      <a:gd name="T88" fmla="+- 0 9767 9115"/>
                      <a:gd name="T89" fmla="*/ T88 w 657"/>
                      <a:gd name="T90" fmla="+- 0 1227 985"/>
                      <a:gd name="T91" fmla="*/ 1227 h 268"/>
                      <a:gd name="T92" fmla="+- 0 9761 9115"/>
                      <a:gd name="T93" fmla="*/ T92 w 657"/>
                      <a:gd name="T94" fmla="+- 0 1227 985"/>
                      <a:gd name="T95" fmla="*/ 1227 h 268"/>
                      <a:gd name="T96" fmla="+- 0 9548 9115"/>
                      <a:gd name="T97" fmla="*/ T96 w 657"/>
                      <a:gd name="T98" fmla="+- 0 1227 985"/>
                      <a:gd name="T99" fmla="*/ 1227 h 268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  <a:cxn ang="0">
                        <a:pos x="T21" y="T23"/>
                      </a:cxn>
                      <a:cxn ang="0">
                        <a:pos x="T25" y="T27"/>
                      </a:cxn>
                      <a:cxn ang="0">
                        <a:pos x="T29" y="T31"/>
                      </a:cxn>
                      <a:cxn ang="0">
                        <a:pos x="T33" y="T35"/>
                      </a:cxn>
                      <a:cxn ang="0">
                        <a:pos x="T37" y="T39"/>
                      </a:cxn>
                      <a:cxn ang="0">
                        <a:pos x="T41" y="T43"/>
                      </a:cxn>
                      <a:cxn ang="0">
                        <a:pos x="T45" y="T47"/>
                      </a:cxn>
                      <a:cxn ang="0">
                        <a:pos x="T49" y="T51"/>
                      </a:cxn>
                      <a:cxn ang="0">
                        <a:pos x="T53" y="T55"/>
                      </a:cxn>
                      <a:cxn ang="0">
                        <a:pos x="T57" y="T59"/>
                      </a:cxn>
                      <a:cxn ang="0">
                        <a:pos x="T61" y="T63"/>
                      </a:cxn>
                      <a:cxn ang="0">
                        <a:pos x="T65" y="T67"/>
                      </a:cxn>
                      <a:cxn ang="0">
                        <a:pos x="T69" y="T71"/>
                      </a:cxn>
                      <a:cxn ang="0">
                        <a:pos x="T73" y="T75"/>
                      </a:cxn>
                      <a:cxn ang="0">
                        <a:pos x="T77" y="T79"/>
                      </a:cxn>
                      <a:cxn ang="0">
                        <a:pos x="T81" y="T83"/>
                      </a:cxn>
                      <a:cxn ang="0">
                        <a:pos x="T85" y="T87"/>
                      </a:cxn>
                      <a:cxn ang="0">
                        <a:pos x="T89" y="T91"/>
                      </a:cxn>
                      <a:cxn ang="0">
                        <a:pos x="T93" y="T95"/>
                      </a:cxn>
                      <a:cxn ang="0">
                        <a:pos x="T97" y="T99"/>
                      </a:cxn>
                    </a:cxnLst>
                    <a:rect l="0" t="0" r="r" b="b"/>
                    <a:pathLst>
                      <a:path w="657" h="268">
                        <a:moveTo>
                          <a:pt x="433" y="242"/>
                        </a:moveTo>
                        <a:lnTo>
                          <a:pt x="407" y="268"/>
                        </a:lnTo>
                        <a:lnTo>
                          <a:pt x="251" y="268"/>
                        </a:lnTo>
                        <a:lnTo>
                          <a:pt x="225" y="242"/>
                        </a:lnTo>
                        <a:lnTo>
                          <a:pt x="12" y="242"/>
                        </a:lnTo>
                        <a:lnTo>
                          <a:pt x="6" y="242"/>
                        </a:lnTo>
                        <a:lnTo>
                          <a:pt x="0" y="241"/>
                        </a:lnTo>
                        <a:lnTo>
                          <a:pt x="0" y="234"/>
                        </a:lnTo>
                        <a:lnTo>
                          <a:pt x="0" y="34"/>
                        </a:lnTo>
                        <a:lnTo>
                          <a:pt x="0" y="27"/>
                        </a:lnTo>
                        <a:lnTo>
                          <a:pt x="6" y="26"/>
                        </a:lnTo>
                        <a:lnTo>
                          <a:pt x="12" y="26"/>
                        </a:lnTo>
                        <a:lnTo>
                          <a:pt x="225" y="26"/>
                        </a:lnTo>
                        <a:lnTo>
                          <a:pt x="251" y="0"/>
                        </a:lnTo>
                        <a:lnTo>
                          <a:pt x="407" y="0"/>
                        </a:lnTo>
                        <a:lnTo>
                          <a:pt x="433" y="26"/>
                        </a:lnTo>
                        <a:lnTo>
                          <a:pt x="646" y="26"/>
                        </a:lnTo>
                        <a:lnTo>
                          <a:pt x="652" y="26"/>
                        </a:lnTo>
                        <a:lnTo>
                          <a:pt x="657" y="27"/>
                        </a:lnTo>
                        <a:lnTo>
                          <a:pt x="657" y="34"/>
                        </a:lnTo>
                        <a:lnTo>
                          <a:pt x="657" y="234"/>
                        </a:lnTo>
                        <a:lnTo>
                          <a:pt x="657" y="241"/>
                        </a:lnTo>
                        <a:lnTo>
                          <a:pt x="652" y="242"/>
                        </a:lnTo>
                        <a:lnTo>
                          <a:pt x="646" y="242"/>
                        </a:lnTo>
                        <a:lnTo>
                          <a:pt x="433" y="242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8" name="Group 97"/>
                <p:cNvGrpSpPr>
                  <a:grpSpLocks/>
                </p:cNvGrpSpPr>
                <p:nvPr/>
              </p:nvGrpSpPr>
              <p:grpSpPr bwMode="auto">
                <a:xfrm>
                  <a:off x="5930652" y="4204756"/>
                  <a:ext cx="1270" cy="137189"/>
                  <a:chOff x="9340" y="1011"/>
                  <a:chExt cx="2" cy="216"/>
                </a:xfrm>
              </p:grpSpPr>
              <p:sp>
                <p:nvSpPr>
                  <p:cNvPr id="90" name="Freeform 98"/>
                  <p:cNvSpPr>
                    <a:spLocks/>
                  </p:cNvSpPr>
                  <p:nvPr/>
                </p:nvSpPr>
                <p:spPr bwMode="auto">
                  <a:xfrm>
                    <a:off x="9340" y="1011"/>
                    <a:ext cx="2" cy="216"/>
                  </a:xfrm>
                  <a:custGeom>
                    <a:avLst/>
                    <a:gdLst>
                      <a:gd name="T0" fmla="+- 0 1011 1011"/>
                      <a:gd name="T1" fmla="*/ 1011 h 216"/>
                      <a:gd name="T2" fmla="+- 0 1227 1011"/>
                      <a:gd name="T3" fmla="*/ 1227 h 216"/>
                    </a:gdLst>
                    <a:ahLst/>
                    <a:cxnLst>
                      <a:cxn ang="0">
                        <a:pos x="0" y="T1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216">
                        <a:moveTo>
                          <a:pt x="0" y="0"/>
                        </a:moveTo>
                        <a:lnTo>
                          <a:pt x="0" y="216"/>
                        </a:lnTo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9" name="Group 99"/>
                <p:cNvGrpSpPr>
                  <a:grpSpLocks/>
                </p:cNvGrpSpPr>
                <p:nvPr/>
              </p:nvGrpSpPr>
              <p:grpSpPr bwMode="auto">
                <a:xfrm>
                  <a:off x="6062724" y="4204756"/>
                  <a:ext cx="1270" cy="137189"/>
                  <a:chOff x="9548" y="1011"/>
                  <a:chExt cx="2" cy="216"/>
                </a:xfrm>
              </p:grpSpPr>
              <p:sp>
                <p:nvSpPr>
                  <p:cNvPr id="89" name="Freeform 100"/>
                  <p:cNvSpPr>
                    <a:spLocks/>
                  </p:cNvSpPr>
                  <p:nvPr/>
                </p:nvSpPr>
                <p:spPr bwMode="auto">
                  <a:xfrm>
                    <a:off x="9548" y="1011"/>
                    <a:ext cx="2" cy="216"/>
                  </a:xfrm>
                  <a:custGeom>
                    <a:avLst/>
                    <a:gdLst>
                      <a:gd name="T0" fmla="+- 0 1011 1011"/>
                      <a:gd name="T1" fmla="*/ 1011 h 216"/>
                      <a:gd name="T2" fmla="+- 0 1227 1011"/>
                      <a:gd name="T3" fmla="*/ 1227 h 216"/>
                    </a:gdLst>
                    <a:ahLst/>
                    <a:cxnLst>
                      <a:cxn ang="0">
                        <a:pos x="0" y="T1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216">
                        <a:moveTo>
                          <a:pt x="0" y="0"/>
                        </a:moveTo>
                        <a:lnTo>
                          <a:pt x="0" y="216"/>
                        </a:lnTo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" name="Group 101"/>
                <p:cNvGrpSpPr>
                  <a:grpSpLocks/>
                </p:cNvGrpSpPr>
                <p:nvPr/>
              </p:nvGrpSpPr>
              <p:grpSpPr bwMode="auto">
                <a:xfrm>
                  <a:off x="5949701" y="4187607"/>
                  <a:ext cx="93974" cy="170852"/>
                  <a:chOff x="9370" y="984"/>
                  <a:chExt cx="148" cy="269"/>
                </a:xfrm>
              </p:grpSpPr>
              <p:sp>
                <p:nvSpPr>
                  <p:cNvPr id="88" name="Freeform 102"/>
                  <p:cNvSpPr>
                    <a:spLocks/>
                  </p:cNvSpPr>
                  <p:nvPr/>
                </p:nvSpPr>
                <p:spPr bwMode="auto">
                  <a:xfrm>
                    <a:off x="9370" y="984"/>
                    <a:ext cx="148" cy="269"/>
                  </a:xfrm>
                  <a:custGeom>
                    <a:avLst/>
                    <a:gdLst>
                      <a:gd name="T0" fmla="+- 0 9518 9370"/>
                      <a:gd name="T1" fmla="*/ T0 w 148"/>
                      <a:gd name="T2" fmla="+- 0 1253 984"/>
                      <a:gd name="T3" fmla="*/ 1253 h 269"/>
                      <a:gd name="T4" fmla="+- 0 9370 9370"/>
                      <a:gd name="T5" fmla="*/ T4 w 148"/>
                      <a:gd name="T6" fmla="+- 0 1253 984"/>
                      <a:gd name="T7" fmla="*/ 1253 h 269"/>
                      <a:gd name="T8" fmla="+- 0 9370 9370"/>
                      <a:gd name="T9" fmla="*/ T8 w 148"/>
                      <a:gd name="T10" fmla="+- 0 984 984"/>
                      <a:gd name="T11" fmla="*/ 984 h 269"/>
                      <a:gd name="T12" fmla="+- 0 9518 9370"/>
                      <a:gd name="T13" fmla="*/ T12 w 148"/>
                      <a:gd name="T14" fmla="+- 0 984 984"/>
                      <a:gd name="T15" fmla="*/ 984 h 269"/>
                      <a:gd name="T16" fmla="+- 0 9518 9370"/>
                      <a:gd name="T17" fmla="*/ T16 w 148"/>
                      <a:gd name="T18" fmla="+- 0 1253 984"/>
                      <a:gd name="T19" fmla="*/ 1253 h 269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  <a:cxn ang="0">
                        <a:pos x="T17" y="T19"/>
                      </a:cxn>
                    </a:cxnLst>
                    <a:rect l="0" t="0" r="r" b="b"/>
                    <a:pathLst>
                      <a:path w="148" h="269">
                        <a:moveTo>
                          <a:pt x="148" y="269"/>
                        </a:moveTo>
                        <a:lnTo>
                          <a:pt x="0" y="269"/>
                        </a:lnTo>
                        <a:lnTo>
                          <a:pt x="0" y="0"/>
                        </a:lnTo>
                        <a:lnTo>
                          <a:pt x="148" y="0"/>
                        </a:lnTo>
                        <a:lnTo>
                          <a:pt x="148" y="269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rgbClr val="231F2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" name="Group 103"/>
                <p:cNvGrpSpPr>
                  <a:grpSpLocks/>
                </p:cNvGrpSpPr>
                <p:nvPr/>
              </p:nvGrpSpPr>
              <p:grpSpPr bwMode="auto">
                <a:xfrm>
                  <a:off x="3752741" y="4269540"/>
                  <a:ext cx="60956" cy="1270"/>
                  <a:chOff x="5910" y="1113"/>
                  <a:chExt cx="96" cy="2"/>
                </a:xfrm>
              </p:grpSpPr>
              <p:sp>
                <p:nvSpPr>
                  <p:cNvPr id="87" name="Freeform 104"/>
                  <p:cNvSpPr>
                    <a:spLocks/>
                  </p:cNvSpPr>
                  <p:nvPr/>
                </p:nvSpPr>
                <p:spPr bwMode="auto">
                  <a:xfrm>
                    <a:off x="5910" y="1113"/>
                    <a:ext cx="96" cy="2"/>
                  </a:xfrm>
                  <a:custGeom>
                    <a:avLst/>
                    <a:gdLst>
                      <a:gd name="T0" fmla="+- 0 5910 5910"/>
                      <a:gd name="T1" fmla="*/ T0 w 96"/>
                      <a:gd name="T2" fmla="+- 0 6006 5910"/>
                      <a:gd name="T3" fmla="*/ T2 w 96"/>
                    </a:gdLst>
                    <a:ahLst/>
                    <a:cxnLst>
                      <a:cxn ang="0">
                        <a:pos x="T1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96">
                        <a:moveTo>
                          <a:pt x="0" y="0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25400">
                    <a:solidFill>
                      <a:srgbClr val="AA8E6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2" name="Group 105"/>
                <p:cNvGrpSpPr>
                  <a:grpSpLocks/>
                </p:cNvGrpSpPr>
                <p:nvPr/>
              </p:nvGrpSpPr>
              <p:grpSpPr bwMode="auto">
                <a:xfrm>
                  <a:off x="3253663" y="4269540"/>
                  <a:ext cx="368277" cy="1270"/>
                  <a:chOff x="5124" y="1113"/>
                  <a:chExt cx="580" cy="2"/>
                </a:xfrm>
              </p:grpSpPr>
              <p:sp>
                <p:nvSpPr>
                  <p:cNvPr id="86" name="Freeform 106"/>
                  <p:cNvSpPr>
                    <a:spLocks/>
                  </p:cNvSpPr>
                  <p:nvPr/>
                </p:nvSpPr>
                <p:spPr bwMode="auto">
                  <a:xfrm>
                    <a:off x="5124" y="1113"/>
                    <a:ext cx="580" cy="2"/>
                  </a:xfrm>
                  <a:custGeom>
                    <a:avLst/>
                    <a:gdLst>
                      <a:gd name="T0" fmla="+- 0 5124 5124"/>
                      <a:gd name="T1" fmla="*/ T0 w 580"/>
                      <a:gd name="T2" fmla="+- 0 5704 5124"/>
                      <a:gd name="T3" fmla="*/ T2 w 580"/>
                    </a:gdLst>
                    <a:ahLst/>
                    <a:cxnLst>
                      <a:cxn ang="0">
                        <a:pos x="T1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580">
                        <a:moveTo>
                          <a:pt x="0" y="0"/>
                        </a:moveTo>
                        <a:lnTo>
                          <a:pt x="580" y="0"/>
                        </a:lnTo>
                      </a:path>
                    </a:pathLst>
                  </a:custGeom>
                  <a:noFill/>
                  <a:ln w="25400">
                    <a:solidFill>
                      <a:srgbClr val="AA8E6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3" name="Group 109"/>
                <p:cNvGrpSpPr>
                  <a:grpSpLocks/>
                </p:cNvGrpSpPr>
                <p:nvPr/>
              </p:nvGrpSpPr>
              <p:grpSpPr bwMode="auto">
                <a:xfrm>
                  <a:off x="2057399" y="3767256"/>
                  <a:ext cx="2043934" cy="1206500"/>
                  <a:chOff x="3240" y="322"/>
                  <a:chExt cx="3219" cy="1900"/>
                </a:xfrm>
              </p:grpSpPr>
              <p:sp>
                <p:nvSpPr>
                  <p:cNvPr id="84" name="Freeform 110"/>
                  <p:cNvSpPr>
                    <a:spLocks/>
                  </p:cNvSpPr>
                  <p:nvPr/>
                </p:nvSpPr>
                <p:spPr bwMode="auto">
                  <a:xfrm>
                    <a:off x="3240" y="1124"/>
                    <a:ext cx="1206" cy="2"/>
                  </a:xfrm>
                  <a:custGeom>
                    <a:avLst/>
                    <a:gdLst>
                      <a:gd name="T0" fmla="+- 0 5735 3240"/>
                      <a:gd name="T1" fmla="*/ T0 w 1206"/>
                      <a:gd name="T2" fmla="+- 0 6941 3240"/>
                      <a:gd name="T3" fmla="*/ T2 w 1206"/>
                    </a:gdLst>
                    <a:ahLst/>
                    <a:cxnLst>
                      <a:cxn ang="0">
                        <a:pos x="T1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206">
                        <a:moveTo>
                          <a:pt x="2495" y="0"/>
                        </a:moveTo>
                        <a:lnTo>
                          <a:pt x="3701" y="0"/>
                        </a:lnTo>
                      </a:path>
                    </a:pathLst>
                  </a:custGeom>
                  <a:noFill/>
                  <a:ln w="25400">
                    <a:solidFill>
                      <a:srgbClr val="AA8E6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pic>
                <p:nvPicPr>
                  <p:cNvPr id="85" name="Picture 111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65" y="322"/>
                    <a:ext cx="2094" cy="19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1" name="TextBox 20"/>
              <p:cNvSpPr txBox="1"/>
              <p:nvPr/>
            </p:nvSpPr>
            <p:spPr>
              <a:xfrm>
                <a:off x="4572000" y="4730621"/>
                <a:ext cx="595399" cy="37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cs typeface="Times New Roman" pitchFamily="18" charset="0"/>
                  </a:rPr>
                  <a:t>Analytical </a:t>
                </a:r>
              </a:p>
              <a:p>
                <a:r>
                  <a:rPr lang="en-US" sz="800" dirty="0">
                    <a:cs typeface="Times New Roman" pitchFamily="18" charset="0"/>
                  </a:rPr>
                  <a:t>C</a:t>
                </a:r>
                <a:r>
                  <a:rPr lang="en-US" sz="800" dirty="0" smtClean="0">
                    <a:cs typeface="Times New Roman" pitchFamily="18" charset="0"/>
                  </a:rPr>
                  <a:t>olumn</a:t>
                </a:r>
                <a:endParaRPr lang="en-US" sz="800" dirty="0">
                  <a:cs typeface="Times New Roman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60249" y="4813163"/>
                <a:ext cx="510165" cy="482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Peek </a:t>
                </a:r>
              </a:p>
              <a:p>
                <a:r>
                  <a:rPr lang="en-US" sz="1100" dirty="0" smtClean="0">
                    <a:cs typeface="Times New Roman" pitchFamily="18" charset="0"/>
                  </a:rPr>
                  <a:t>Union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6015330" y="4631266"/>
                <a:ext cx="1" cy="256209"/>
              </a:xfrm>
              <a:prstGeom prst="straightConnector1">
                <a:avLst/>
              </a:prstGeom>
              <a:ln w="952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934777" y="3377174"/>
                <a:ext cx="1066318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Mixing/Venting</a:t>
                </a:r>
              </a:p>
              <a:p>
                <a:pPr algn="ctr"/>
                <a:r>
                  <a:rPr lang="en-US" sz="1100" dirty="0" smtClean="0"/>
                  <a:t>Tee</a:t>
                </a:r>
                <a:endParaRPr lang="en-US" sz="1100" dirty="0"/>
              </a:p>
            </p:txBody>
          </p:sp>
          <p:sp>
            <p:nvSpPr>
              <p:cNvPr id="25" name="Freeform 5"/>
              <p:cNvSpPr>
                <a:spLocks/>
              </p:cNvSpPr>
              <p:nvPr/>
            </p:nvSpPr>
            <p:spPr bwMode="auto">
              <a:xfrm>
                <a:off x="3467937" y="3875984"/>
                <a:ext cx="1270" cy="327440"/>
              </a:xfrm>
              <a:custGeom>
                <a:avLst/>
                <a:gdLst>
                  <a:gd name="T0" fmla="+- 0 316 316"/>
                  <a:gd name="T1" fmla="*/ 316 h 516"/>
                  <a:gd name="T2" fmla="+- 0 832 316"/>
                  <a:gd name="T3" fmla="*/ 832 h 51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516">
                    <a:moveTo>
                      <a:pt x="0" y="0"/>
                    </a:moveTo>
                    <a:lnTo>
                      <a:pt x="0" y="516"/>
                    </a:lnTo>
                  </a:path>
                </a:pathLst>
              </a:custGeom>
              <a:noFill/>
              <a:ln w="15875">
                <a:solidFill>
                  <a:schemeClr val="tx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39433" y="4798368"/>
                <a:ext cx="1489235" cy="317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/>
                  <a:t>Column Out to LC</a:t>
                </a:r>
                <a:endParaRPr lang="en-US" sz="900" dirty="0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2012625" y="4473160"/>
                <a:ext cx="1270" cy="327440"/>
              </a:xfrm>
              <a:custGeom>
                <a:avLst/>
                <a:gdLst>
                  <a:gd name="T0" fmla="+- 0 316 316"/>
                  <a:gd name="T1" fmla="*/ 316 h 516"/>
                  <a:gd name="T2" fmla="+- 0 832 316"/>
                  <a:gd name="T3" fmla="*/ 832 h 51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516">
                    <a:moveTo>
                      <a:pt x="0" y="0"/>
                    </a:moveTo>
                    <a:lnTo>
                      <a:pt x="0" y="516"/>
                    </a:lnTo>
                  </a:path>
                </a:pathLst>
              </a:custGeom>
              <a:noFill/>
              <a:ln w="15875">
                <a:solidFill>
                  <a:schemeClr val="tx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2646773" y="5539960"/>
                <a:ext cx="1270" cy="327440"/>
              </a:xfrm>
              <a:custGeom>
                <a:avLst/>
                <a:gdLst>
                  <a:gd name="T0" fmla="+- 0 316 316"/>
                  <a:gd name="T1" fmla="*/ 316 h 516"/>
                  <a:gd name="T2" fmla="+- 0 832 316"/>
                  <a:gd name="T3" fmla="*/ 832 h 51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516">
                    <a:moveTo>
                      <a:pt x="0" y="0"/>
                    </a:moveTo>
                    <a:lnTo>
                      <a:pt x="0" y="516"/>
                    </a:lnTo>
                  </a:path>
                </a:pathLst>
              </a:custGeom>
              <a:noFill/>
              <a:ln w="15875">
                <a:solidFill>
                  <a:schemeClr val="tx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754457" y="5865169"/>
                <a:ext cx="1779898" cy="317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/>
                  <a:t>Waste In Line from LC</a:t>
                </a:r>
                <a:endParaRPr lang="en-US" sz="9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25551" y="5116799"/>
                <a:ext cx="51304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645701" y="4659468"/>
                <a:ext cx="6110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Metal  </a:t>
                </a:r>
              </a:p>
              <a:p>
                <a:r>
                  <a:rPr lang="en-US" sz="1100" dirty="0" smtClean="0">
                    <a:cs typeface="Times New Roman" pitchFamily="18" charset="0"/>
                  </a:rPr>
                  <a:t>Emitter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900782" y="4477571"/>
                <a:ext cx="1" cy="256209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696482" y="1763569"/>
              <a:ext cx="5565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Black </a:t>
              </a:r>
            </a:p>
            <a:p>
              <a:r>
                <a:rPr lang="en-US" sz="1100" dirty="0" smtClean="0"/>
                <a:t>Sleeve</a:t>
              </a:r>
              <a:endParaRPr lang="en-US" sz="11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073185" y="2113472"/>
              <a:ext cx="179860" cy="29590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76452" y="4147526"/>
            <a:ext cx="4432672" cy="2002536"/>
            <a:chOff x="76452" y="4147526"/>
            <a:chExt cx="4432672" cy="2002536"/>
          </a:xfrm>
        </p:grpSpPr>
        <p:grpSp>
          <p:nvGrpSpPr>
            <p:cNvPr id="139" name="Group 53"/>
            <p:cNvGrpSpPr/>
            <p:nvPr/>
          </p:nvGrpSpPr>
          <p:grpSpPr>
            <a:xfrm>
              <a:off x="218023" y="4289036"/>
              <a:ext cx="4291101" cy="1816999"/>
              <a:chOff x="257799" y="1774368"/>
              <a:chExt cx="4291101" cy="1816999"/>
            </a:xfrm>
          </p:grpSpPr>
          <p:pic>
            <p:nvPicPr>
              <p:cNvPr id="144" name="Picture 66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4124" t="27674" r="50005" b="52759"/>
              <a:stretch/>
            </p:blipFill>
            <p:spPr bwMode="auto">
              <a:xfrm>
                <a:off x="316001" y="2746698"/>
                <a:ext cx="1359012" cy="45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29612"/>
              <a:stretch/>
            </p:blipFill>
            <p:spPr bwMode="auto">
              <a:xfrm>
                <a:off x="1502194" y="1955345"/>
                <a:ext cx="3017520" cy="161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Rectangle 74"/>
              <p:cNvSpPr/>
              <p:nvPr/>
            </p:nvSpPr>
            <p:spPr>
              <a:xfrm>
                <a:off x="1783471" y="2955269"/>
                <a:ext cx="63143" cy="626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5400000">
                <a:off x="2429468" y="3001826"/>
                <a:ext cx="595399" cy="37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cs typeface="Times New Roman" pitchFamily="18" charset="0"/>
                  </a:rPr>
                  <a:t>Analytical </a:t>
                </a:r>
              </a:p>
              <a:p>
                <a:r>
                  <a:rPr lang="en-US" sz="800" dirty="0">
                    <a:cs typeface="Times New Roman" pitchFamily="18" charset="0"/>
                  </a:rPr>
                  <a:t>C</a:t>
                </a:r>
                <a:r>
                  <a:rPr lang="en-US" sz="800" dirty="0" smtClean="0">
                    <a:cs typeface="Times New Roman" pitchFamily="18" charset="0"/>
                  </a:rPr>
                  <a:t>olumn</a:t>
                </a:r>
                <a:endParaRPr lang="en-US" sz="800" dirty="0">
                  <a:cs typeface="Times New Roman" pitchFamily="18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677995" y="2259846"/>
                <a:ext cx="86274" cy="543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962379" y="1774368"/>
                <a:ext cx="1072710" cy="482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Waste In Tubing</a:t>
                </a:r>
              </a:p>
              <a:p>
                <a:r>
                  <a:rPr lang="en-US" sz="1100" dirty="0" smtClean="0">
                    <a:cs typeface="Times New Roman" pitchFamily="18" charset="0"/>
                  </a:rPr>
                  <a:t>6041.5289</a:t>
                </a:r>
                <a:endParaRPr lang="en-US" sz="1100" dirty="0">
                  <a:cs typeface="Times New Roman" pitchFamily="18" charset="0"/>
                </a:endParaRP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836090" y="2033078"/>
                <a:ext cx="17759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2255739" y="2269340"/>
                <a:ext cx="93681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Venting</a:t>
                </a:r>
              </a:p>
              <a:p>
                <a:r>
                  <a:rPr lang="en-US" sz="1100" dirty="0" smtClean="0">
                    <a:cs typeface="Times New Roman" pitchFamily="18" charset="0"/>
                  </a:rPr>
                  <a:t> Tee</a:t>
                </a:r>
              </a:p>
            </p:txBody>
          </p:sp>
          <p:cxnSp>
            <p:nvCxnSpPr>
              <p:cNvPr id="152" name="Straight Arrow Connector 151"/>
              <p:cNvCxnSpPr/>
              <p:nvPr/>
            </p:nvCxnSpPr>
            <p:spPr>
              <a:xfrm flipH="1">
                <a:off x="1951510" y="2470424"/>
                <a:ext cx="355995" cy="2370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3399428" y="3108441"/>
                <a:ext cx="510165" cy="482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Peek </a:t>
                </a:r>
              </a:p>
              <a:p>
                <a:r>
                  <a:rPr lang="en-US" sz="1100" dirty="0" smtClean="0">
                    <a:cs typeface="Times New Roman" pitchFamily="18" charset="0"/>
                  </a:rPr>
                  <a:t>Union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 flipV="1">
                <a:off x="3654509" y="2926544"/>
                <a:ext cx="1" cy="2562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3569145" y="2167013"/>
                <a:ext cx="9797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Metal Emitter</a:t>
                </a:r>
                <a:endParaRPr lang="en-US" sz="1100" dirty="0">
                  <a:cs typeface="Times New Roman" pitchFamily="18" charset="0"/>
                </a:endParaRPr>
              </a:p>
            </p:txBody>
          </p:sp>
          <p:cxnSp>
            <p:nvCxnSpPr>
              <p:cNvPr id="156" name="Straight Arrow Connector 155"/>
              <p:cNvCxnSpPr>
                <a:stCxn id="155" idx="2"/>
              </p:cNvCxnSpPr>
              <p:nvPr/>
            </p:nvCxnSpPr>
            <p:spPr>
              <a:xfrm>
                <a:off x="4059023" y="2428623"/>
                <a:ext cx="217168" cy="3709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1491308" y="2926544"/>
                <a:ext cx="45719" cy="5630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57799" y="2025189"/>
                <a:ext cx="1247827" cy="482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Column Out Tubing</a:t>
                </a:r>
              </a:p>
              <a:p>
                <a:r>
                  <a:rPr lang="en-US" sz="1100" dirty="0" smtClean="0">
                    <a:cs typeface="Times New Roman" pitchFamily="18" charset="0"/>
                  </a:rPr>
                  <a:t>6041.5290</a:t>
                </a:r>
                <a:endParaRPr lang="en-US" sz="1100" dirty="0">
                  <a:cs typeface="Times New Roman" pitchFamily="18" charset="0"/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>
                <a:off x="870834" y="2460218"/>
                <a:ext cx="0" cy="339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ectangle 63"/>
            <p:cNvSpPr/>
            <p:nvPr/>
          </p:nvSpPr>
          <p:spPr>
            <a:xfrm>
              <a:off x="76452" y="4147526"/>
              <a:ext cx="4420002" cy="2002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294" y="5014307"/>
              <a:ext cx="633412" cy="57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2" name="TextBox 141"/>
            <p:cNvSpPr txBox="1"/>
            <p:nvPr/>
          </p:nvSpPr>
          <p:spPr>
            <a:xfrm>
              <a:off x="2931891" y="4616437"/>
              <a:ext cx="5565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Beige</a:t>
              </a:r>
            </a:p>
            <a:p>
              <a:r>
                <a:rPr lang="en-US" sz="1100" dirty="0" smtClean="0"/>
                <a:t>Sleeve</a:t>
              </a:r>
              <a:endParaRPr lang="en-US" sz="1100" dirty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>
              <a:off x="3079988" y="4988112"/>
              <a:ext cx="179860" cy="2959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68997" y="2920149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" name="Picture 160" descr="Product picture">
            <a:hlinkClick r:id="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33" y="2351032"/>
            <a:ext cx="866775" cy="36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809" y="4019816"/>
            <a:ext cx="1077273" cy="4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85" y="5123711"/>
            <a:ext cx="426720" cy="41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Rectangle 163"/>
          <p:cNvSpPr/>
          <p:nvPr/>
        </p:nvSpPr>
        <p:spPr>
          <a:xfrm>
            <a:off x="5054818" y="6178602"/>
            <a:ext cx="2831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*For non-Viper Column Connections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da-DK" sz="3100" dirty="0" smtClean="0"/>
              <a:t>EASY-nLC II with Precolumn and EASY-Spray Column</a:t>
            </a:r>
            <a:endParaRPr lang="da-DK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75056" y="1548761"/>
            <a:ext cx="4040188" cy="639762"/>
          </a:xfrm>
        </p:spPr>
        <p:txBody>
          <a:bodyPr/>
          <a:lstStyle/>
          <a:p>
            <a:r>
              <a:rPr lang="da-DK" dirty="0" smtClean="0"/>
              <a:t>Schematic	</a:t>
            </a:r>
            <a:endParaRPr lang="da-DK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da-DK" dirty="0" smtClean="0"/>
          </a:p>
          <a:p>
            <a:endParaRPr lang="da-DK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563137" y="1535113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557831120"/>
              </p:ext>
            </p:extLst>
          </p:nvPr>
        </p:nvGraphicFramePr>
        <p:xfrm>
          <a:off x="4645025" y="2174873"/>
          <a:ext cx="4041777" cy="401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Adapter Mictrotight 1/16” to 1/32”,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peek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 P-881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Acclaim Pepmap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precolumn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164705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A/B mixing &amp; venting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Tee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SC901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Acclaim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PepMap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100</a:t>
                      </a:r>
                    </a:p>
                    <a:p>
                      <a:pPr algn="ctr" fontAlgn="b"/>
                      <a:endParaRPr lang="en-US" sz="1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Pre-Column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164705</a:t>
                      </a:r>
                    </a:p>
                    <a:p>
                      <a:pPr algn="ctr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EASY-Spray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Tubing Sleeve, 865 µm (0.034") ID x 1/16" OD, PEEK™, Blue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(IDEX)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F233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5" name="Picture 14" descr="http://webstore.idex-hs.com/images/Catalog/p6_ps/p-881_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25761" y="2862453"/>
            <a:ext cx="441338" cy="435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3903"/>
          <a:stretch/>
        </p:blipFill>
        <p:spPr bwMode="auto">
          <a:xfrm rot="16200000">
            <a:off x="6558078" y="3260232"/>
            <a:ext cx="219957" cy="84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 descr="Product picture">
            <a:hlinkClick r:id="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67513"/>
            <a:ext cx="866775" cy="36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9575" y="5086083"/>
            <a:ext cx="1080120" cy="51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ttp://webstore.idex-hs.com/images/Catalog/fo/f-228_t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34" y="5650981"/>
            <a:ext cx="933450" cy="514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31259" y="2194845"/>
            <a:ext cx="4294638" cy="2770262"/>
            <a:chOff x="131259" y="2194845"/>
            <a:chExt cx="4294638" cy="277026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59" y="2194845"/>
              <a:ext cx="4294638" cy="2770262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2381250" y="3886200"/>
              <a:ext cx="36195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686050" y="3820611"/>
              <a:ext cx="952500" cy="169277"/>
            </a:xfrm>
            <a:prstGeom prst="rect">
              <a:avLst/>
            </a:prstGeom>
            <a:noFill/>
          </p:spPr>
          <p:txBody>
            <a:bodyPr wrap="square" tIns="0" rtlCol="0">
              <a:spAutoFit/>
            </a:bodyPr>
            <a:lstStyle/>
            <a:p>
              <a:r>
                <a:rPr 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Sleeve</a:t>
              </a:r>
              <a:endPara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r>
              <a:rPr lang="da-DK" sz="3100" dirty="0" smtClean="0"/>
              <a:t>EASY-nLC II with EASY-Spray Column</a:t>
            </a:r>
            <a:endParaRPr lang="da-DK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88704" y="1739833"/>
            <a:ext cx="4040188" cy="639762"/>
          </a:xfrm>
        </p:spPr>
        <p:txBody>
          <a:bodyPr/>
          <a:lstStyle/>
          <a:p>
            <a:r>
              <a:rPr lang="da-DK" dirty="0" smtClean="0"/>
              <a:t>Schematic	</a:t>
            </a:r>
            <a:endParaRPr lang="da-DK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549489" y="1535113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4052544269"/>
              </p:ext>
            </p:extLst>
          </p:nvPr>
        </p:nvGraphicFramePr>
        <p:xfrm>
          <a:off x="4645025" y="2174873"/>
          <a:ext cx="4041777" cy="232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A/B mixing &amp; venting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Tee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SC901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EASY-Spray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Tubing Sleeve, 865 µm (0.034") ID x 1/16" OD, PEEK™, Blue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F233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7" name="Picture 16" descr="Product picture">
            <a:hlinkClick r:id="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10891"/>
            <a:ext cx="866775" cy="36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9575" y="3386536"/>
            <a:ext cx="1080120" cy="51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http://webstore.idex-hs.com/images/Catalog/fo/f-228_t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32" y="3946552"/>
            <a:ext cx="933450" cy="514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51297" y="2391399"/>
            <a:ext cx="4138126" cy="2693349"/>
            <a:chOff x="151297" y="2391399"/>
            <a:chExt cx="4138126" cy="269334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97" y="2391399"/>
              <a:ext cx="4138126" cy="2693349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2381250" y="4400550"/>
              <a:ext cx="180975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66975" y="4344486"/>
              <a:ext cx="952500" cy="169277"/>
            </a:xfrm>
            <a:prstGeom prst="rect">
              <a:avLst/>
            </a:prstGeom>
            <a:noFill/>
          </p:spPr>
          <p:txBody>
            <a:bodyPr wrap="square" t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rPr>
                <a:t>leeve</a:t>
              </a:r>
              <a:endPara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14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15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327547" y="212509"/>
            <a:ext cx="82978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800" dirty="0" smtClean="0"/>
              <a:t>EASY-nLC II with Liquid Junction, Precolumn, Analytical Column and Emitter</a:t>
            </a:r>
            <a:endParaRPr lang="en-US" sz="2800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718303" y="1099835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1493452040"/>
              </p:ext>
            </p:extLst>
          </p:nvPr>
        </p:nvGraphicFramePr>
        <p:xfrm>
          <a:off x="4793997" y="1743984"/>
          <a:ext cx="4041777" cy="28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402544"/>
                <a:gridCol w="1291974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Liquid Junction Cross + Beige Sleeves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ES257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unions*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”)*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Silica Emitter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FS360-20-10-N-20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(New Objective)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 Placeholder 24"/>
          <p:cNvSpPr txBox="1">
            <a:spLocks/>
          </p:cNvSpPr>
          <p:nvPr/>
        </p:nvSpPr>
        <p:spPr>
          <a:xfrm>
            <a:off x="-14521" y="170823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 Schematic	</a:t>
            </a:r>
            <a:endParaRPr lang="da-DK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2674" y="2367839"/>
            <a:ext cx="4442252" cy="2002536"/>
            <a:chOff x="112674" y="2367839"/>
            <a:chExt cx="4442252" cy="2002536"/>
          </a:xfrm>
        </p:grpSpPr>
        <p:grpSp>
          <p:nvGrpSpPr>
            <p:cNvPr id="14" name="Group 6"/>
            <p:cNvGrpSpPr/>
            <p:nvPr/>
          </p:nvGrpSpPr>
          <p:grpSpPr>
            <a:xfrm>
              <a:off x="112674" y="2367839"/>
              <a:ext cx="4442252" cy="2002536"/>
              <a:chOff x="112674" y="2367839"/>
              <a:chExt cx="4442252" cy="2002536"/>
            </a:xfrm>
          </p:grpSpPr>
          <p:grpSp>
            <p:nvGrpSpPr>
              <p:cNvPr id="22" name="Group 1"/>
              <p:cNvGrpSpPr/>
              <p:nvPr/>
            </p:nvGrpSpPr>
            <p:grpSpPr>
              <a:xfrm>
                <a:off x="112674" y="2510448"/>
                <a:ext cx="4394363" cy="1756703"/>
                <a:chOff x="116228" y="1846033"/>
                <a:chExt cx="4394363" cy="1756703"/>
              </a:xfrm>
            </p:grpSpPr>
            <p:pic>
              <p:nvPicPr>
                <p:cNvPr id="24" name="Picture 4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9892" y="1903185"/>
                  <a:ext cx="4317175" cy="1626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24"/>
                <p:cNvSpPr/>
                <p:nvPr/>
              </p:nvSpPr>
              <p:spPr>
                <a:xfrm>
                  <a:off x="1749574" y="2903109"/>
                  <a:ext cx="63143" cy="626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="" xmlns:a14="http://schemas.microsoft.com/office/drawing/2010/main">
                        <a14:imgLayer r:embed="rId8">
                          <a14:imgEffect>
                            <a14:colorTemperature colorTemp="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34127" t="11677" r="60266" b="50000"/>
                <a:stretch/>
              </p:blipFill>
              <p:spPr bwMode="auto">
                <a:xfrm flipV="1">
                  <a:off x="1657449" y="2886289"/>
                  <a:ext cx="254401" cy="6550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TextBox 26"/>
                <p:cNvSpPr txBox="1"/>
                <p:nvPr/>
              </p:nvSpPr>
              <p:spPr>
                <a:xfrm rot="5400000">
                  <a:off x="2386046" y="2940141"/>
                  <a:ext cx="595399" cy="379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>
                      <a:cs typeface="Times New Roman" pitchFamily="18" charset="0"/>
                    </a:rPr>
                    <a:t>Analytical </a:t>
                  </a:r>
                </a:p>
                <a:p>
                  <a:r>
                    <a:rPr lang="en-US" sz="800" dirty="0">
                      <a:cs typeface="Times New Roman" pitchFamily="18" charset="0"/>
                    </a:rPr>
                    <a:t>C</a:t>
                  </a:r>
                  <a:r>
                    <a:rPr lang="en-US" sz="800" dirty="0" smtClean="0">
                      <a:cs typeface="Times New Roman" pitchFamily="18" charset="0"/>
                    </a:rPr>
                    <a:t>olumn</a:t>
                  </a:r>
                  <a:endParaRPr lang="en-US" sz="800" dirty="0">
                    <a:cs typeface="Times New Roman" pitchFamily="18" charset="0"/>
                  </a:endParaRPr>
                </a:p>
              </p:txBody>
            </p:sp>
            <p:sp>
              <p:nvSpPr>
                <p:cNvPr id="28" name="Rectangle 5"/>
                <p:cNvSpPr/>
                <p:nvPr/>
              </p:nvSpPr>
              <p:spPr>
                <a:xfrm>
                  <a:off x="2644098" y="2207686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254955" y="2212906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rot="5400000">
                  <a:off x="1075102" y="2923767"/>
                  <a:ext cx="491569" cy="379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>
                      <a:cs typeface="Times New Roman" pitchFamily="18" charset="0"/>
                    </a:rPr>
                    <a:t>Pre-</a:t>
                  </a:r>
                </a:p>
                <a:p>
                  <a:r>
                    <a:rPr lang="en-US" sz="800" dirty="0">
                      <a:cs typeface="Times New Roman" pitchFamily="18" charset="0"/>
                    </a:rPr>
                    <a:t>C</a:t>
                  </a:r>
                  <a:r>
                    <a:rPr lang="en-US" sz="800" dirty="0" smtClean="0">
                      <a:cs typeface="Times New Roman" pitchFamily="18" charset="0"/>
                    </a:rPr>
                    <a:t>olumn</a:t>
                  </a:r>
                  <a:endParaRPr lang="en-US" sz="800" dirty="0">
                    <a:cs typeface="Times New Roman" pitchFamily="18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17958" y="3292283"/>
                  <a:ext cx="355193" cy="310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cs typeface="Times New Roman" pitchFamily="18" charset="0"/>
                    </a:rPr>
                    <a:t>HV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28482" y="1846033"/>
                  <a:ext cx="143500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Waste In Line from LC</a:t>
                  </a:r>
                </a:p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1/32” OD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16228" y="2202302"/>
                  <a:ext cx="118974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Column Out to LC</a:t>
                  </a:r>
                </a:p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1/32” OD</a:t>
                  </a: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29969" y="2479267"/>
                  <a:ext cx="0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flipH="1">
                  <a:off x="1802193" y="1980918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1797242" y="3437415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2221843" y="2217180"/>
                  <a:ext cx="1588382" cy="293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Liquid Junction Cross</a:t>
                  </a:r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1917613" y="2418264"/>
                  <a:ext cx="355995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29387" y="3079422"/>
                  <a:ext cx="510165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Peek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Union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365531" y="3056281"/>
                  <a:ext cx="510165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Peek 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Union</a:t>
                  </a: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 flipH="1" flipV="1">
                  <a:off x="684469" y="2898785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3620612" y="2874384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611448" y="2114853"/>
                  <a:ext cx="899143" cy="293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Silica Emitter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3" idx="2"/>
                </p:cNvCxnSpPr>
                <p:nvPr/>
              </p:nvCxnSpPr>
              <p:spPr>
                <a:xfrm>
                  <a:off x="4061020" y="2408058"/>
                  <a:ext cx="257474" cy="3393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/>
              <p:cNvSpPr/>
              <p:nvPr/>
            </p:nvSpPr>
            <p:spPr>
              <a:xfrm>
                <a:off x="134924" y="2367839"/>
                <a:ext cx="4420002" cy="2002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619" y="3436568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361045" y="3439391"/>
              <a:ext cx="128016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950287" y="340401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2585" y="341749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18685" y="341749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087" y="341354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3187" y="34040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08825" y="3060635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 descr="Product picture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47647" y="2414743"/>
            <a:ext cx="928130" cy="4837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14"/>
          <a:stretch/>
        </p:blipFill>
        <p:spPr bwMode="auto">
          <a:xfrm>
            <a:off x="6275052" y="4108451"/>
            <a:ext cx="1073318" cy="45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16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668740" y="198862"/>
            <a:ext cx="80521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800" dirty="0" smtClean="0"/>
              <a:t>EASY-nLC II with Liquid Junction, Precolumn, and Packed Emitter</a:t>
            </a:r>
            <a:endParaRPr lang="en-US" sz="2800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723665" y="1377671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13860366"/>
              </p:ext>
            </p:extLst>
          </p:nvPr>
        </p:nvGraphicFramePr>
        <p:xfrm>
          <a:off x="4819201" y="2011583"/>
          <a:ext cx="4041777" cy="232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99111"/>
                <a:gridCol w="1295407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HPLC Liquid Junction Cross + Beige Sleeves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ES257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unions*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”)*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 Placeholder 24"/>
          <p:cNvSpPr txBox="1">
            <a:spLocks/>
          </p:cNvSpPr>
          <p:nvPr/>
        </p:nvSpPr>
        <p:spPr>
          <a:xfrm>
            <a:off x="77256" y="1647136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Schematic	</a:t>
            </a:r>
            <a:endParaRPr lang="da-DK" dirty="0"/>
          </a:p>
        </p:txBody>
      </p:sp>
      <p:pic>
        <p:nvPicPr>
          <p:cNvPr id="13" name="Picture 4" descr="Product pictu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47703" y="2725345"/>
            <a:ext cx="928130" cy="4837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969" y="3346159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161906" y="2281748"/>
            <a:ext cx="4420002" cy="2023841"/>
            <a:chOff x="161906" y="2281748"/>
            <a:chExt cx="4420002" cy="2023841"/>
          </a:xfrm>
        </p:grpSpPr>
        <p:grpSp>
          <p:nvGrpSpPr>
            <p:cNvPr id="16" name="Group 4"/>
            <p:cNvGrpSpPr/>
            <p:nvPr/>
          </p:nvGrpSpPr>
          <p:grpSpPr>
            <a:xfrm>
              <a:off x="161906" y="2281748"/>
              <a:ext cx="4420002" cy="2023841"/>
              <a:chOff x="85704" y="2281748"/>
              <a:chExt cx="4420002" cy="2023841"/>
            </a:xfrm>
          </p:grpSpPr>
          <p:pic>
            <p:nvPicPr>
              <p:cNvPr id="22" name="Picture 21"/>
              <p:cNvPicPr/>
              <p:nvPr/>
            </p:nvPicPr>
            <p:blipFill rotWithShape="1">
              <a:blip r:embed="rId4" cstate="print"/>
              <a:srcRect l="58018" t="29203" b="59618"/>
              <a:stretch/>
            </p:blipFill>
            <p:spPr>
              <a:xfrm>
                <a:off x="2276603" y="3057996"/>
                <a:ext cx="1688951" cy="266700"/>
              </a:xfrm>
              <a:prstGeom prst="rect">
                <a:avLst/>
              </a:prstGeom>
            </p:spPr>
          </p:pic>
          <p:grpSp>
            <p:nvGrpSpPr>
              <p:cNvPr id="23" name="Group 2"/>
              <p:cNvGrpSpPr/>
              <p:nvPr/>
            </p:nvGrpSpPr>
            <p:grpSpPr>
              <a:xfrm>
                <a:off x="223945" y="2281748"/>
                <a:ext cx="3798181" cy="1756703"/>
                <a:chOff x="219203" y="1988728"/>
                <a:chExt cx="3798181" cy="1756703"/>
              </a:xfrm>
            </p:grpSpPr>
            <p:pic>
              <p:nvPicPr>
                <p:cNvPr id="25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r="51745"/>
                <a:stretch/>
              </p:blipFill>
              <p:spPr bwMode="auto">
                <a:xfrm>
                  <a:off x="292867" y="2045880"/>
                  <a:ext cx="2083259" cy="1626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1852549" y="3045804"/>
                  <a:ext cx="63143" cy="626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="" xmlns:a14="http://schemas.microsoft.com/office/drawing/2010/main">
                        <a14:imgLayer r:embed="rId7">
                          <a14:imgEffect>
                            <a14:colorTemperature colorTemp="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34127" t="11677" r="60266" b="50000"/>
                <a:stretch/>
              </p:blipFill>
              <p:spPr bwMode="auto">
                <a:xfrm flipV="1">
                  <a:off x="1760424" y="3028984"/>
                  <a:ext cx="254401" cy="6550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>
                  <a:off x="3024314" y="3273288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Packed 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Emitter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747073" y="2350381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357930" y="2355601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5400000">
                  <a:off x="1178077" y="3066462"/>
                  <a:ext cx="491569" cy="379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>
                      <a:cs typeface="Times New Roman" pitchFamily="18" charset="0"/>
                    </a:rPr>
                    <a:t>Pre-</a:t>
                  </a:r>
                </a:p>
                <a:p>
                  <a:r>
                    <a:rPr lang="en-US" sz="800" dirty="0">
                      <a:cs typeface="Times New Roman" pitchFamily="18" charset="0"/>
                    </a:rPr>
                    <a:t>C</a:t>
                  </a:r>
                  <a:r>
                    <a:rPr lang="en-US" sz="800" dirty="0" smtClean="0">
                      <a:cs typeface="Times New Roman" pitchFamily="18" charset="0"/>
                    </a:rPr>
                    <a:t>olumn</a:t>
                  </a:r>
                  <a:endParaRPr lang="en-US" sz="800" dirty="0">
                    <a:cs typeface="Times New Roman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020933" y="3434978"/>
                  <a:ext cx="355193" cy="310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cs typeface="Times New Roman" pitchFamily="18" charset="0"/>
                    </a:rPr>
                    <a:t>HV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031457" y="1988728"/>
                  <a:ext cx="11673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Waste In from LC</a:t>
                  </a:r>
                </a:p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1/32” OD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19203" y="2378337"/>
                  <a:ext cx="118974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Column Out </a:t>
                  </a:r>
                  <a:r>
                    <a:rPr lang="en-US" sz="1100" dirty="0">
                      <a:cs typeface="Times New Roman" pitchFamily="18" charset="0"/>
                    </a:rPr>
                    <a:t>t</a:t>
                  </a:r>
                  <a:r>
                    <a:rPr lang="en-US" sz="1100" dirty="0" smtClean="0">
                      <a:cs typeface="Times New Roman" pitchFamily="18" charset="0"/>
                    </a:rPr>
                    <a:t>o LC</a:t>
                  </a:r>
                </a:p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1/32” OD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32944" y="2621962"/>
                  <a:ext cx="0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1905168" y="2123613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1900217" y="3580110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429003" y="2327973"/>
                  <a:ext cx="15883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Liquid </a:t>
                  </a:r>
                  <a:r>
                    <a:rPr lang="en-US" sz="1100" dirty="0">
                      <a:cs typeface="Times New Roman" pitchFamily="18" charset="0"/>
                    </a:rPr>
                    <a:t> </a:t>
                  </a:r>
                  <a:r>
                    <a:rPr lang="en-US" sz="1100" dirty="0" smtClean="0">
                      <a:cs typeface="Times New Roman" pitchFamily="18" charset="0"/>
                    </a:rPr>
                    <a:t>Junction Cross</a:t>
                  </a: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flipH="1">
                  <a:off x="2098605" y="2480373"/>
                  <a:ext cx="355995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532362" y="3222117"/>
                  <a:ext cx="510165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Peek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Union</a:t>
                  </a: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 flipH="1" flipV="1">
                  <a:off x="787444" y="3041480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3355975" y="3017079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85704" y="2303053"/>
                <a:ext cx="4420002" cy="2002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850" y="3207944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537276" y="3201241"/>
              <a:ext cx="128016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131281" y="31801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8081" y="318968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4181" y="318015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17</a:t>
            </a:fld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464025" y="171566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800" dirty="0" smtClean="0"/>
              <a:t>EASY-nLC II with Liquid Junction, Analytical Column and Emitter</a:t>
            </a:r>
            <a:endParaRPr lang="en-US" sz="2800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672321" y="1481979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2592844337"/>
              </p:ext>
            </p:extLst>
          </p:nvPr>
        </p:nvGraphicFramePr>
        <p:xfrm>
          <a:off x="4748015" y="2121090"/>
          <a:ext cx="4041777" cy="28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91662"/>
                <a:gridCol w="1302856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Liquid Junction Cross + Beige Sleeves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ES257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unions*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”)*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Silica Emitter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FS360-20-10-N-20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(New Objective)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850" y="3434233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24"/>
          <p:cNvSpPr txBox="1">
            <a:spLocks/>
          </p:cNvSpPr>
          <p:nvPr/>
        </p:nvSpPr>
        <p:spPr>
          <a:xfrm>
            <a:off x="141006" y="2090239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Schematic	</a:t>
            </a:r>
            <a:endParaRPr lang="da-DK" dirty="0"/>
          </a:p>
        </p:txBody>
      </p:sp>
      <p:pic>
        <p:nvPicPr>
          <p:cNvPr id="14" name="Picture 4" descr="Product pict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69008" y="2787964"/>
            <a:ext cx="928130" cy="4837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14"/>
          <a:stretch/>
        </p:blipFill>
        <p:spPr bwMode="auto">
          <a:xfrm>
            <a:off x="6196412" y="4496443"/>
            <a:ext cx="1073318" cy="45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11764" y="2751557"/>
            <a:ext cx="4428260" cy="2022038"/>
            <a:chOff x="211764" y="2751557"/>
            <a:chExt cx="4428260" cy="2022038"/>
          </a:xfrm>
        </p:grpSpPr>
        <p:grpSp>
          <p:nvGrpSpPr>
            <p:cNvPr id="17" name="Group 16"/>
            <p:cNvGrpSpPr/>
            <p:nvPr/>
          </p:nvGrpSpPr>
          <p:grpSpPr>
            <a:xfrm>
              <a:off x="211764" y="2751557"/>
              <a:ext cx="4428260" cy="2022038"/>
              <a:chOff x="116228" y="1632858"/>
              <a:chExt cx="4428260" cy="2022038"/>
            </a:xfrm>
          </p:grpSpPr>
          <p:grpSp>
            <p:nvGrpSpPr>
              <p:cNvPr id="22" name="Group 2"/>
              <p:cNvGrpSpPr/>
              <p:nvPr/>
            </p:nvGrpSpPr>
            <p:grpSpPr>
              <a:xfrm>
                <a:off x="281614" y="1888668"/>
                <a:ext cx="4262874" cy="1766228"/>
                <a:chOff x="281614" y="1888668"/>
                <a:chExt cx="4262874" cy="1766228"/>
              </a:xfrm>
            </p:grpSpPr>
            <p:pic>
              <p:nvPicPr>
                <p:cNvPr id="24" name="Picture 23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15778" t="27674" r="50005" b="52759"/>
                <a:stretch/>
              </p:blipFill>
              <p:spPr bwMode="auto">
                <a:xfrm>
                  <a:off x="428624" y="2746698"/>
                  <a:ext cx="1170187" cy="45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5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29612"/>
                <a:stretch/>
              </p:blipFill>
              <p:spPr bwMode="auto">
                <a:xfrm>
                  <a:off x="1502194" y="1955345"/>
                  <a:ext cx="3017520" cy="16148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1783471" y="2955269"/>
                  <a:ext cx="63143" cy="626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="" xmlns:a14="http://schemas.microsoft.com/office/drawing/2010/main">
                        <a14:imgLayer r:embed="rId9">
                          <a14:imgEffect>
                            <a14:colorTemperature colorTemp="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34127" t="11677" r="60266" b="50000"/>
                <a:stretch/>
              </p:blipFill>
              <p:spPr bwMode="auto">
                <a:xfrm flipV="1">
                  <a:off x="1686584" y="2926544"/>
                  <a:ext cx="254401" cy="6550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419943" y="2992301"/>
                  <a:ext cx="595399" cy="379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>
                      <a:cs typeface="Times New Roman" pitchFamily="18" charset="0"/>
                    </a:rPr>
                    <a:t>Analytical </a:t>
                  </a:r>
                </a:p>
                <a:p>
                  <a:r>
                    <a:rPr lang="en-US" sz="800" dirty="0">
                      <a:cs typeface="Times New Roman" pitchFamily="18" charset="0"/>
                    </a:rPr>
                    <a:t>C</a:t>
                  </a:r>
                  <a:r>
                    <a:rPr lang="en-US" sz="800" dirty="0" smtClean="0">
                      <a:cs typeface="Times New Roman" pitchFamily="18" charset="0"/>
                    </a:rPr>
                    <a:t>olumn</a:t>
                  </a:r>
                  <a:endParaRPr lang="en-US" sz="800" dirty="0">
                    <a:cs typeface="Times New Roman" pitchFamily="18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77995" y="2259846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951855" y="3344443"/>
                  <a:ext cx="355193" cy="310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cs typeface="Times New Roman" pitchFamily="18" charset="0"/>
                    </a:rPr>
                    <a:t>HV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62379" y="1888668"/>
                  <a:ext cx="11673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Waste In from LC</a:t>
                  </a:r>
                </a:p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1/32” OD</a:t>
                  </a:r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1836090" y="2033078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>
                  <a:off x="1831139" y="3489575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2255740" y="2269340"/>
                  <a:ext cx="1588382" cy="293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Liquid Junction Cross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 flipH="1">
                  <a:off x="1951510" y="2470424"/>
                  <a:ext cx="355995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399428" y="3108441"/>
                  <a:ext cx="510165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Peek 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Union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H="1" flipV="1">
                  <a:off x="3654509" y="2926544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3645345" y="2167013"/>
                  <a:ext cx="899143" cy="293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Silica Emitter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39" name="Straight Arrow Connector 38"/>
                <p:cNvCxnSpPr>
                  <a:stCxn id="38" idx="2"/>
                </p:cNvCxnSpPr>
                <p:nvPr/>
              </p:nvCxnSpPr>
              <p:spPr>
                <a:xfrm>
                  <a:off x="4094917" y="2460218"/>
                  <a:ext cx="257474" cy="3393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1491308" y="2926544"/>
                  <a:ext cx="45719" cy="563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81614" y="2082327"/>
                  <a:ext cx="118974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Column Out to LC</a:t>
                  </a:r>
                </a:p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1/32” OD</a:t>
                  </a: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870834" y="2460218"/>
                  <a:ext cx="0" cy="3393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/>
              <p:cNvSpPr/>
              <p:nvPr/>
            </p:nvSpPr>
            <p:spPr>
              <a:xfrm>
                <a:off x="116228" y="1632858"/>
                <a:ext cx="4420002" cy="2002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733" y="3940903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961936" y="39218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8036" y="39218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36438" y="391787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da-DK" sz="3100" dirty="0" smtClean="0"/>
              <a:t>EASY-nLC II with Liquid Junction and Packed Emitter</a:t>
            </a:r>
            <a:endParaRPr lang="da-DK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da-DK" dirty="0" smtClean="0"/>
          </a:p>
          <a:p>
            <a:endParaRPr lang="da-DK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645025" y="1882647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139458841"/>
              </p:ext>
            </p:extLst>
          </p:nvPr>
        </p:nvGraphicFramePr>
        <p:xfrm>
          <a:off x="4726913" y="2519645"/>
          <a:ext cx="4041777" cy="176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99116"/>
                <a:gridCol w="1295402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HPLC Liquid Junction Cross + Beige Sleeves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ES257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unions*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”)*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5" name="Text Placeholder 24"/>
          <p:cNvSpPr txBox="1">
            <a:spLocks/>
          </p:cNvSpPr>
          <p:nvPr/>
        </p:nvSpPr>
        <p:spPr>
          <a:xfrm>
            <a:off x="110238" y="188314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HPLC Schematic	</a:t>
            </a:r>
            <a:endParaRPr lang="da-DK" dirty="0"/>
          </a:p>
        </p:txBody>
      </p:sp>
      <p:pic>
        <p:nvPicPr>
          <p:cNvPr id="59" name="Picture 4" descr="Product pictu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640" y="3211382"/>
            <a:ext cx="928130" cy="4837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98116" y="2536891"/>
            <a:ext cx="4420002" cy="2002536"/>
            <a:chOff x="198116" y="2536891"/>
            <a:chExt cx="4420002" cy="2002536"/>
          </a:xfrm>
        </p:grpSpPr>
        <p:grpSp>
          <p:nvGrpSpPr>
            <p:cNvPr id="3" name="Group 2"/>
            <p:cNvGrpSpPr/>
            <p:nvPr/>
          </p:nvGrpSpPr>
          <p:grpSpPr>
            <a:xfrm>
              <a:off x="198116" y="2536891"/>
              <a:ext cx="4420002" cy="2002536"/>
              <a:chOff x="116228" y="1909083"/>
              <a:chExt cx="4420002" cy="20025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783471" y="3155294"/>
                <a:ext cx="63143" cy="626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6228" y="1909083"/>
                <a:ext cx="4420002" cy="2002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258134" y="2067424"/>
                <a:ext cx="4002722" cy="1680818"/>
                <a:chOff x="3969706" y="3154976"/>
                <a:chExt cx="4002722" cy="1680818"/>
              </a:xfrm>
            </p:grpSpPr>
            <p:pic>
              <p:nvPicPr>
                <p:cNvPr id="86" name="Picture 85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15292" t="27674" r="50005" b="59035"/>
                <a:stretch/>
              </p:blipFill>
              <p:spPr bwMode="auto">
                <a:xfrm>
                  <a:off x="4321171" y="3998554"/>
                  <a:ext cx="1314781" cy="3062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87" name="Group 86"/>
                <p:cNvGrpSpPr/>
                <p:nvPr/>
              </p:nvGrpSpPr>
              <p:grpSpPr>
                <a:xfrm>
                  <a:off x="3969706" y="3154976"/>
                  <a:ext cx="4002722" cy="1680818"/>
                  <a:chOff x="3969706" y="3154976"/>
                  <a:chExt cx="4002722" cy="1680818"/>
                </a:xfrm>
              </p:grpSpPr>
              <p:pic>
                <p:nvPicPr>
                  <p:cNvPr id="88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 l="29612" r="53166"/>
                  <a:stretch/>
                </p:blipFill>
                <p:spPr bwMode="auto">
                  <a:xfrm>
                    <a:off x="5604656" y="3209581"/>
                    <a:ext cx="738306" cy="16148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9" name="Rectangle 88"/>
                  <p:cNvSpPr/>
                  <p:nvPr/>
                </p:nvSpPr>
                <p:spPr>
                  <a:xfrm>
                    <a:off x="5885933" y="4209505"/>
                    <a:ext cx="63143" cy="62628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0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duotone>
                      <a:prstClr val="black"/>
                      <a:schemeClr val="tx2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="" xmlns:a14="http://schemas.microsoft.com/office/drawing/2010/main">
                          <a14:imgLayer r:embed="rId6">
                            <a14:imgEffect>
                              <a14:colorTemperature colorTemp="1500"/>
                            </a14:imgEffect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 l="34127" t="11677" r="60266" b="50000"/>
                  <a:stretch/>
                </p:blipFill>
                <p:spPr bwMode="auto">
                  <a:xfrm flipV="1">
                    <a:off x="5789046" y="4180780"/>
                    <a:ext cx="254401" cy="65501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1" name="Rectangle 90"/>
                  <p:cNvSpPr/>
                  <p:nvPr/>
                </p:nvSpPr>
                <p:spPr>
                  <a:xfrm>
                    <a:off x="6780457" y="3514082"/>
                    <a:ext cx="86274" cy="5431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105880" y="4477104"/>
                    <a:ext cx="355193" cy="3104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cs typeface="Times New Roman" pitchFamily="18" charset="0"/>
                      </a:rPr>
                      <a:t>HV</a:t>
                    </a: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058255" y="3154976"/>
                    <a:ext cx="116730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dirty="0" smtClean="0">
                        <a:cs typeface="Times New Roman" pitchFamily="18" charset="0"/>
                      </a:rPr>
                      <a:t>Waste In from LC</a:t>
                    </a:r>
                  </a:p>
                  <a:p>
                    <a:pPr algn="ctr"/>
                    <a:r>
                      <a:rPr lang="en-US" sz="1100" dirty="0" smtClean="0">
                        <a:cs typeface="Times New Roman" pitchFamily="18" charset="0"/>
                      </a:rPr>
                      <a:t>1/32” OD</a:t>
                    </a:r>
                  </a:p>
                </p:txBody>
              </p:sp>
              <p:cxnSp>
                <p:nvCxnSpPr>
                  <p:cNvPr id="94" name="Straight Arrow Connector 93"/>
                  <p:cNvCxnSpPr/>
                  <p:nvPr/>
                </p:nvCxnSpPr>
                <p:spPr>
                  <a:xfrm flipH="1">
                    <a:off x="5938552" y="3287314"/>
                    <a:ext cx="177597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/>
                  <p:cNvCxnSpPr/>
                  <p:nvPr/>
                </p:nvCxnSpPr>
                <p:spPr>
                  <a:xfrm flipH="1">
                    <a:off x="5985164" y="4622236"/>
                    <a:ext cx="177597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601196" y="4462790"/>
                    <a:ext cx="10502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cs typeface="Times New Roman" pitchFamily="18" charset="0"/>
                      </a:rPr>
                      <a:t>Packed Emitter</a:t>
                    </a:r>
                    <a:endParaRPr lang="en-US" sz="1100" dirty="0">
                      <a:cs typeface="Times New Roman" pitchFamily="18" charset="0"/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5593770" y="4180780"/>
                    <a:ext cx="45719" cy="5630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969706" y="3293270"/>
                    <a:ext cx="118974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dirty="0" smtClean="0">
                        <a:cs typeface="Times New Roman" pitchFamily="18" charset="0"/>
                      </a:rPr>
                      <a:t>Column Out to LC</a:t>
                    </a:r>
                  </a:p>
                  <a:p>
                    <a:pPr algn="ctr"/>
                    <a:r>
                      <a:rPr lang="en-US" sz="1100" dirty="0" smtClean="0">
                        <a:cs typeface="Times New Roman" pitchFamily="18" charset="0"/>
                      </a:rPr>
                      <a:t>1/32” OD</a:t>
                    </a:r>
                  </a:p>
                </p:txBody>
              </p:sp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4559628" y="3714454"/>
                    <a:ext cx="0" cy="3393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352956" y="3576917"/>
                    <a:ext cx="1588382" cy="2932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smtClean="0">
                        <a:cs typeface="Times New Roman" pitchFamily="18" charset="0"/>
                      </a:rPr>
                      <a:t>Liquid Junction Cross</a:t>
                    </a:r>
                  </a:p>
                </p:txBody>
              </p:sp>
              <p:cxnSp>
                <p:nvCxnSpPr>
                  <p:cNvPr id="101" name="Straight Arrow Connector 100"/>
                  <p:cNvCxnSpPr/>
                  <p:nvPr/>
                </p:nvCxnSpPr>
                <p:spPr>
                  <a:xfrm flipH="1">
                    <a:off x="6086830" y="3725608"/>
                    <a:ext cx="355995" cy="2370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" name="Picture 101"/>
                  <p:cNvPicPr/>
                  <p:nvPr/>
                </p:nvPicPr>
                <p:blipFill rotWithShape="1">
                  <a:blip r:embed="rId7" cstate="print"/>
                  <a:srcRect l="58018" t="29203" b="59618"/>
                  <a:stretch/>
                </p:blipFill>
                <p:spPr>
                  <a:xfrm>
                    <a:off x="6283477" y="3919534"/>
                    <a:ext cx="1688951" cy="266700"/>
                  </a:xfrm>
                  <a:prstGeom prst="rect">
                    <a:avLst/>
                  </a:prstGeom>
                </p:spPr>
              </p:pic>
              <p:cxnSp>
                <p:nvCxnSpPr>
                  <p:cNvPr id="103" name="Straight Arrow Connector 102"/>
                  <p:cNvCxnSpPr>
                    <a:stCxn id="96" idx="0"/>
                  </p:cNvCxnSpPr>
                  <p:nvPr/>
                </p:nvCxnSpPr>
                <p:spPr>
                  <a:xfrm flipV="1">
                    <a:off x="7126340" y="4146853"/>
                    <a:ext cx="149862" cy="31593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651" y="3616654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537171" y="35936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18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6454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19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614150" y="210487"/>
            <a:ext cx="7806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dirty="0" smtClean="0"/>
              <a:t>EASY-nLC II with Direct Junction, Precolumn, Analytical Column and Emitter</a:t>
            </a:r>
            <a:br>
              <a:rPr lang="da-DK" sz="2400" dirty="0" smtClean="0"/>
            </a:br>
            <a:endParaRPr lang="en-US" sz="2400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672321" y="1372795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1926996601"/>
              </p:ext>
            </p:extLst>
          </p:nvPr>
        </p:nvGraphicFramePr>
        <p:xfrm>
          <a:off x="4761663" y="2011906"/>
          <a:ext cx="4041777" cy="28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402548"/>
                <a:gridCol w="1291970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unions*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”)*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Venting Tee + 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Beige Sleeves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SC601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Metal Emitter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ES542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3189" y="2780920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24"/>
          <p:cNvSpPr txBox="1">
            <a:spLocks/>
          </p:cNvSpPr>
          <p:nvPr/>
        </p:nvSpPr>
        <p:spPr>
          <a:xfrm>
            <a:off x="100371" y="2171875"/>
            <a:ext cx="4280072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Schematic</a:t>
            </a:r>
            <a:endParaRPr lang="da-DK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27" y="3812585"/>
            <a:ext cx="778760" cy="519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06" y="4410151"/>
            <a:ext cx="1077273" cy="4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22879" y="2838933"/>
            <a:ext cx="4527370" cy="2002536"/>
            <a:chOff x="122879" y="2838933"/>
            <a:chExt cx="4527370" cy="2002536"/>
          </a:xfrm>
        </p:grpSpPr>
        <p:grpSp>
          <p:nvGrpSpPr>
            <p:cNvPr id="17" name="Group 1"/>
            <p:cNvGrpSpPr/>
            <p:nvPr/>
          </p:nvGrpSpPr>
          <p:grpSpPr>
            <a:xfrm>
              <a:off x="122879" y="2838933"/>
              <a:ext cx="4527370" cy="2002536"/>
              <a:chOff x="13695" y="4220193"/>
              <a:chExt cx="4527370" cy="2002536"/>
            </a:xfrm>
          </p:grpSpPr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04" y="4490520"/>
                <a:ext cx="4317175" cy="1626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1718486" y="5490444"/>
                <a:ext cx="63143" cy="626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5400000">
                <a:off x="2345433" y="5527476"/>
                <a:ext cx="595399" cy="37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cs typeface="Times New Roman" pitchFamily="18" charset="0"/>
                  </a:rPr>
                  <a:t>Analytical </a:t>
                </a:r>
              </a:p>
              <a:p>
                <a:r>
                  <a:rPr lang="en-US" sz="800" dirty="0">
                    <a:cs typeface="Times New Roman" pitchFamily="18" charset="0"/>
                  </a:rPr>
                  <a:t>C</a:t>
                </a:r>
                <a:r>
                  <a:rPr lang="en-US" sz="800" dirty="0" smtClean="0">
                    <a:cs typeface="Times New Roman" pitchFamily="18" charset="0"/>
                  </a:rPr>
                  <a:t>olumn</a:t>
                </a:r>
                <a:endParaRPr lang="en-US" sz="800" dirty="0"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613010" y="4795021"/>
                <a:ext cx="86274" cy="543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223867" y="4800241"/>
                <a:ext cx="86274" cy="543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5400000">
                <a:off x="1044014" y="5511102"/>
                <a:ext cx="491569" cy="37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cs typeface="Times New Roman" pitchFamily="18" charset="0"/>
                  </a:rPr>
                  <a:t>Pre-</a:t>
                </a:r>
              </a:p>
              <a:p>
                <a:r>
                  <a:rPr lang="en-US" sz="800" dirty="0">
                    <a:cs typeface="Times New Roman" pitchFamily="18" charset="0"/>
                  </a:rPr>
                  <a:t>C</a:t>
                </a:r>
                <a:r>
                  <a:rPr lang="en-US" sz="800" dirty="0" smtClean="0">
                    <a:cs typeface="Times New Roman" pitchFamily="18" charset="0"/>
                  </a:rPr>
                  <a:t>olumn</a:t>
                </a:r>
                <a:endParaRPr lang="en-US" sz="800" dirty="0">
                  <a:cs typeface="Times New Roman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897394" y="4442893"/>
                <a:ext cx="116730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cs typeface="Times New Roman" pitchFamily="18" charset="0"/>
                  </a:rPr>
                  <a:t>Waste In from LC</a:t>
                </a:r>
              </a:p>
              <a:p>
                <a:pPr algn="ctr"/>
                <a:r>
                  <a:rPr lang="en-US" sz="1100" dirty="0" smtClean="0">
                    <a:cs typeface="Times New Roman" pitchFamily="18" charset="0"/>
                  </a:rPr>
                  <a:t>1/32” OD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695" y="4646745"/>
                <a:ext cx="11897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cs typeface="Times New Roman" pitchFamily="18" charset="0"/>
                  </a:rPr>
                  <a:t>Column Out to LC</a:t>
                </a:r>
              </a:p>
              <a:p>
                <a:pPr algn="ctr"/>
                <a:r>
                  <a:rPr lang="en-US" sz="1100" dirty="0" smtClean="0">
                    <a:cs typeface="Times New Roman" pitchFamily="18" charset="0"/>
                  </a:rPr>
                  <a:t>1/32” OD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298881" y="5066602"/>
                <a:ext cx="0" cy="2370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1771105" y="4568253"/>
                <a:ext cx="17759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190755" y="4804515"/>
                <a:ext cx="15883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Venting Tee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1886525" y="5005599"/>
                <a:ext cx="355995" cy="2370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98299" y="5666757"/>
                <a:ext cx="510165" cy="482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Peek</a:t>
                </a:r>
              </a:p>
              <a:p>
                <a:r>
                  <a:rPr lang="en-US" sz="1100" dirty="0" smtClean="0">
                    <a:cs typeface="Times New Roman" pitchFamily="18" charset="0"/>
                  </a:rPr>
                  <a:t>Union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34443" y="5643616"/>
                <a:ext cx="510165" cy="482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Peek </a:t>
                </a:r>
              </a:p>
              <a:p>
                <a:r>
                  <a:rPr lang="en-US" sz="1100" dirty="0" smtClean="0">
                    <a:cs typeface="Times New Roman" pitchFamily="18" charset="0"/>
                  </a:rPr>
                  <a:t>Union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653381" y="5486120"/>
                <a:ext cx="1" cy="2562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3589524" y="5461719"/>
                <a:ext cx="1" cy="2562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561310" y="4702188"/>
                <a:ext cx="9797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Times New Roman" pitchFamily="18" charset="0"/>
                  </a:rPr>
                  <a:t>Metal Emitter</a:t>
                </a:r>
                <a:endParaRPr lang="en-US" sz="1100" dirty="0">
                  <a:cs typeface="Times New Roman" pitchFamily="18" charset="0"/>
                </a:endParaRPr>
              </a:p>
            </p:txBody>
          </p:sp>
          <p:cxnSp>
            <p:nvCxnSpPr>
              <p:cNvPr id="42" name="Straight Arrow Connector 41"/>
              <p:cNvCxnSpPr>
                <a:stCxn id="41" idx="2"/>
              </p:cNvCxnSpPr>
              <p:nvPr/>
            </p:nvCxnSpPr>
            <p:spPr>
              <a:xfrm>
                <a:off x="4051188" y="4963798"/>
                <a:ext cx="217168" cy="3709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85140" y="4220193"/>
                <a:ext cx="4420002" cy="2002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462" y="3979372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441651" y="3982195"/>
              <a:ext cx="128016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40419" y="394205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2717" y="39555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8817" y="39555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07219" y="39515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83319" y="394205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ASY-nLC 1000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2296" y="164772"/>
            <a:ext cx="1512168" cy="1536036"/>
          </a:xfrm>
          <a:prstGeom prst="rect">
            <a:avLst/>
          </a:prstGeom>
          <a:noFill/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116279029"/>
              </p:ext>
            </p:extLst>
          </p:nvPr>
        </p:nvGraphicFramePr>
        <p:xfrm>
          <a:off x="611560" y="1052736"/>
          <a:ext cx="835292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39076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3456" y="196839"/>
            <a:ext cx="7246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dirty="0" smtClean="0"/>
              <a:t>EASY-nLC II with Direct Junction, Analytical Column and Emitter</a:t>
            </a:r>
            <a:br>
              <a:rPr lang="da-DK" sz="2400" dirty="0" smtClean="0"/>
            </a:br>
            <a:endParaRPr lang="en-US" sz="2400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685969" y="1659403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953544111"/>
              </p:ext>
            </p:extLst>
          </p:nvPr>
        </p:nvGraphicFramePr>
        <p:xfrm>
          <a:off x="4761663" y="2298514"/>
          <a:ext cx="4041777" cy="28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402548"/>
                <a:gridCol w="1291970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unions*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”)*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Venting Tee +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Beige Sleeves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SC601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Metal Emitter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ES542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181" y="3101209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24"/>
          <p:cNvSpPr txBox="1">
            <a:spLocks/>
          </p:cNvSpPr>
          <p:nvPr/>
        </p:nvSpPr>
        <p:spPr>
          <a:xfrm>
            <a:off x="114019" y="2428343"/>
            <a:ext cx="4280072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Schematic</a:t>
            </a:r>
            <a:endParaRPr lang="da-DK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28" y="4715809"/>
            <a:ext cx="1077273" cy="4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27" y="4088307"/>
            <a:ext cx="778760" cy="519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85636" y="3090974"/>
            <a:ext cx="4432672" cy="2002536"/>
            <a:chOff x="185636" y="3090974"/>
            <a:chExt cx="4432672" cy="2002536"/>
          </a:xfrm>
        </p:grpSpPr>
        <p:grpSp>
          <p:nvGrpSpPr>
            <p:cNvPr id="17" name="Group 1"/>
            <p:cNvGrpSpPr/>
            <p:nvPr/>
          </p:nvGrpSpPr>
          <p:grpSpPr>
            <a:xfrm>
              <a:off x="185636" y="3090974"/>
              <a:ext cx="4432672" cy="2002536"/>
              <a:chOff x="76452" y="1690076"/>
              <a:chExt cx="4432672" cy="2002536"/>
            </a:xfrm>
          </p:grpSpPr>
          <p:grpSp>
            <p:nvGrpSpPr>
              <p:cNvPr id="22" name="Group 53"/>
              <p:cNvGrpSpPr/>
              <p:nvPr/>
            </p:nvGrpSpPr>
            <p:grpSpPr>
              <a:xfrm>
                <a:off x="222786" y="1798242"/>
                <a:ext cx="4286338" cy="1774143"/>
                <a:chOff x="262562" y="1817224"/>
                <a:chExt cx="4286338" cy="1774143"/>
              </a:xfrm>
            </p:grpSpPr>
            <p:pic>
              <p:nvPicPr>
                <p:cNvPr id="24" name="Picture 23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14124" t="27674" r="50005" b="52759"/>
                <a:stretch/>
              </p:blipFill>
              <p:spPr bwMode="auto">
                <a:xfrm>
                  <a:off x="316001" y="2746698"/>
                  <a:ext cx="1359012" cy="45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5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29612"/>
                <a:stretch/>
              </p:blipFill>
              <p:spPr bwMode="auto">
                <a:xfrm>
                  <a:off x="1502194" y="1955345"/>
                  <a:ext cx="3017520" cy="16148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1783471" y="2955269"/>
                  <a:ext cx="63143" cy="626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 rot="5400000">
                  <a:off x="2419943" y="2992301"/>
                  <a:ext cx="595399" cy="379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>
                      <a:cs typeface="Times New Roman" pitchFamily="18" charset="0"/>
                    </a:rPr>
                    <a:t>Analytical </a:t>
                  </a:r>
                </a:p>
                <a:p>
                  <a:r>
                    <a:rPr lang="en-US" sz="800" dirty="0">
                      <a:cs typeface="Times New Roman" pitchFamily="18" charset="0"/>
                    </a:rPr>
                    <a:t>C</a:t>
                  </a:r>
                  <a:r>
                    <a:rPr lang="en-US" sz="800" dirty="0" smtClean="0">
                      <a:cs typeface="Times New Roman" pitchFamily="18" charset="0"/>
                    </a:rPr>
                    <a:t>olumn</a:t>
                  </a:r>
                  <a:endParaRPr lang="en-US" sz="800" dirty="0">
                    <a:cs typeface="Times New Roman" pitchFamily="18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677995" y="2259846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962379" y="1817224"/>
                  <a:ext cx="11673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Waste In from LC</a:t>
                  </a:r>
                </a:p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1/32” OD</a:t>
                  </a: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1836090" y="2033078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255739" y="2269340"/>
                  <a:ext cx="93681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Venting Tee</a:t>
                  </a:r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1951510" y="2470424"/>
                  <a:ext cx="355995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3399428" y="3108441"/>
                  <a:ext cx="510165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Peek 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Union</a:t>
                  </a: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H="1" flipV="1">
                  <a:off x="3654509" y="2926544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3569145" y="2167013"/>
                  <a:ext cx="9797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Metal Emitter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36" name="Straight Arrow Connector 35"/>
                <p:cNvCxnSpPr>
                  <a:stCxn id="35" idx="2"/>
                </p:cNvCxnSpPr>
                <p:nvPr/>
              </p:nvCxnSpPr>
              <p:spPr>
                <a:xfrm>
                  <a:off x="4059023" y="2428623"/>
                  <a:ext cx="217168" cy="3709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491308" y="2926544"/>
                  <a:ext cx="45719" cy="563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62562" y="2072794"/>
                  <a:ext cx="122180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Column Out </a:t>
                  </a:r>
                  <a:r>
                    <a:rPr lang="en-US" sz="1100" dirty="0">
                      <a:cs typeface="Times New Roman" pitchFamily="18" charset="0"/>
                    </a:rPr>
                    <a:t> </a:t>
                  </a:r>
                  <a:r>
                    <a:rPr lang="en-US" sz="1100" dirty="0" smtClean="0">
                      <a:cs typeface="Times New Roman" pitchFamily="18" charset="0"/>
                    </a:rPr>
                    <a:t>to LC</a:t>
                  </a:r>
                </a:p>
                <a:p>
                  <a:pPr algn="ctr"/>
                  <a:r>
                    <a:rPr lang="en-US" sz="1100" dirty="0" smtClean="0">
                      <a:cs typeface="Times New Roman" pitchFamily="18" charset="0"/>
                    </a:rPr>
                    <a:t>1/32” OD</a:t>
                  </a: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870834" y="2460218"/>
                  <a:ext cx="0" cy="3393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/>
              <p:cNvSpPr/>
              <p:nvPr/>
            </p:nvSpPr>
            <p:spPr>
              <a:xfrm>
                <a:off x="76452" y="1690076"/>
                <a:ext cx="4420002" cy="2002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277" y="4204061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951769" y="41706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27869" y="41706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6271" y="4176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305603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da-DK" sz="3100" dirty="0" smtClean="0"/>
              <a:t>RSLCnano with Precolumn and EASY-Spray Column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211536" y="1249315"/>
            <a:ext cx="4040188" cy="639762"/>
          </a:xfrm>
        </p:spPr>
        <p:txBody>
          <a:bodyPr/>
          <a:lstStyle/>
          <a:p>
            <a:r>
              <a:rPr lang="da-DK" dirty="0" smtClean="0"/>
              <a:t>Schematic	</a:t>
            </a:r>
            <a:endParaRPr lang="da-DK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701893" y="853388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2299464628"/>
              </p:ext>
            </p:extLst>
          </p:nvPr>
        </p:nvGraphicFramePr>
        <p:xfrm>
          <a:off x="4797429" y="1493147"/>
          <a:ext cx="4041777" cy="348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697275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Ultimate 3000</a:t>
                      </a:r>
                    </a:p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RSLCnano EASY-Spray Connection Kit</a:t>
                      </a:r>
                    </a:p>
                    <a:p>
                      <a:pPr algn="ctr" fontAlgn="b"/>
                      <a:endParaRPr lang="da-DK" sz="8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hlinkClick r:id="rId3" action="ppaction://hlinksldjump"/>
                        </a:rPr>
                        <a:t>See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hlinkClick r:id="rId3" action="ppaction://hlinksldjump"/>
                        </a:rPr>
                        <a:t> Slide 33</a:t>
                      </a:r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da-DK" sz="8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6720.0395</a:t>
                      </a:r>
                    </a:p>
                    <a:p>
                      <a:pPr algn="ctr" fontAlgn="b"/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da-DK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Union</a:t>
                      </a:r>
                      <a:endParaRPr lang="da-DK" sz="11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SC900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Acclaim Pepmap Pre-Column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+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µ-Precolumn holder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160454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164649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EASY-Spray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Various: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ES801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ES802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9251" y="4429425"/>
            <a:ext cx="1080120" cy="51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36" y="3054942"/>
            <a:ext cx="895350" cy="419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6208">
            <a:off x="6332265" y="3743033"/>
            <a:ext cx="872478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794641" y="5150208"/>
            <a:ext cx="4228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*Shortest length necessary to attach valve to EASY-Spray Column</a:t>
            </a:r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1" y="2095699"/>
            <a:ext cx="4207738" cy="226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3640646" y="3886201"/>
            <a:ext cx="0" cy="37876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64483" y="419878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Viper Union</a:t>
            </a:r>
            <a:endParaRPr lang="en-US" sz="1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21</a:t>
            </a:fld>
            <a:endParaRPr lang="da-DK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86213" y="4443314"/>
            <a:ext cx="347664" cy="56022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1955" y="4865042"/>
            <a:ext cx="381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Ultimate 3000 </a:t>
            </a:r>
            <a:r>
              <a:rPr lang="en-US" sz="1200" b="1" dirty="0" err="1" smtClean="0"/>
              <a:t>RSLCnano</a:t>
            </a:r>
            <a:r>
              <a:rPr lang="en-US" sz="1200" b="1" dirty="0" smtClean="0"/>
              <a:t> EASY-Spray Connection Kit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4211" y="1967024"/>
            <a:ext cx="2090839" cy="246240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24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411933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da-DK" sz="3100" dirty="0" smtClean="0"/>
              <a:t>RSLCnano with EASY-Spray Column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137448" y="1222019"/>
            <a:ext cx="4040188" cy="639762"/>
          </a:xfrm>
        </p:spPr>
        <p:txBody>
          <a:bodyPr/>
          <a:lstStyle/>
          <a:p>
            <a:r>
              <a:rPr lang="da-DK" dirty="0" smtClean="0"/>
              <a:t>Schematic	</a:t>
            </a:r>
            <a:endParaRPr lang="da-DK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723665" y="1262963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2685356207"/>
              </p:ext>
            </p:extLst>
          </p:nvPr>
        </p:nvGraphicFramePr>
        <p:xfrm>
          <a:off x="4819201" y="1902722"/>
          <a:ext cx="4041777" cy="27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697275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Ultimate 3000</a:t>
                      </a:r>
                    </a:p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RSLCnano EASY-Spray Connection Kit</a:t>
                      </a:r>
                    </a:p>
                    <a:p>
                      <a:pPr algn="ctr" fontAlgn="b"/>
                      <a:endParaRPr lang="da-DK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hlinkClick r:id="rId3" action="ppaction://hlinksldjump"/>
                        </a:rPr>
                        <a:t>See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hlinkClick r:id="rId3" action="ppaction://hlinksldjump"/>
                        </a:rPr>
                        <a:t> Slide 33</a:t>
                      </a:r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6720.0395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Union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SC900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EASY-Spray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Various: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ES801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ES802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7245" y="4188093"/>
            <a:ext cx="1080120" cy="51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08" y="3428999"/>
            <a:ext cx="895350" cy="419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16412" y="4838215"/>
            <a:ext cx="4228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*Shortest length necessary to attach valve to EASY-Spray Column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330250" y="2272212"/>
            <a:ext cx="4086632" cy="2546242"/>
            <a:chOff x="199618" y="2685880"/>
            <a:chExt cx="4086632" cy="2546242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18" y="2685880"/>
              <a:ext cx="4086632" cy="254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3392996" y="3676651"/>
              <a:ext cx="0" cy="37876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27719" y="3989235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Viper Union</a:t>
              </a:r>
              <a:endParaRPr 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3318" y="4286832"/>
              <a:ext cx="761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Auto</a:t>
              </a:r>
            </a:p>
            <a:p>
              <a:r>
                <a:rPr lang="en-US" sz="1200" b="1" dirty="0" smtClean="0"/>
                <a:t>Sampler</a:t>
              </a:r>
            </a:p>
            <a:p>
              <a:r>
                <a:rPr lang="en-US" sz="1200" b="1" dirty="0" smtClean="0"/>
                <a:t>Valve</a:t>
              </a:r>
              <a:endParaRPr lang="en-US" sz="1200" b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431894" y="4188093"/>
              <a:ext cx="256127" cy="32004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22</a:t>
            </a:fld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290411" y="2195624"/>
            <a:ext cx="2300389" cy="270975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214863" y="4976714"/>
            <a:ext cx="347664" cy="56022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0605" y="5398442"/>
            <a:ext cx="381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Ultimate 3000 </a:t>
            </a:r>
            <a:r>
              <a:rPr lang="en-US" sz="1200" b="1" dirty="0" err="1" smtClean="0"/>
              <a:t>RSLCnano</a:t>
            </a:r>
            <a:r>
              <a:rPr lang="en-US" sz="1200" b="1" dirty="0" smtClean="0"/>
              <a:t> EASY-Spray Connection Kit</a:t>
            </a:r>
          </a:p>
        </p:txBody>
      </p:sp>
    </p:spTree>
    <p:extLst>
      <p:ext uri="{BB962C8B-B14F-4D97-AF65-F5344CB8AC3E}">
        <p14:creationId xmlns="" xmlns:p14="http://schemas.microsoft.com/office/powerpoint/2010/main" val="7076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9433" y="68240"/>
            <a:ext cx="8297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dirty="0" smtClean="0"/>
              <a:t>RSLCnano with Liquid Junction, Precolumn, </a:t>
            </a:r>
            <a:br>
              <a:rPr lang="da-DK" sz="2400" dirty="0" smtClean="0"/>
            </a:br>
            <a:r>
              <a:rPr lang="da-DK" sz="2400" dirty="0" smtClean="0"/>
              <a:t>Heated Analytical Column and Emitter</a:t>
            </a:r>
            <a:endParaRPr lang="en-US" sz="2400" dirty="0"/>
          </a:p>
        </p:txBody>
      </p:sp>
      <p:graphicFrame>
        <p:nvGraphicFramePr>
          <p:cNvPr id="10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855545041"/>
              </p:ext>
            </p:extLst>
          </p:nvPr>
        </p:nvGraphicFramePr>
        <p:xfrm>
          <a:off x="477838" y="3881045"/>
          <a:ext cx="4041777" cy="23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44551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 3000 RSLCnano Pre-concentration nano LC kit 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Contents</a:t>
                      </a:r>
                      <a:r>
                        <a:rPr lang="da-DK" sz="1100" b="0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 Slide 34</a:t>
                      </a:r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6720.0310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427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µ-Tight Union*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(IDEX)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P-720*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Sleeves for Connecting Capillary to µ-Tight Union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Black (280µm x 1/32”)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endParaRPr lang="da-DK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SC903</a:t>
                      </a:r>
                    </a:p>
                    <a:p>
                      <a:pPr algn="ctr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224738990"/>
              </p:ext>
            </p:extLst>
          </p:nvPr>
        </p:nvGraphicFramePr>
        <p:xfrm>
          <a:off x="4685996" y="3904849"/>
          <a:ext cx="4041777" cy="227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HPLC Liquid Junction Tee + Biege Sleeves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ES258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56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Silica Emitter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FS360-20-10-N-20-C12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(New Objective)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928688"/>
            <a:ext cx="8772525" cy="293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Product 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369" y="4600835"/>
            <a:ext cx="916960" cy="4356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2969" y="5182378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14"/>
          <a:stretch/>
        </p:blipFill>
        <p:spPr bwMode="auto">
          <a:xfrm>
            <a:off x="6172114" y="5728798"/>
            <a:ext cx="1073318" cy="45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 descr="microtightunion"/>
          <p:cNvPicPr>
            <a:picLocks noChangeAspect="1" noChangeArrowheads="1"/>
          </p:cNvPicPr>
          <p:nvPr/>
        </p:nvPicPr>
        <p:blipFill>
          <a:blip r:embed="rId7" cstate="print">
            <a:lum bright="10000"/>
          </a:blip>
          <a:srcRect/>
          <a:stretch>
            <a:fillRect/>
          </a:stretch>
        </p:blipFill>
        <p:spPr bwMode="auto">
          <a:xfrm>
            <a:off x="2153079" y="5258013"/>
            <a:ext cx="657494" cy="36372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38175" y="6220435"/>
            <a:ext cx="797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*Only necessary if analytical column is not long enough to reach the liquid junction tee</a:t>
            </a:r>
          </a:p>
          <a:p>
            <a:r>
              <a:rPr lang="en-US" sz="1600" baseline="30000" dirty="0" smtClean="0"/>
              <a:t>ŧ </a:t>
            </a:r>
            <a:r>
              <a:rPr lang="en-US" sz="1600" dirty="0" smtClean="0"/>
              <a:t>Note: This tubing has a 280 µm OD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6729" y="183192"/>
            <a:ext cx="83251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dirty="0" smtClean="0"/>
              <a:t>RSLCnano with Liquid Junction, Precolumn, </a:t>
            </a:r>
            <a:br>
              <a:rPr lang="da-DK" sz="2400" dirty="0" smtClean="0"/>
            </a:br>
            <a:r>
              <a:rPr lang="da-DK" sz="2400" dirty="0" smtClean="0"/>
              <a:t>Room Temperature Analytical Column and Emitter</a:t>
            </a:r>
            <a:endParaRPr lang="en-US" sz="2400" dirty="0"/>
          </a:p>
        </p:txBody>
      </p:sp>
      <p:graphicFrame>
        <p:nvGraphicFramePr>
          <p:cNvPr id="10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3272804535"/>
              </p:ext>
            </p:extLst>
          </p:nvPr>
        </p:nvGraphicFramePr>
        <p:xfrm>
          <a:off x="477838" y="3943376"/>
          <a:ext cx="4041777" cy="244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 3000 RSLCnano Pre-concentration nano LC kit 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Contents</a:t>
                      </a:r>
                      <a:r>
                        <a:rPr lang="da-DK" sz="1100" b="0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 Slide 34</a:t>
                      </a:r>
                      <a:endParaRPr lang="da-DK" sz="1100" b="0" i="0" u="none" strike="noStrike" baseline="0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6720.0310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Tubing*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Liquid Junction Cross Kit</a:t>
                      </a:r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ES269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05192990"/>
              </p:ext>
            </p:extLst>
          </p:nvPr>
        </p:nvGraphicFramePr>
        <p:xfrm>
          <a:off x="4685996" y="3957555"/>
          <a:ext cx="4041777" cy="244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UHPLC Blind Plug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(IDEX)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P-116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Beige Sleeves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µm x 1/32”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SC603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Silica Emitter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FS360-20-10-N-20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(New Objective)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2969" y="5177334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14"/>
          <a:stretch/>
        </p:blipFill>
        <p:spPr bwMode="auto">
          <a:xfrm>
            <a:off x="6172114" y="5906629"/>
            <a:ext cx="1073318" cy="45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5" descr="Product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74" y="5882090"/>
            <a:ext cx="979929" cy="464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13" y="4653800"/>
            <a:ext cx="470989" cy="46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4" y="1027493"/>
            <a:ext cx="7980363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73577" y="6462414"/>
            <a:ext cx="320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*For non-Viper Column Connections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09688" y="169544"/>
            <a:ext cx="7438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dirty="0" smtClean="0"/>
              <a:t>RSLCnano with Liquid Junction, Precolumn, and </a:t>
            </a:r>
            <a:br>
              <a:rPr lang="da-DK" sz="2400" dirty="0" smtClean="0"/>
            </a:br>
            <a:r>
              <a:rPr lang="da-DK" sz="2400" dirty="0" smtClean="0"/>
              <a:t>Packed Emitter</a:t>
            </a:r>
            <a:endParaRPr lang="en-US" sz="2400" dirty="0"/>
          </a:p>
        </p:txBody>
      </p:sp>
      <p:graphicFrame>
        <p:nvGraphicFramePr>
          <p:cNvPr id="10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162794267"/>
              </p:ext>
            </p:extLst>
          </p:nvPr>
        </p:nvGraphicFramePr>
        <p:xfrm>
          <a:off x="477838" y="3986920"/>
          <a:ext cx="4041777" cy="2359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3214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 3000 RSLCnano Pre-concentration nano LC kit 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Contents</a:t>
                      </a:r>
                      <a:r>
                        <a:rPr lang="da-DK" sz="1100" b="0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 Slide 34</a:t>
                      </a:r>
                      <a:endParaRPr lang="da-DK" sz="1100" b="0" i="0" u="none" strike="noStrike" baseline="0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6720.0310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9764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Tubing*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9764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Liquid Junction Cross Kit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ES269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83366706"/>
              </p:ext>
            </p:extLst>
          </p:nvPr>
        </p:nvGraphicFramePr>
        <p:xfrm>
          <a:off x="4685996" y="4001099"/>
          <a:ext cx="4041777" cy="176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UHPLC Blind Plug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P-116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2969" y="5260563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5" descr="Product 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31" y="5860638"/>
            <a:ext cx="979929" cy="464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13" y="4698100"/>
            <a:ext cx="470989" cy="46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3577" y="6462414"/>
            <a:ext cx="320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*For non-Viper Column Connections</a:t>
            </a:r>
            <a:endParaRPr lang="en-US" sz="16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3" y="811141"/>
            <a:ext cx="7907337" cy="315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2770" y="24260"/>
            <a:ext cx="8229600" cy="1143000"/>
          </a:xfrm>
        </p:spPr>
        <p:txBody>
          <a:bodyPr>
            <a:normAutofit/>
          </a:bodyPr>
          <a:lstStyle/>
          <a:p>
            <a:r>
              <a:rPr lang="da-DK" sz="2800" dirty="0"/>
              <a:t>RSLCnano with Liquid </a:t>
            </a:r>
            <a:r>
              <a:rPr lang="da-DK" sz="2800" dirty="0" smtClean="0"/>
              <a:t>Junction Heated Analytical </a:t>
            </a:r>
            <a:r>
              <a:rPr lang="da-DK" sz="2800" dirty="0"/>
              <a:t>Column and </a:t>
            </a:r>
            <a:r>
              <a:rPr lang="da-DK" sz="2800" dirty="0" smtClean="0"/>
              <a:t>Emitter</a:t>
            </a:r>
            <a:endParaRPr lang="en-US" sz="2800" dirty="0"/>
          </a:p>
        </p:txBody>
      </p:sp>
      <p:graphicFrame>
        <p:nvGraphicFramePr>
          <p:cNvPr id="23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70124517"/>
              </p:ext>
            </p:extLst>
          </p:nvPr>
        </p:nvGraphicFramePr>
        <p:xfrm>
          <a:off x="4685996" y="4001099"/>
          <a:ext cx="4041777" cy="232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HPLC Liquid Junction Tee + Biege Sleeves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ES258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(IDEX) P-771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Silica Emitter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FS360-20-10-N-20-C12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(New Objective)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2969" y="5285012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14"/>
          <a:stretch/>
        </p:blipFill>
        <p:spPr bwMode="auto">
          <a:xfrm>
            <a:off x="6119929" y="5826851"/>
            <a:ext cx="1073318" cy="45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45092474"/>
              </p:ext>
            </p:extLst>
          </p:nvPr>
        </p:nvGraphicFramePr>
        <p:xfrm>
          <a:off x="477838" y="3986920"/>
          <a:ext cx="4041777" cy="232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3000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RSLCnano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Direct Injection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LC kit 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4" action="ppaction://hlinksldjump"/>
                        </a:rPr>
                        <a:t>Contents Slide 34</a:t>
                      </a:r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6720.0300</a:t>
                      </a:r>
                    </a:p>
                    <a:p>
                      <a:pPr algn="ctr" fontAlgn="b"/>
                      <a:endParaRPr lang="en-US" sz="1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µ-Tight Union*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(IDEX)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P-720*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 Capillary to µ-Tight Union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Black (280µm x 1/32”)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endParaRPr lang="da-DK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SC903</a:t>
                      </a:r>
                    </a:p>
                    <a:p>
                      <a:pPr algn="ctr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9" name="Picture 9" descr="microtightunion"/>
          <p:cNvPicPr>
            <a:picLocks noChangeAspect="1" noChangeArrowheads="1"/>
          </p:cNvPicPr>
          <p:nvPr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2153079" y="5301638"/>
            <a:ext cx="657494" cy="363720"/>
          </a:xfrm>
          <a:prstGeom prst="rect">
            <a:avLst/>
          </a:prstGeom>
          <a:noFill/>
        </p:spPr>
      </p:pic>
      <p:pic>
        <p:nvPicPr>
          <p:cNvPr id="60" name="Picture 2" descr="Product pictu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76" y="4711465"/>
            <a:ext cx="916960" cy="4356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26</a:t>
            </a:fld>
            <a:endParaRPr lang="da-DK"/>
          </a:p>
        </p:txBody>
      </p:sp>
      <p:sp>
        <p:nvSpPr>
          <p:cNvPr id="43" name="TextBox 42"/>
          <p:cNvSpPr txBox="1"/>
          <p:nvPr/>
        </p:nvSpPr>
        <p:spPr>
          <a:xfrm>
            <a:off x="638175" y="6287110"/>
            <a:ext cx="797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*Only necessary if analytical column is not long enough to reach the liquid junction tee</a:t>
            </a:r>
          </a:p>
          <a:p>
            <a:r>
              <a:rPr lang="en-US" sz="1600" baseline="30000" dirty="0" smtClean="0"/>
              <a:t>ŧ </a:t>
            </a:r>
            <a:r>
              <a:rPr lang="en-US" sz="1600" dirty="0" smtClean="0"/>
              <a:t>Note: This tubing has a 280 µm OD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923925"/>
            <a:ext cx="8596313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190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2770" y="24260"/>
            <a:ext cx="8229600" cy="1143000"/>
          </a:xfrm>
        </p:spPr>
        <p:txBody>
          <a:bodyPr>
            <a:normAutofit/>
          </a:bodyPr>
          <a:lstStyle/>
          <a:p>
            <a:r>
              <a:rPr lang="da-DK" sz="2800" dirty="0"/>
              <a:t>RSLCnano with Liquid </a:t>
            </a:r>
            <a:r>
              <a:rPr lang="da-DK" sz="2800" dirty="0" smtClean="0"/>
              <a:t>Junction Room Temperature Analytical </a:t>
            </a:r>
            <a:r>
              <a:rPr lang="da-DK" sz="2800" dirty="0"/>
              <a:t>Column and </a:t>
            </a:r>
            <a:r>
              <a:rPr lang="da-DK" sz="2800" dirty="0" smtClean="0"/>
              <a:t>Emitter</a:t>
            </a:r>
            <a:endParaRPr lang="en-US" sz="2800" dirty="0"/>
          </a:p>
        </p:txBody>
      </p:sp>
      <p:graphicFrame>
        <p:nvGraphicFramePr>
          <p:cNvPr id="23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468364887"/>
              </p:ext>
            </p:extLst>
          </p:nvPr>
        </p:nvGraphicFramePr>
        <p:xfrm>
          <a:off x="4685996" y="3990213"/>
          <a:ext cx="4041777" cy="244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UHPLC Blind Plug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(IDEX)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P-116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1/32” OD</a:t>
                      </a:r>
                    </a:p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+</a:t>
                      </a:r>
                    </a:p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Beige Sleeves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360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µm x 1/32”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SC603</a:t>
                      </a: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Silica Emitter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FS360-20-10-N-20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(New Objective)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2969" y="5235626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14"/>
          <a:stretch/>
        </p:blipFill>
        <p:spPr bwMode="auto">
          <a:xfrm>
            <a:off x="6119929" y="5931465"/>
            <a:ext cx="1073318" cy="45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86437578"/>
              </p:ext>
            </p:extLst>
          </p:nvPr>
        </p:nvGraphicFramePr>
        <p:xfrm>
          <a:off x="477838" y="3976034"/>
          <a:ext cx="4041777" cy="244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3000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RSLCnano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Direct Injection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LC kit 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4" action="ppaction://hlinksldjump"/>
                        </a:rPr>
                        <a:t>Contents Slide 35</a:t>
                      </a:r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6720.0300</a:t>
                      </a:r>
                    </a:p>
                    <a:p>
                      <a:pPr algn="ctr" fontAlgn="b"/>
                      <a:endParaRPr lang="en-US" sz="1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67731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Tubing*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Liquid Junction Cross Kit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ES269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5" name="Picture 35" descr="Product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74" y="5914285"/>
            <a:ext cx="979929" cy="464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13" y="4676370"/>
            <a:ext cx="470989" cy="46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27</a:t>
            </a:fld>
            <a:endParaRPr lang="da-DK"/>
          </a:p>
        </p:txBody>
      </p:sp>
      <p:sp>
        <p:nvSpPr>
          <p:cNvPr id="61" name="TextBox 60"/>
          <p:cNvSpPr txBox="1"/>
          <p:nvPr/>
        </p:nvSpPr>
        <p:spPr>
          <a:xfrm>
            <a:off x="573577" y="6462414"/>
            <a:ext cx="320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*For non-Viper Column Connections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7" y="975247"/>
            <a:ext cx="7986713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353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2770" y="24260"/>
            <a:ext cx="8229600" cy="1143000"/>
          </a:xfrm>
        </p:spPr>
        <p:txBody>
          <a:bodyPr>
            <a:normAutofit/>
          </a:bodyPr>
          <a:lstStyle/>
          <a:p>
            <a:r>
              <a:rPr lang="da-DK" sz="2800" dirty="0"/>
              <a:t>RSLCnano with Liquid </a:t>
            </a:r>
            <a:r>
              <a:rPr lang="da-DK" sz="2800" dirty="0" smtClean="0"/>
              <a:t>Junction and Packed Emitter</a:t>
            </a:r>
            <a:endParaRPr lang="en-US" sz="2800" dirty="0"/>
          </a:p>
        </p:txBody>
      </p:sp>
      <p:graphicFrame>
        <p:nvGraphicFramePr>
          <p:cNvPr id="2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720088143"/>
              </p:ext>
            </p:extLst>
          </p:nvPr>
        </p:nvGraphicFramePr>
        <p:xfrm>
          <a:off x="477838" y="3986920"/>
          <a:ext cx="4041777" cy="232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3000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RSLCnano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Direct Injection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LC kit 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Contents Slide 35</a:t>
                      </a:r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6720.0300</a:t>
                      </a:r>
                    </a:p>
                    <a:p>
                      <a:pPr algn="ctr" fontAlgn="b"/>
                      <a:endParaRPr lang="en-US" sz="1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Liquid Junction Cross Kit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ES269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3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89415346"/>
              </p:ext>
            </p:extLst>
          </p:nvPr>
        </p:nvGraphicFramePr>
        <p:xfrm>
          <a:off x="4685996" y="4001099"/>
          <a:ext cx="4041777" cy="176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UHPLC Blind Plug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(IDEX) P-116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2969" y="5337639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13" y="4684478"/>
            <a:ext cx="470989" cy="46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5" descr="Product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74" y="5805090"/>
            <a:ext cx="979929" cy="464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28</a:t>
            </a:fld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5" y="925286"/>
            <a:ext cx="8035925" cy="29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519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0752" y="198862"/>
            <a:ext cx="7287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dirty="0" smtClean="0"/>
              <a:t>RSLCnano with Direct Junction, Precolumn, </a:t>
            </a:r>
            <a:br>
              <a:rPr lang="da-DK" sz="2400" dirty="0" smtClean="0"/>
            </a:br>
            <a:r>
              <a:rPr lang="da-DK" sz="2400" dirty="0" smtClean="0"/>
              <a:t>Heated Analytical Column and Emitter</a:t>
            </a:r>
            <a:endParaRPr lang="en-US" sz="2400" dirty="0"/>
          </a:p>
        </p:txBody>
      </p:sp>
      <p:graphicFrame>
        <p:nvGraphicFramePr>
          <p:cNvPr id="8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238206428"/>
              </p:ext>
            </p:extLst>
          </p:nvPr>
        </p:nvGraphicFramePr>
        <p:xfrm>
          <a:off x="477838" y="3853570"/>
          <a:ext cx="4041777" cy="244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94353"/>
                <a:gridCol w="1300165"/>
              </a:tblGrid>
              <a:tr h="562058">
                <a:tc>
                  <a:txBody>
                    <a:bodyPr/>
                    <a:lstStyle/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 3000 RSLCnano Pre-concentration nano LC kit 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Contents</a:t>
                      </a:r>
                      <a:r>
                        <a:rPr lang="da-DK" sz="1100" b="0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 Slide 34</a:t>
                      </a:r>
                      <a:endParaRPr lang="da-DK" sz="1100" b="0" i="0" u="none" strike="noStrike" baseline="0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6720.0310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µ-Tight Union*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(IDEX)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P-720*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 Capillary to unions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Black (280µm x 1/32”)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endParaRPr lang="da-DK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SC903</a:t>
                      </a:r>
                    </a:p>
                    <a:p>
                      <a:pPr algn="ctr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48272947"/>
              </p:ext>
            </p:extLst>
          </p:nvPr>
        </p:nvGraphicFramePr>
        <p:xfrm>
          <a:off x="4685996" y="3867749"/>
          <a:ext cx="4091518" cy="176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97000"/>
                <a:gridCol w="1347259"/>
              </a:tblGrid>
              <a:tr h="562058">
                <a:tc>
                  <a:txBody>
                    <a:bodyPr/>
                    <a:lstStyle/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da-DK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Metal Emitter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E542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8189" y="4575283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48" y="5128880"/>
            <a:ext cx="1077273" cy="4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 descr="microtightunion"/>
          <p:cNvPicPr>
            <a:picLocks noChangeAspect="1" noChangeArrowheads="1"/>
          </p:cNvPicPr>
          <p:nvPr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2172553" y="5243946"/>
            <a:ext cx="657494" cy="36372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38175" y="6258535"/>
            <a:ext cx="797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*Only necessary if analytical column is not long enough to reach the liquid junction tee</a:t>
            </a:r>
          </a:p>
          <a:p>
            <a:r>
              <a:rPr lang="en-US" sz="1600" baseline="30000" dirty="0" smtClean="0"/>
              <a:t>ŧ </a:t>
            </a:r>
            <a:r>
              <a:rPr lang="en-US" sz="1600" dirty="0" smtClean="0"/>
              <a:t>Note: This tubing has a 280 µm OD</a:t>
            </a:r>
            <a:endParaRPr lang="en-US" sz="16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73138"/>
            <a:ext cx="8162925" cy="29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386773464"/>
              </p:ext>
            </p:extLst>
          </p:nvPr>
        </p:nvGraphicFramePr>
        <p:xfrm>
          <a:off x="611560" y="1052736"/>
          <a:ext cx="835292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3183" y="188639"/>
            <a:ext cx="1584761" cy="153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161" y="183192"/>
            <a:ext cx="7342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dirty="0" smtClean="0"/>
              <a:t>RSLCnano with Direct Junction, Precolumn, </a:t>
            </a:r>
            <a:br>
              <a:rPr lang="da-DK" sz="2400" dirty="0" smtClean="0"/>
            </a:br>
            <a:r>
              <a:rPr lang="da-DK" sz="2400" dirty="0" smtClean="0"/>
              <a:t>Room Temperature Analytical Column and Emitter</a:t>
            </a:r>
            <a:endParaRPr lang="en-US" sz="2400" dirty="0"/>
          </a:p>
        </p:txBody>
      </p:sp>
      <p:graphicFrame>
        <p:nvGraphicFramePr>
          <p:cNvPr id="8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351555555"/>
              </p:ext>
            </p:extLst>
          </p:nvPr>
        </p:nvGraphicFramePr>
        <p:xfrm>
          <a:off x="477838" y="3986920"/>
          <a:ext cx="4041777" cy="244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 3000 RSLCnano Pre-concentration nano LC kit 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Contents</a:t>
                      </a:r>
                      <a:r>
                        <a:rPr lang="da-DK" sz="1100" b="0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  <a:hlinkClick r:id="rId2" action="ppaction://hlinksldjump"/>
                        </a:rPr>
                        <a:t> Slide 34</a:t>
                      </a:r>
                      <a:endParaRPr lang="da-DK" sz="1100" b="0" i="0" u="none" strike="noStrike" baseline="0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6720.0310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Tubing*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µ-Tight Union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(IDEX)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P-720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58342725"/>
              </p:ext>
            </p:extLst>
          </p:nvPr>
        </p:nvGraphicFramePr>
        <p:xfrm>
          <a:off x="4685996" y="4001099"/>
          <a:ext cx="4041777" cy="188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Beige Sleeves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Beige (360µm x 1/32”) 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endParaRPr lang="da-DK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SC603</a:t>
                      </a: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Metal Emitter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ES542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8189" y="4639739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89" y="5390880"/>
            <a:ext cx="1077273" cy="4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 descr="microtightunion"/>
          <p:cNvPicPr>
            <a:picLocks noChangeAspect="1" noChangeArrowheads="1"/>
          </p:cNvPicPr>
          <p:nvPr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2108491" y="5955770"/>
            <a:ext cx="657494" cy="36372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73577" y="6462414"/>
            <a:ext cx="320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*For non-Viper Column Connections</a:t>
            </a:r>
            <a:endParaRPr lang="en-US" sz="16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5" y="1096545"/>
            <a:ext cx="8662987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2770" y="24260"/>
            <a:ext cx="8229600" cy="1143000"/>
          </a:xfrm>
        </p:spPr>
        <p:txBody>
          <a:bodyPr>
            <a:normAutofit/>
          </a:bodyPr>
          <a:lstStyle/>
          <a:p>
            <a:r>
              <a:rPr lang="da-DK" sz="2800" dirty="0"/>
              <a:t>RSLCnano with </a:t>
            </a:r>
            <a:r>
              <a:rPr lang="da-DK" sz="2800" dirty="0" smtClean="0"/>
              <a:t>Direct Junction Heated Analytical </a:t>
            </a:r>
            <a:r>
              <a:rPr lang="da-DK" sz="2800" dirty="0"/>
              <a:t>Column and Emitter</a:t>
            </a:r>
            <a:endParaRPr lang="en-US" sz="2800" dirty="0"/>
          </a:p>
        </p:txBody>
      </p:sp>
      <p:graphicFrame>
        <p:nvGraphicFramePr>
          <p:cNvPr id="23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3171783"/>
              </p:ext>
            </p:extLst>
          </p:nvPr>
        </p:nvGraphicFramePr>
        <p:xfrm>
          <a:off x="4685996" y="3911291"/>
          <a:ext cx="4041777" cy="232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407073"/>
                <a:gridCol w="1287445"/>
              </a:tblGrid>
              <a:tr h="562058">
                <a:tc>
                  <a:txBody>
                    <a:bodyPr/>
                    <a:lstStyle/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(IDEX) P-771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to red peek union</a:t>
                      </a:r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”)*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SC603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Metal Emitter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ES542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2969" y="4627329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086883618"/>
              </p:ext>
            </p:extLst>
          </p:nvPr>
        </p:nvGraphicFramePr>
        <p:xfrm>
          <a:off x="477838" y="3897112"/>
          <a:ext cx="4041777" cy="2446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412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3000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RSLCnano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Direct Injection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LC kit 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3" action="ppaction://hlinksldjump"/>
                        </a:rPr>
                        <a:t>Contents Slide 35</a:t>
                      </a:r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6720.0300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µ-Tight Union*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(IDEX)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P-720*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 Capillary to µ-Tight Union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Black (280µm x 1/32”)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endParaRPr lang="da-DK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SC903</a:t>
                      </a:r>
                    </a:p>
                    <a:p>
                      <a:pPr algn="ctr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39" y="5761387"/>
            <a:ext cx="1077273" cy="4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9" descr="microtightunion"/>
          <p:cNvPicPr>
            <a:picLocks noChangeAspect="1" noChangeArrowheads="1"/>
          </p:cNvPicPr>
          <p:nvPr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2170123" y="5223319"/>
            <a:ext cx="657494" cy="36372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31</a:t>
            </a:fld>
            <a:endParaRPr lang="da-DK"/>
          </a:p>
        </p:txBody>
      </p:sp>
      <p:sp>
        <p:nvSpPr>
          <p:cNvPr id="45" name="TextBox 44"/>
          <p:cNvSpPr txBox="1"/>
          <p:nvPr/>
        </p:nvSpPr>
        <p:spPr>
          <a:xfrm>
            <a:off x="638175" y="6277585"/>
            <a:ext cx="797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*Only necessary if analytical column is not long enough to reach the liquid junction tee</a:t>
            </a:r>
          </a:p>
          <a:p>
            <a:r>
              <a:rPr lang="en-US" sz="1600" baseline="30000" dirty="0" smtClean="0"/>
              <a:t>ŧ </a:t>
            </a:r>
            <a:r>
              <a:rPr lang="en-US" sz="1600" dirty="0" smtClean="0"/>
              <a:t>Note: This tubing has a 280 µm OD</a:t>
            </a:r>
            <a:endParaRPr 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66788"/>
            <a:ext cx="81264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035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2770" y="24260"/>
            <a:ext cx="8229600" cy="1143000"/>
          </a:xfrm>
        </p:spPr>
        <p:txBody>
          <a:bodyPr>
            <a:normAutofit/>
          </a:bodyPr>
          <a:lstStyle/>
          <a:p>
            <a:r>
              <a:rPr lang="da-DK" sz="2800" dirty="0"/>
              <a:t>RSLCnano with </a:t>
            </a:r>
            <a:r>
              <a:rPr lang="da-DK" sz="2800" dirty="0" smtClean="0"/>
              <a:t>Direct Junction Room Temperature Analytical </a:t>
            </a:r>
            <a:r>
              <a:rPr lang="da-DK" sz="2800" dirty="0"/>
              <a:t>Column and Emitter</a:t>
            </a:r>
            <a:endParaRPr lang="en-US" sz="2800" dirty="0"/>
          </a:p>
        </p:txBody>
      </p:sp>
      <p:graphicFrame>
        <p:nvGraphicFramePr>
          <p:cNvPr id="23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57917025"/>
              </p:ext>
            </p:extLst>
          </p:nvPr>
        </p:nvGraphicFramePr>
        <p:xfrm>
          <a:off x="4685996" y="4001099"/>
          <a:ext cx="4041777" cy="232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(IDEX) P-771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to Unions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SC603</a:t>
                      </a:r>
                      <a:endParaRPr lang="da-DK" sz="11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Metal Emitter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ES542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2969" y="4717137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37880835"/>
              </p:ext>
            </p:extLst>
          </p:nvPr>
        </p:nvGraphicFramePr>
        <p:xfrm>
          <a:off x="477838" y="3986920"/>
          <a:ext cx="4041777" cy="232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3000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RSLCnano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Direct Injection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LC kit 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3" action="ppaction://hlinksldjump"/>
                        </a:rPr>
                        <a:t>Contents Slide 35</a:t>
                      </a:r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6720.0300</a:t>
                      </a:r>
                    </a:p>
                    <a:p>
                      <a:pPr algn="ctr" fontAlgn="b"/>
                      <a:endParaRPr lang="en-US" sz="1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Tubing*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6041.5290*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µ-Tight Union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(IDEX)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P-720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89" y="5859520"/>
            <a:ext cx="1077273" cy="4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 descr="microtightunion"/>
          <p:cNvPicPr>
            <a:picLocks noChangeAspect="1" noChangeArrowheads="1"/>
          </p:cNvPicPr>
          <p:nvPr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2108491" y="5859520"/>
            <a:ext cx="657494" cy="36372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32</a:t>
            </a:fld>
            <a:endParaRPr lang="da-D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9" y="1008007"/>
            <a:ext cx="8351837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73577" y="6462414"/>
            <a:ext cx="320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*For non-Viper Column Connections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5162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815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UltiMate</a:t>
            </a:r>
            <a:r>
              <a:rPr lang="en-US" sz="2800" dirty="0" smtClean="0"/>
              <a:t> 3000 </a:t>
            </a:r>
            <a:r>
              <a:rPr lang="en-US" sz="2800" dirty="0" err="1" smtClean="0"/>
              <a:t>RSLCnano</a:t>
            </a:r>
            <a:r>
              <a:rPr lang="en-US" sz="2800" dirty="0" smtClean="0"/>
              <a:t> EASY-Spray Connection Kit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33</a:t>
            </a:fld>
            <a:endParaRPr lang="da-DK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533758844"/>
              </p:ext>
            </p:extLst>
          </p:nvPr>
        </p:nvGraphicFramePr>
        <p:xfrm>
          <a:off x="467544" y="1256953"/>
          <a:ext cx="8280920" cy="4968544"/>
        </p:xfrm>
        <a:graphic>
          <a:graphicData uri="http://schemas.openxmlformats.org/drawingml/2006/table">
            <a:tbl>
              <a:tblPr/>
              <a:tblGrid>
                <a:gridCol w="6480720"/>
                <a:gridCol w="1800200"/>
              </a:tblGrid>
              <a:tr h="333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</a:t>
                      </a:r>
                      <a:r>
                        <a:rPr lang="en-US" sz="16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UltiMate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3000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RSLCnano EASY-Spray 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connection kit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6720.0395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Item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Replacement 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P/N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300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µm I.D. x 5 mm, packed with Acclaim PepMap100 C18, 5 µm, 100Å (set of 5 cartridges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160454*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µ-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Precolumn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holder, 5 mm, with 30 µm I.D. connecting tubing,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nanoViper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fittings*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164649*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nanoViper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Capillary FS/PEEK sheathed 1/32" I.D. x L 20 µm x 350 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6041.5240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nanoViper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Capillary FS/PEEK sheathed 1/32" I.D. x L 20 µm x 550 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6041.5260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nanoViper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Capillary FS/PEEK sheathed 1/32" I.D. x L 20 µm x 650 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6041.5275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nanoViper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Capillary FS/PEEK sheathed 1/32" I.D. x L 20 µm x 750 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6041.5280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nanoViper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Capillary FS/PEEK sheathed 1/32" I.D. x L 75 µm x 550 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6041.5760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nanoViper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Capillary FS/PEEK sheathed 1/32" I.D. x L 75 µm x 650 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6041.5775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nanoViper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Loop 20 µL, FS/PEEK sheathed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6826.2420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Union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Viper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2261.5061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PTFE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tubing, 500 µm I.D. x 100 cm, used as waste tubing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6720.0077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1/16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 Universal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Fingertight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Fitting, one-piece design, extra long thread, 4 pieces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6720.0015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Polypropylene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vials for WPS with glass insert, 250 µL, 25 pieces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6820.0027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Polypropylene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caps for WPS vials, 25 pieces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6820.0028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Cytochrome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 digest, 1.6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nmol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Lyophilized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161089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248400"/>
            <a:ext cx="350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*For Pre-concentration Set Up Only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25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9102"/>
            <a:ext cx="8229600" cy="1143000"/>
          </a:xfrm>
        </p:spPr>
        <p:txBody>
          <a:bodyPr>
            <a:normAutofit/>
          </a:bodyPr>
          <a:lstStyle/>
          <a:p>
            <a:r>
              <a:rPr lang="it-IT" sz="2800" dirty="0"/>
              <a:t>UltiMate 3000 RSLCnano Pre-concentration n</a:t>
            </a:r>
            <a:r>
              <a:rPr lang="it-IT" sz="2800" dirty="0" smtClean="0"/>
              <a:t>ano </a:t>
            </a:r>
            <a:r>
              <a:rPr lang="it-IT" sz="2800" dirty="0"/>
              <a:t>LC </a:t>
            </a:r>
            <a:r>
              <a:rPr lang="it-IT" sz="2800" dirty="0" smtClean="0"/>
              <a:t>Kit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34</a:t>
            </a:fld>
            <a:endParaRPr lang="da-DK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309688"/>
            <a:ext cx="835818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750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UltiMate</a:t>
            </a:r>
            <a:r>
              <a:rPr lang="en-US" sz="2800" dirty="0"/>
              <a:t> 3000 </a:t>
            </a:r>
            <a:r>
              <a:rPr lang="en-US" sz="2800" dirty="0" err="1"/>
              <a:t>RSLCnano</a:t>
            </a:r>
            <a:r>
              <a:rPr lang="en-US" sz="2800" dirty="0"/>
              <a:t> Direct Injection </a:t>
            </a:r>
            <a:r>
              <a:rPr lang="en-US" sz="2800" dirty="0" err="1"/>
              <a:t>n</a:t>
            </a:r>
            <a:r>
              <a:rPr lang="en-US" sz="2800" dirty="0" err="1" smtClean="0"/>
              <a:t>ano</a:t>
            </a:r>
            <a:r>
              <a:rPr lang="en-US" sz="2800" dirty="0" smtClean="0"/>
              <a:t> </a:t>
            </a:r>
            <a:r>
              <a:rPr lang="en-US" sz="2800" dirty="0"/>
              <a:t>LC </a:t>
            </a:r>
            <a:r>
              <a:rPr lang="en-US" sz="2800" dirty="0" smtClean="0"/>
              <a:t>Kit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35</a:t>
            </a:fld>
            <a:endParaRPr lang="da-D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06550"/>
            <a:ext cx="8218487" cy="346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479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Guideline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Viper Connections— </a:t>
            </a:r>
            <a:r>
              <a:rPr lang="en-US" dirty="0" smtClean="0">
                <a:hlinkClick r:id="rId2" action="ppaction://hlinksldjump"/>
              </a:rPr>
              <a:t>Slide 37</a:t>
            </a:r>
            <a:endParaRPr lang="en-US" dirty="0" smtClean="0"/>
          </a:p>
          <a:p>
            <a:r>
              <a:rPr lang="en-US" dirty="0" smtClean="0"/>
              <a:t>Making Connections with Sleeves— </a:t>
            </a:r>
            <a:r>
              <a:rPr lang="en-US" dirty="0" smtClean="0">
                <a:hlinkClick r:id="rId3" action="ppaction://hlinksldjump"/>
              </a:rPr>
              <a:t>Slide 38</a:t>
            </a:r>
            <a:endParaRPr lang="en-US" dirty="0" smtClean="0"/>
          </a:p>
          <a:p>
            <a:r>
              <a:rPr lang="en-US" dirty="0" smtClean="0"/>
              <a:t>Limit Pressure on EASY </a:t>
            </a:r>
            <a:r>
              <a:rPr lang="en-US" dirty="0" err="1" smtClean="0"/>
              <a:t>nLC</a:t>
            </a:r>
            <a:r>
              <a:rPr lang="en-US" dirty="0" smtClean="0"/>
              <a:t> Systems— </a:t>
            </a:r>
            <a:r>
              <a:rPr lang="en-US" dirty="0" smtClean="0">
                <a:hlinkClick r:id="rId4" action="ppaction://hlinksldjump"/>
              </a:rPr>
              <a:t>Slide 39</a:t>
            </a:r>
            <a:endParaRPr lang="en-US" dirty="0" smtClean="0"/>
          </a:p>
          <a:p>
            <a:r>
              <a:rPr lang="en-US" dirty="0" smtClean="0"/>
              <a:t>Limit Pressure on </a:t>
            </a:r>
            <a:r>
              <a:rPr lang="en-US" dirty="0" err="1" smtClean="0"/>
              <a:t>RSLCnano</a:t>
            </a:r>
            <a:r>
              <a:rPr lang="en-US" dirty="0" smtClean="0"/>
              <a:t>— </a:t>
            </a:r>
            <a:r>
              <a:rPr lang="en-US" dirty="0" smtClean="0">
                <a:hlinkClick r:id="rId5" action="ppaction://hlinksldjump"/>
              </a:rPr>
              <a:t>Slide 40</a:t>
            </a:r>
            <a:endParaRPr lang="en-US" dirty="0" smtClean="0"/>
          </a:p>
          <a:p>
            <a:r>
              <a:rPr lang="en-US" dirty="0" smtClean="0"/>
              <a:t>How Frequently </a:t>
            </a:r>
            <a:r>
              <a:rPr lang="en-US" dirty="0"/>
              <a:t>S</a:t>
            </a:r>
            <a:r>
              <a:rPr lang="en-US" dirty="0" smtClean="0"/>
              <a:t>hould I Replace </a:t>
            </a:r>
            <a:r>
              <a:rPr lang="en-US" dirty="0"/>
              <a:t>M</a:t>
            </a:r>
            <a:r>
              <a:rPr lang="en-US" dirty="0" smtClean="0"/>
              <a:t>y Unions and Sleeves?— </a:t>
            </a:r>
            <a:r>
              <a:rPr lang="en-US" dirty="0" smtClean="0">
                <a:hlinkClick r:id="rId6" action="ppaction://hlinksldjump"/>
              </a:rPr>
              <a:t>Slide 41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36</a:t>
            </a:fld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31761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Making Viper Connections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37</a:t>
            </a:fld>
            <a:endParaRPr lang="da-DK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576513"/>
            <a:ext cx="69437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0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Making Connections With Sleeves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38</a:t>
            </a:fld>
            <a:endParaRPr lang="da-D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260565"/>
            <a:ext cx="63341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28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5457" y="3270977"/>
            <a:ext cx="2275588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8399" y="3255487"/>
            <a:ext cx="2275713" cy="252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1863"/>
            <a:ext cx="8229600" cy="290529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/>
              <a:t>To limit the EASY-</a:t>
            </a:r>
            <a:r>
              <a:rPr lang="en-US" sz="1800" dirty="0" err="1" smtClean="0"/>
              <a:t>nLC</a:t>
            </a:r>
            <a:r>
              <a:rPr lang="en-US" sz="1800" dirty="0" smtClean="0"/>
              <a:t> 1000 to 300 bars when running with a column setup rated to max 300 bar please change the Max pressure setting to 300 bar in: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-Methods; for Sample loading and Analytical and </a:t>
            </a:r>
            <a:r>
              <a:rPr lang="en-US" sz="1800" dirty="0" err="1" smtClean="0"/>
              <a:t>Precolumn</a:t>
            </a:r>
            <a:r>
              <a:rPr lang="en-US" sz="1800" dirty="0" smtClean="0"/>
              <a:t> equilibration</a:t>
            </a:r>
            <a:br>
              <a:rPr lang="en-US" sz="1800" dirty="0" smtClean="0"/>
            </a:br>
            <a:r>
              <a:rPr lang="en-US" sz="1800" dirty="0" smtClean="0"/>
              <a:t> -Scripts; for Analytical and </a:t>
            </a:r>
            <a:r>
              <a:rPr lang="en-US" sz="1800" dirty="0" err="1" smtClean="0"/>
              <a:t>Precolumn</a:t>
            </a:r>
            <a:r>
              <a:rPr lang="en-US" sz="1800" dirty="0" smtClean="0"/>
              <a:t> equilibration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Choose only flows for gradient, isocratic flow and idle flow that will create less than 300 bar on your column setup.</a:t>
            </a:r>
            <a:br>
              <a:rPr lang="en-US" sz="1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39</a:t>
            </a:fld>
            <a:endParaRPr lang="da-D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641" y="3245748"/>
            <a:ext cx="2185988" cy="256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860" y="3249632"/>
            <a:ext cx="2070575" cy="2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-1254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Limiting Pressure on EASY </a:t>
            </a:r>
            <a:r>
              <a:rPr lang="en-US" sz="2800" dirty="0" err="1" smtClean="0"/>
              <a:t>nLC</a:t>
            </a:r>
            <a:r>
              <a:rPr lang="en-US" sz="2800" dirty="0" smtClean="0"/>
              <a:t> Systems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854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nex-uhplc.com/wp-content/uploads/2010/06/U3k_NC_system_frontal_view_-224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3812" y="-142876"/>
            <a:ext cx="1341301" cy="1796385"/>
          </a:xfrm>
          <a:prstGeom prst="rect">
            <a:avLst/>
          </a:prstGeom>
          <a:noFill/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619573436"/>
              </p:ext>
            </p:extLst>
          </p:nvPr>
        </p:nvGraphicFramePr>
        <p:xfrm>
          <a:off x="611560" y="1176561"/>
          <a:ext cx="835292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1222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Limiting the Pressure on </a:t>
            </a:r>
            <a:r>
              <a:rPr lang="en-US" sz="2800" dirty="0" err="1" smtClean="0"/>
              <a:t>RSLCnano</a:t>
            </a:r>
            <a:r>
              <a:rPr lang="en-US" sz="2800" dirty="0" smtClean="0"/>
              <a:t>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1131889"/>
            <a:ext cx="5849218" cy="4808536"/>
          </a:xfrm>
        </p:spPr>
        <p:txBody>
          <a:bodyPr/>
          <a:lstStyle/>
          <a:p>
            <a:r>
              <a:rPr lang="en-US" sz="2000" dirty="0" smtClean="0"/>
              <a:t>The RSLCnano has an upper and lower pressure limit</a:t>
            </a:r>
          </a:p>
          <a:p>
            <a:r>
              <a:rPr lang="en-US" sz="2000" dirty="0" smtClean="0"/>
              <a:t>The pressure limit can be set in each instrument method</a:t>
            </a:r>
          </a:p>
          <a:p>
            <a:pPr marL="800100" lvl="1"/>
            <a:r>
              <a:rPr lang="en-US" sz="1600" dirty="0" err="1" smtClean="0"/>
              <a:t>NC_Pump</a:t>
            </a:r>
            <a:r>
              <a:rPr lang="en-US" sz="1600" dirty="0" smtClean="0"/>
              <a:t> </a:t>
            </a:r>
            <a:r>
              <a:rPr lang="en-US" sz="1600" dirty="0"/>
              <a:t>icon on the flow tab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			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/>
              <a:t>Or directly on the control panel, using the sliders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1103" y="4452851"/>
            <a:ext cx="5500228" cy="1779345"/>
            <a:chOff x="3491880" y="4281511"/>
            <a:chExt cx="5500228" cy="177934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281511"/>
              <a:ext cx="4104456" cy="1779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>
              <a:stCxn id="9" idx="1"/>
            </p:cNvCxnSpPr>
            <p:nvPr/>
          </p:nvCxnSpPr>
          <p:spPr bwMode="auto">
            <a:xfrm flipH="1">
              <a:off x="7218102" y="4968071"/>
              <a:ext cx="47786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>
              <a:stCxn id="10" idx="1"/>
            </p:cNvCxnSpPr>
            <p:nvPr/>
          </p:nvCxnSpPr>
          <p:spPr bwMode="auto">
            <a:xfrm flipH="1">
              <a:off x="7262490" y="5656263"/>
              <a:ext cx="532231" cy="4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695964" y="4814182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Upper limit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4721" y="5502374"/>
              <a:ext cx="1040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dirty="0" smtClean="0">
                  <a:solidFill>
                    <a:srgbClr val="000000"/>
                  </a:solidFill>
                </a:rPr>
                <a:t>Lower limit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24128" y="1127795"/>
            <a:ext cx="3076724" cy="2952328"/>
            <a:chOff x="5724128" y="1099220"/>
            <a:chExt cx="3076724" cy="295232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099220"/>
              <a:ext cx="3076724" cy="2952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848351" y="3371849"/>
              <a:ext cx="666749" cy="6701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40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0267019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3243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How Frequently Should I Replace My Unions and Sleeves?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30368" y="6228402"/>
            <a:ext cx="2133600" cy="365125"/>
          </a:xfrm>
        </p:spPr>
        <p:txBody>
          <a:bodyPr/>
          <a:lstStyle/>
          <a:p>
            <a:fld id="{CF4D464A-6A22-4145-ABD4-26D38EB0EC99}" type="slidenum">
              <a:rPr lang="da-DK" smtClean="0"/>
              <a:pPr/>
              <a:t>41</a:t>
            </a:fld>
            <a:endParaRPr lang="da-DK"/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5297362"/>
              </p:ext>
            </p:extLst>
          </p:nvPr>
        </p:nvGraphicFramePr>
        <p:xfrm>
          <a:off x="362944" y="1059799"/>
          <a:ext cx="8467724" cy="526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181"/>
                <a:gridCol w="1877418"/>
                <a:gridCol w="990600"/>
                <a:gridCol w="1009650"/>
                <a:gridCol w="2428875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Keep on hand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mtClean="0"/>
                    </a:p>
                    <a:p>
                      <a:r>
                        <a:rPr lang="da-DK" smtClean="0"/>
                        <a:t>When</a:t>
                      </a:r>
                      <a:r>
                        <a:rPr lang="da-DK" baseline="0" smtClean="0"/>
                        <a:t> </a:t>
                      </a:r>
                      <a:r>
                        <a:rPr lang="da-DK" baseline="0" dirty="0" smtClean="0"/>
                        <a:t>to replace</a:t>
                      </a:r>
                      <a:endParaRPr lang="da-DK" dirty="0"/>
                    </a:p>
                  </a:txBody>
                  <a:tcPr/>
                </a:tc>
              </a:tr>
              <a:tr h="42959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8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more than two connections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195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µ-Tight Union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8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(IDEX)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P-720</a:t>
                      </a:r>
                    </a:p>
                    <a:p>
                      <a:pPr algn="ctr"/>
                      <a:endParaRPr lang="en-US" sz="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  <a:p>
                      <a:pPr algn="ctr" fontAlgn="b"/>
                      <a:endParaRPr lang="da-DK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more than two connections</a:t>
                      </a:r>
                    </a:p>
                    <a:p>
                      <a:pPr algn="ctr" fontAlgn="b"/>
                      <a:endParaRPr lang="da-DK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280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(280µm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SC903</a:t>
                      </a:r>
                    </a:p>
                    <a:p>
                      <a:pPr algn="ctr"/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Every time you make a new connection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417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unions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time you make a new connection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66725">
                <a:tc>
                  <a:txBody>
                    <a:bodyPr/>
                    <a:lstStyle/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</a:t>
                      </a:r>
                    </a:p>
                    <a:p>
                      <a:pPr algn="ctr" fontAlgn="b"/>
                      <a:endParaRPr lang="da-DK" sz="8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Waste In Tubing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only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6041.5289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Whenever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viper is damage, silica is too short, or line is clogged</a:t>
                      </a: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Colum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n Out Flow Line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8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Waste In Flow Line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Column                                 Waste                                   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LC560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LC562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Viper is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damaged or line is clogged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68547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Union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SC900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to have on hand for EASY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nanoLC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Leak Tests</a:t>
                      </a:r>
                    </a:p>
                  </a:txBody>
                  <a:tcPr marL="9525" marR="9525" marT="9525" marB="0" anchor="b"/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Ultimate 3000</a:t>
                      </a:r>
                    </a:p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RSLCnano EASY-Spray Connection Kit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hlinkClick r:id="rId3" action="ppaction://hlinksldjump"/>
                        </a:rPr>
                        <a:t>Contents Slide 33</a:t>
                      </a:r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da-DK" sz="8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6720.0395</a:t>
                      </a:r>
                    </a:p>
                    <a:p>
                      <a:pPr algn="ctr" fontAlgn="b"/>
                      <a:endParaRPr lang="da-DK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tubing clogs or column fails</a:t>
                      </a:r>
                    </a:p>
                    <a:p>
                      <a:pPr algn="ctr"/>
                      <a:endParaRPr lang="en-US" sz="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 3000 RSLCnano Pre-concentration nano LC kit </a:t>
                      </a:r>
                      <a:endParaRPr lang="da-DK" sz="1100" b="0" i="0" u="none" strike="noStrike" kern="1200" baseline="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4" action="ppaction://hlinksldjump"/>
                        </a:rPr>
                        <a:t>Contents</a:t>
                      </a:r>
                      <a:r>
                        <a:rPr lang="da-DK" sz="1100" b="0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  <a:hlinkClick r:id="rId4" action="ppaction://hlinksldjump"/>
                        </a:rPr>
                        <a:t> Slide 34</a:t>
                      </a:r>
                      <a:endParaRPr lang="da-DK" sz="1100" b="0" i="0" u="none" strike="noStrike" baseline="0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800" b="0" i="0" u="none" strike="noStrike" baseline="0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6720.0310</a:t>
                      </a: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tubing clogs or column fails</a:t>
                      </a:r>
                    </a:p>
                    <a:p>
                      <a:pPr algn="ctr"/>
                      <a:endParaRPr lang="en-US" sz="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3000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RSLCnano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Direct Injection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nano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LC kit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  <a:hlinkClick r:id="rId5" action="ppaction://hlinksldjump"/>
                        </a:rPr>
                        <a:t>Contents Slide 35</a:t>
                      </a:r>
                      <a:endParaRPr lang="da-DK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8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6720.0300</a:t>
                      </a:r>
                    </a:p>
                    <a:p>
                      <a:pPr algn="ctr" fontAlgn="b"/>
                      <a:endParaRPr lang="en-US" sz="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tubing clogs or column fails</a:t>
                      </a:r>
                    </a:p>
                    <a:p>
                      <a:pPr algn="ctr"/>
                      <a:endParaRPr lang="en-US" sz="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59043" y="1718415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microtightunion"/>
          <p:cNvPicPr>
            <a:picLocks noChangeAspect="1" noChangeArrowheads="1"/>
          </p:cNvPicPr>
          <p:nvPr/>
        </p:nvPicPr>
        <p:blipFill>
          <a:blip r:embed="rId7" cstate="print">
            <a:lum bright="10000"/>
          </a:blip>
          <a:srcRect/>
          <a:stretch>
            <a:fillRect/>
          </a:stretch>
        </p:blipFill>
        <p:spPr bwMode="auto">
          <a:xfrm>
            <a:off x="3054268" y="2110640"/>
            <a:ext cx="657494" cy="36372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171" y="4543375"/>
            <a:ext cx="895350" cy="419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28" y="3951412"/>
            <a:ext cx="715715" cy="42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99" y="3951412"/>
            <a:ext cx="754213" cy="41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322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98143" y="21593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da-DK" sz="3100" dirty="0" smtClean="0"/>
              <a:t>EASY-nLC 1000 with Precolumn and EASY-Spray Column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102352" y="1672403"/>
            <a:ext cx="4040188" cy="639762"/>
          </a:xfrm>
        </p:spPr>
        <p:txBody>
          <a:bodyPr/>
          <a:lstStyle/>
          <a:p>
            <a:r>
              <a:rPr lang="da-DK" dirty="0" smtClean="0"/>
              <a:t>Schematic	</a:t>
            </a:r>
            <a:endParaRPr lang="da-DK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549489" y="1262963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2950452816"/>
              </p:ext>
            </p:extLst>
          </p:nvPr>
        </p:nvGraphicFramePr>
        <p:xfrm>
          <a:off x="4645025" y="1902722"/>
          <a:ext cx="4041777" cy="363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697275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Union</a:t>
                      </a:r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SC900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Acclaim Pepmap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precolumn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164705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A/B mixing &amp; venting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Tee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SC901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72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EASY-Spray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Various: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ES801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ES802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ES803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Picture 7" descr="Product picture">
            <a:hlinkClick r:id="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73928"/>
            <a:ext cx="866775" cy="36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17" y="2737748"/>
            <a:ext cx="895350" cy="419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6847" y="4741026"/>
            <a:ext cx="1080120" cy="51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3903"/>
          <a:stretch/>
        </p:blipFill>
        <p:spPr bwMode="auto">
          <a:xfrm rot="14805676">
            <a:off x="6592261" y="3270094"/>
            <a:ext cx="219957" cy="84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5</a:t>
            </a:fld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9" y="2308347"/>
            <a:ext cx="43402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da-DK" sz="3100" dirty="0" smtClean="0"/>
              <a:t>EASY-nLC 1000 with EASY-Spray Column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348016" y="1494169"/>
            <a:ext cx="4040188" cy="639762"/>
          </a:xfrm>
        </p:spPr>
        <p:txBody>
          <a:bodyPr/>
          <a:lstStyle/>
          <a:p>
            <a:r>
              <a:rPr lang="da-DK" dirty="0" smtClean="0"/>
              <a:t>Schematic	</a:t>
            </a:r>
            <a:endParaRPr lang="da-DK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da-DK" dirty="0" smtClean="0"/>
          </a:p>
          <a:p>
            <a:endParaRPr lang="da-DK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563137" y="1535113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1445834970"/>
              </p:ext>
            </p:extLst>
          </p:nvPr>
        </p:nvGraphicFramePr>
        <p:xfrm>
          <a:off x="4645025" y="2174873"/>
          <a:ext cx="4041777" cy="188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A/B mixing &amp; venting Tee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SC901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EASY-Spray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Various: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ES801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ES802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ES803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429000"/>
            <a:ext cx="1080120" cy="51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roduct picture">
            <a:hlinkClick r:id="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05" y="2924944"/>
            <a:ext cx="1010791" cy="4220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7" y="2146533"/>
            <a:ext cx="3981450" cy="2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47760" y="1071081"/>
            <a:ext cx="4040188" cy="639762"/>
          </a:xfrm>
        </p:spPr>
        <p:txBody>
          <a:bodyPr/>
          <a:lstStyle/>
          <a:p>
            <a:r>
              <a:rPr lang="da-DK" dirty="0" smtClean="0"/>
              <a:t>UHPLC Schematic--Preferred 	</a:t>
            </a:r>
            <a:endParaRPr lang="da-DK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da-DK" dirty="0" smtClean="0"/>
          </a:p>
          <a:p>
            <a:endParaRPr lang="da-DK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563137" y="1071081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-11970"/>
            <a:ext cx="8229600" cy="1143000"/>
          </a:xfrm>
        </p:spPr>
        <p:txBody>
          <a:bodyPr>
            <a:normAutofit/>
          </a:bodyPr>
          <a:lstStyle/>
          <a:p>
            <a:r>
              <a:rPr lang="da-DK" sz="2800" dirty="0" smtClean="0"/>
              <a:t>EASY-nLC 1000 with Liquid Junction, Precolumn, Analytical Column and Emitter</a:t>
            </a:r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8530" y="1669114"/>
            <a:ext cx="4420002" cy="2304256"/>
            <a:chOff x="138530" y="1669114"/>
            <a:chExt cx="4420002" cy="2304256"/>
          </a:xfrm>
        </p:grpSpPr>
        <p:grpSp>
          <p:nvGrpSpPr>
            <p:cNvPr id="18" name="Group 6"/>
            <p:cNvGrpSpPr/>
            <p:nvPr/>
          </p:nvGrpSpPr>
          <p:grpSpPr>
            <a:xfrm>
              <a:off x="138530" y="1669114"/>
              <a:ext cx="4420002" cy="2304256"/>
              <a:chOff x="116228" y="4155787"/>
              <a:chExt cx="4420002" cy="2304256"/>
            </a:xfrm>
          </p:grpSpPr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19" y="4155787"/>
                <a:ext cx="4284711" cy="23042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116228" y="4197393"/>
                <a:ext cx="4420002" cy="22469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357214" y="2190649"/>
              <a:ext cx="548640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rtlCol="0">
              <a:spAutoFit/>
            </a:bodyPr>
            <a:lstStyle/>
            <a:p>
              <a:r>
                <a: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ES272</a:t>
              </a:r>
              <a:endPara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49697" y="241166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76175" y="241166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  <p:sp>
        <p:nvSpPr>
          <p:cNvPr id="27" name="Text Placeholder 24"/>
          <p:cNvSpPr txBox="1">
            <a:spLocks/>
          </p:cNvSpPr>
          <p:nvPr/>
        </p:nvSpPr>
        <p:spPr>
          <a:xfrm>
            <a:off x="44701" y="3785423"/>
            <a:ext cx="4297821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HPLC Schematic--300 bar max</a:t>
            </a:r>
            <a:endParaRPr lang="da-DK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108" y="4433093"/>
            <a:ext cx="4420002" cy="2002536"/>
            <a:chOff x="129108" y="4433093"/>
            <a:chExt cx="4420002" cy="2002536"/>
          </a:xfrm>
        </p:grpSpPr>
        <p:grpSp>
          <p:nvGrpSpPr>
            <p:cNvPr id="29" name="Group 2"/>
            <p:cNvGrpSpPr/>
            <p:nvPr/>
          </p:nvGrpSpPr>
          <p:grpSpPr>
            <a:xfrm>
              <a:off x="129108" y="4433093"/>
              <a:ext cx="4420002" cy="2002536"/>
              <a:chOff x="116228" y="1632858"/>
              <a:chExt cx="4420002" cy="2002536"/>
            </a:xfrm>
          </p:grpSpPr>
          <p:grpSp>
            <p:nvGrpSpPr>
              <p:cNvPr id="41" name="Group 1"/>
              <p:cNvGrpSpPr/>
              <p:nvPr/>
            </p:nvGrpSpPr>
            <p:grpSpPr>
              <a:xfrm>
                <a:off x="116228" y="1722208"/>
                <a:ext cx="4394363" cy="1880528"/>
                <a:chOff x="116228" y="1722208"/>
                <a:chExt cx="4394363" cy="1880528"/>
              </a:xfrm>
            </p:grpSpPr>
            <p:pic>
              <p:nvPicPr>
                <p:cNvPr id="43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9892" y="1903185"/>
                  <a:ext cx="4317175" cy="1626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Rectangle 3"/>
                <p:cNvSpPr/>
                <p:nvPr/>
              </p:nvSpPr>
              <p:spPr>
                <a:xfrm>
                  <a:off x="1749574" y="2903109"/>
                  <a:ext cx="63143" cy="626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5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="" xmlns:a14="http://schemas.microsoft.com/office/drawing/2010/main">
                        <a14:imgLayer r:embed="rId10">
                          <a14:imgEffect>
                            <a14:colorTemperature colorTemp="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34127" t="11677" r="60266" b="50000"/>
                <a:stretch/>
              </p:blipFill>
              <p:spPr bwMode="auto">
                <a:xfrm flipV="1">
                  <a:off x="1657449" y="2886289"/>
                  <a:ext cx="254401" cy="6550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 rot="5400000">
                  <a:off x="2386046" y="2949666"/>
                  <a:ext cx="595399" cy="379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>
                      <a:cs typeface="Times New Roman" pitchFamily="18" charset="0"/>
                    </a:rPr>
                    <a:t>Analytical </a:t>
                  </a:r>
                </a:p>
                <a:p>
                  <a:r>
                    <a:rPr lang="en-US" sz="800" dirty="0">
                      <a:cs typeface="Times New Roman" pitchFamily="18" charset="0"/>
                    </a:rPr>
                    <a:t>C</a:t>
                  </a:r>
                  <a:r>
                    <a:rPr lang="en-US" sz="800" dirty="0" smtClean="0">
                      <a:cs typeface="Times New Roman" pitchFamily="18" charset="0"/>
                    </a:rPr>
                    <a:t>olumn</a:t>
                  </a:r>
                  <a:endParaRPr lang="en-US" sz="800" dirty="0">
                    <a:cs typeface="Times New Roman" pitchFamily="18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644098" y="2207686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254955" y="2212906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 rot="5400000">
                  <a:off x="1075102" y="2923767"/>
                  <a:ext cx="491569" cy="379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>
                      <a:cs typeface="Times New Roman" pitchFamily="18" charset="0"/>
                    </a:rPr>
                    <a:t>Pre-</a:t>
                  </a:r>
                </a:p>
                <a:p>
                  <a:r>
                    <a:rPr lang="en-US" sz="800" dirty="0">
                      <a:cs typeface="Times New Roman" pitchFamily="18" charset="0"/>
                    </a:rPr>
                    <a:t>C</a:t>
                  </a:r>
                  <a:r>
                    <a:rPr lang="en-US" sz="800" dirty="0" smtClean="0">
                      <a:cs typeface="Times New Roman" pitchFamily="18" charset="0"/>
                    </a:rPr>
                    <a:t>olumn</a:t>
                  </a:r>
                  <a:endParaRPr lang="en-US" sz="800" dirty="0">
                    <a:cs typeface="Times New Roman" pitchFamily="18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917958" y="3292283"/>
                  <a:ext cx="355193" cy="310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cs typeface="Times New Roman" pitchFamily="18" charset="0"/>
                    </a:rPr>
                    <a:t>HV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928482" y="1722208"/>
                  <a:ext cx="1072710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Waste In Tubing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6041.5289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16228" y="1978467"/>
                  <a:ext cx="1247827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Column Out Tubing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6041.5290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329969" y="2479267"/>
                  <a:ext cx="0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1802193" y="1980918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H="1">
                  <a:off x="1797242" y="3437415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2221843" y="2217180"/>
                  <a:ext cx="1588382" cy="293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Liquid Junction Cross</a:t>
                  </a:r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1917613" y="2418264"/>
                  <a:ext cx="355995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429387" y="3079422"/>
                  <a:ext cx="510165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Peek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Union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365531" y="3056281"/>
                  <a:ext cx="510165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Peek 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Union</a:t>
                  </a:r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684469" y="2898785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3620612" y="2874384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3611448" y="2114853"/>
                  <a:ext cx="899143" cy="293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Silica Emitter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63" name="Straight Arrow Connector 62"/>
                <p:cNvCxnSpPr>
                  <a:stCxn id="62" idx="2"/>
                </p:cNvCxnSpPr>
                <p:nvPr/>
              </p:nvCxnSpPr>
              <p:spPr>
                <a:xfrm>
                  <a:off x="4061020" y="2408058"/>
                  <a:ext cx="257474" cy="3393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/>
              <p:cNvSpPr/>
              <p:nvPr/>
            </p:nvSpPr>
            <p:spPr>
              <a:xfrm>
                <a:off x="116228" y="1632858"/>
                <a:ext cx="4420002" cy="2002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154" y="532037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6452" y="54767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32552" y="54767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30954" y="53394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27945" y="498086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07054" y="532990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6174" y="549218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908" y="5508473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375334" y="5501770"/>
              <a:ext cx="128016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692866" y="5067182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42544" y="5503426"/>
              <a:ext cx="128016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4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4230100523"/>
              </p:ext>
            </p:extLst>
          </p:nvPr>
        </p:nvGraphicFramePr>
        <p:xfrm>
          <a:off x="4652479" y="1681686"/>
          <a:ext cx="4041777" cy="4574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91662"/>
                <a:gridCol w="1302856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Waste In Tubing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only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6041.5289</a:t>
                      </a: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Union 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For 360 µm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ES272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Liquid Junction Cross  Kit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ES269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Liquid Junction Cross + Biege Sleeves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ES257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capillary to  unions*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”)*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Silica Emitter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FS360-20-10-N-20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(New Objective)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70" y="3039443"/>
            <a:ext cx="1239181" cy="27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5" descr="Product pictur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20" y="3518870"/>
            <a:ext cx="979929" cy="464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Product picture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91130" y="4072905"/>
            <a:ext cx="928130" cy="4837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34650" y="4701019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14"/>
          <a:stretch/>
        </p:blipFill>
        <p:spPr bwMode="auto">
          <a:xfrm>
            <a:off x="6119929" y="5764993"/>
            <a:ext cx="1073318" cy="45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627797" y="116970"/>
            <a:ext cx="7888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800" dirty="0" smtClean="0"/>
              <a:t>EASY-nLC 1000 with Liquid Junction, Precolumn, and Packed Emitter</a:t>
            </a:r>
            <a:endParaRPr lang="en-US" sz="2800" dirty="0"/>
          </a:p>
        </p:txBody>
      </p:sp>
      <p:sp>
        <p:nvSpPr>
          <p:cNvPr id="10" name="Text Placeholder 24"/>
          <p:cNvSpPr>
            <a:spLocks noGrp="1"/>
          </p:cNvSpPr>
          <p:nvPr>
            <p:ph type="body" idx="1"/>
          </p:nvPr>
        </p:nvSpPr>
        <p:spPr>
          <a:xfrm>
            <a:off x="63522" y="1052612"/>
            <a:ext cx="4040188" cy="639762"/>
          </a:xfrm>
        </p:spPr>
        <p:txBody>
          <a:bodyPr>
            <a:normAutofit/>
          </a:bodyPr>
          <a:lstStyle/>
          <a:p>
            <a:r>
              <a:rPr lang="da-DK" dirty="0" smtClean="0"/>
              <a:t>UHPLC Schematic--Preferred</a:t>
            </a:r>
            <a:endParaRPr lang="da-DK" dirty="0"/>
          </a:p>
        </p:txBody>
      </p:sp>
      <p:sp>
        <p:nvSpPr>
          <p:cNvPr id="11" name="Text Placeholder 24"/>
          <p:cNvSpPr txBox="1">
            <a:spLocks/>
          </p:cNvSpPr>
          <p:nvPr/>
        </p:nvSpPr>
        <p:spPr>
          <a:xfrm>
            <a:off x="27950" y="387819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HPLC Schematic--300 bar max</a:t>
            </a:r>
            <a:endParaRPr lang="da-DK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2345" y="1628089"/>
            <a:ext cx="4420002" cy="2385673"/>
            <a:chOff x="152345" y="1628089"/>
            <a:chExt cx="4420002" cy="2385673"/>
          </a:xfrm>
        </p:grpSpPr>
        <p:grpSp>
          <p:nvGrpSpPr>
            <p:cNvPr id="13" name="Group 1"/>
            <p:cNvGrpSpPr/>
            <p:nvPr/>
          </p:nvGrpSpPr>
          <p:grpSpPr>
            <a:xfrm>
              <a:off x="152345" y="1628089"/>
              <a:ext cx="4420002" cy="2385673"/>
              <a:chOff x="152345" y="1628089"/>
              <a:chExt cx="4420002" cy="2385673"/>
            </a:xfrm>
          </p:grpSpPr>
          <p:pic>
            <p:nvPicPr>
              <p:cNvPr id="15" name="Picture 1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1068" y="1628089"/>
                <a:ext cx="4023059" cy="2385673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152345" y="1708034"/>
                <a:ext cx="4420002" cy="2305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203214" y="2209899"/>
              <a:ext cx="548640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rtlCol="0">
              <a:spAutoFit/>
            </a:bodyPr>
            <a:lstStyle/>
            <a:p>
              <a:r>
                <a: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ES272</a:t>
              </a:r>
              <a:endPara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630" y="4529992"/>
            <a:ext cx="4420002" cy="2002536"/>
            <a:chOff x="129630" y="4529992"/>
            <a:chExt cx="4420002" cy="2002536"/>
          </a:xfrm>
        </p:grpSpPr>
        <p:grpSp>
          <p:nvGrpSpPr>
            <p:cNvPr id="18" name="Group 3"/>
            <p:cNvGrpSpPr/>
            <p:nvPr/>
          </p:nvGrpSpPr>
          <p:grpSpPr>
            <a:xfrm>
              <a:off x="129630" y="4529992"/>
              <a:ext cx="4420002" cy="2002536"/>
              <a:chOff x="85704" y="1864903"/>
              <a:chExt cx="4420002" cy="2002536"/>
            </a:xfrm>
          </p:grpSpPr>
          <p:pic>
            <p:nvPicPr>
              <p:cNvPr id="28" name="Picture 27"/>
              <p:cNvPicPr/>
              <p:nvPr/>
            </p:nvPicPr>
            <p:blipFill rotWithShape="1">
              <a:blip r:embed="rId2" cstate="print"/>
              <a:srcRect l="58018" t="29203" b="59618"/>
              <a:stretch/>
            </p:blipFill>
            <p:spPr>
              <a:xfrm>
                <a:off x="2276603" y="2762721"/>
                <a:ext cx="1688951" cy="266700"/>
              </a:xfrm>
              <a:prstGeom prst="rect">
                <a:avLst/>
              </a:prstGeom>
            </p:spPr>
          </p:pic>
          <p:grpSp>
            <p:nvGrpSpPr>
              <p:cNvPr id="29" name="Group 2"/>
              <p:cNvGrpSpPr/>
              <p:nvPr/>
            </p:nvGrpSpPr>
            <p:grpSpPr>
              <a:xfrm>
                <a:off x="219203" y="1864903"/>
                <a:ext cx="3798181" cy="1880528"/>
                <a:chOff x="219203" y="1864903"/>
                <a:chExt cx="3798181" cy="1880528"/>
              </a:xfrm>
            </p:grpSpPr>
            <p:pic>
              <p:nvPicPr>
                <p:cNvPr id="31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r="51745"/>
                <a:stretch/>
              </p:blipFill>
              <p:spPr bwMode="auto">
                <a:xfrm>
                  <a:off x="292867" y="2045880"/>
                  <a:ext cx="2083259" cy="1626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Rectangle 31"/>
                <p:cNvSpPr/>
                <p:nvPr/>
              </p:nvSpPr>
              <p:spPr>
                <a:xfrm>
                  <a:off x="1852549" y="3045804"/>
                  <a:ext cx="63143" cy="626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="" xmlns:a14="http://schemas.microsoft.com/office/drawing/2010/main">
                        <a14:imgLayer r:embed="rId9">
                          <a14:imgEffect>
                            <a14:colorTemperature colorTemp="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34127" t="11677" r="60266" b="50000"/>
                <a:stretch/>
              </p:blipFill>
              <p:spPr bwMode="auto">
                <a:xfrm flipV="1">
                  <a:off x="1760424" y="3028984"/>
                  <a:ext cx="254401" cy="6550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3024314" y="3273288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Packed 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Emitter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747073" y="2350381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357930" y="2355601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 rot="5400000">
                  <a:off x="1178077" y="3066462"/>
                  <a:ext cx="491569" cy="379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>
                      <a:cs typeface="Times New Roman" pitchFamily="18" charset="0"/>
                    </a:rPr>
                    <a:t>Pre-</a:t>
                  </a:r>
                </a:p>
                <a:p>
                  <a:r>
                    <a:rPr lang="en-US" sz="800" dirty="0">
                      <a:cs typeface="Times New Roman" pitchFamily="18" charset="0"/>
                    </a:rPr>
                    <a:t>C</a:t>
                  </a:r>
                  <a:r>
                    <a:rPr lang="en-US" sz="800" dirty="0" smtClean="0">
                      <a:cs typeface="Times New Roman" pitchFamily="18" charset="0"/>
                    </a:rPr>
                    <a:t>olumn</a:t>
                  </a:r>
                  <a:endParaRPr lang="en-US" sz="800" dirty="0">
                    <a:cs typeface="Times New Roman" pitchFamily="18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020933" y="3434978"/>
                  <a:ext cx="355193" cy="310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cs typeface="Times New Roman" pitchFamily="18" charset="0"/>
                    </a:rPr>
                    <a:t>HV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031457" y="1864903"/>
                  <a:ext cx="1072710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Waste In Tubing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6041.5289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19203" y="2121162"/>
                  <a:ext cx="1247827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Column Out Tubing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6041.5290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32944" y="2621962"/>
                  <a:ext cx="0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H="1">
                  <a:off x="1905168" y="2123613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00217" y="3580110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2429003" y="2327973"/>
                  <a:ext cx="15883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Liquid </a:t>
                  </a:r>
                  <a:r>
                    <a:rPr lang="en-US" sz="1100" dirty="0">
                      <a:cs typeface="Times New Roman" pitchFamily="18" charset="0"/>
                    </a:rPr>
                    <a:t> </a:t>
                  </a:r>
                  <a:r>
                    <a:rPr lang="en-US" sz="1100" dirty="0" smtClean="0">
                      <a:cs typeface="Times New Roman" pitchFamily="18" charset="0"/>
                    </a:rPr>
                    <a:t>Junction Cross</a:t>
                  </a: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2098605" y="2480373"/>
                  <a:ext cx="355995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532362" y="3222117"/>
                  <a:ext cx="510165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Peek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Union</a:t>
                  </a:r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 flipH="1" flipV="1">
                  <a:off x="787444" y="3041480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 flipH="1" flipV="1">
                  <a:off x="3355975" y="3017079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/>
              <p:cNvSpPr/>
              <p:nvPr/>
            </p:nvSpPr>
            <p:spPr>
              <a:xfrm>
                <a:off x="85704" y="1864903"/>
                <a:ext cx="4420002" cy="2002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272" y="5584681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508698" y="5577978"/>
              <a:ext cx="128016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826230" y="5143390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75908" y="5579634"/>
              <a:ext cx="128016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169081" y="53965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072" y="50380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5181" y="538705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02281" y="53775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4301" y="55493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  <p:sp>
        <p:nvSpPr>
          <p:cNvPr id="49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759085" y="1247039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50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2305921942"/>
              </p:ext>
            </p:extLst>
          </p:nvPr>
        </p:nvGraphicFramePr>
        <p:xfrm>
          <a:off x="4851859" y="1891837"/>
          <a:ext cx="4041777" cy="401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99111"/>
                <a:gridCol w="1295407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Waste in tubing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on LC Side Only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6041.5289</a:t>
                      </a: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Union 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For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ES272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Liquid Junction Cross Kit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ES269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HPLC Liquid Junction Cross + Beige Sleeves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ES257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unions*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”)*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1" name="Picture 35" descr="Product pictu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051" y="3705043"/>
            <a:ext cx="979929" cy="464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Product picture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362" y="4279246"/>
            <a:ext cx="928130" cy="4837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7829" y="4882794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24" y="3268604"/>
            <a:ext cx="1239181" cy="27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64A-6A22-4145-ABD4-26D38EB0EC99}" type="slidenum">
              <a:rPr lang="da-DK" smtClean="0"/>
              <a:pPr/>
              <a:t>9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77672" y="226157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800" dirty="0" smtClean="0"/>
              <a:t>EASY-nLC 1000 with Liquid Junction, Analytical Column and Emitter</a:t>
            </a:r>
            <a:endParaRPr lang="en-US" sz="2800" dirty="0"/>
          </a:p>
        </p:txBody>
      </p:sp>
      <p:sp>
        <p:nvSpPr>
          <p:cNvPr id="10" name="Text Placeholder 24"/>
          <p:cNvSpPr>
            <a:spLocks noGrp="1"/>
          </p:cNvSpPr>
          <p:nvPr>
            <p:ph type="body" idx="1"/>
          </p:nvPr>
        </p:nvSpPr>
        <p:spPr>
          <a:xfrm>
            <a:off x="33085" y="1043079"/>
            <a:ext cx="4040188" cy="639762"/>
          </a:xfrm>
        </p:spPr>
        <p:txBody>
          <a:bodyPr/>
          <a:lstStyle/>
          <a:p>
            <a:r>
              <a:rPr lang="da-DK" dirty="0" smtClean="0"/>
              <a:t>UHPLC Schematic--Preferred	</a:t>
            </a:r>
            <a:endParaRPr lang="da-DK" dirty="0"/>
          </a:p>
        </p:txBody>
      </p:sp>
      <p:sp>
        <p:nvSpPr>
          <p:cNvPr id="11" name="Text Placeholder 24"/>
          <p:cNvSpPr txBox="1">
            <a:spLocks/>
          </p:cNvSpPr>
          <p:nvPr/>
        </p:nvSpPr>
        <p:spPr>
          <a:xfrm>
            <a:off x="43642" y="3826196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HPLC Schematic--300 bar max</a:t>
            </a:r>
            <a:endParaRPr lang="da-DK" dirty="0"/>
          </a:p>
        </p:txBody>
      </p:sp>
      <p:grpSp>
        <p:nvGrpSpPr>
          <p:cNvPr id="12" name="Group 11"/>
          <p:cNvGrpSpPr/>
          <p:nvPr/>
        </p:nvGrpSpPr>
        <p:grpSpPr>
          <a:xfrm>
            <a:off x="87994" y="4487514"/>
            <a:ext cx="4468314" cy="2022038"/>
            <a:chOff x="87994" y="4487514"/>
            <a:chExt cx="4468314" cy="2022038"/>
          </a:xfrm>
        </p:grpSpPr>
        <p:grpSp>
          <p:nvGrpSpPr>
            <p:cNvPr id="13" name="Group 8"/>
            <p:cNvGrpSpPr/>
            <p:nvPr/>
          </p:nvGrpSpPr>
          <p:grpSpPr>
            <a:xfrm>
              <a:off x="87994" y="4487514"/>
              <a:ext cx="4468314" cy="2022038"/>
              <a:chOff x="76174" y="1632858"/>
              <a:chExt cx="4468314" cy="2022038"/>
            </a:xfrm>
          </p:grpSpPr>
          <p:grpSp>
            <p:nvGrpSpPr>
              <p:cNvPr id="22" name="Group 2"/>
              <p:cNvGrpSpPr/>
              <p:nvPr/>
            </p:nvGrpSpPr>
            <p:grpSpPr>
              <a:xfrm>
                <a:off x="76174" y="1774368"/>
                <a:ext cx="4468314" cy="1880528"/>
                <a:chOff x="76174" y="1774368"/>
                <a:chExt cx="4468314" cy="1880528"/>
              </a:xfrm>
            </p:grpSpPr>
            <p:pic>
              <p:nvPicPr>
                <p:cNvPr id="24" name="Picture 23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t="27674" r="50005" b="52759"/>
                <a:stretch/>
              </p:blipFill>
              <p:spPr bwMode="auto">
                <a:xfrm>
                  <a:off x="76174" y="2746698"/>
                  <a:ext cx="1894114" cy="45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5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29612"/>
                <a:stretch/>
              </p:blipFill>
              <p:spPr bwMode="auto">
                <a:xfrm>
                  <a:off x="1502194" y="1955345"/>
                  <a:ext cx="3017520" cy="16148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1783471" y="2955269"/>
                  <a:ext cx="63143" cy="626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="" xmlns:a14="http://schemas.microsoft.com/office/drawing/2010/main">
                        <a14:imgLayer r:embed="rId10">
                          <a14:imgEffect>
                            <a14:colorTemperature colorTemp="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34127" t="11677" r="60266" b="50000"/>
                <a:stretch/>
              </p:blipFill>
              <p:spPr bwMode="auto">
                <a:xfrm flipV="1">
                  <a:off x="1686584" y="2926544"/>
                  <a:ext cx="254401" cy="6550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438993" y="2992301"/>
                  <a:ext cx="595399" cy="379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>
                      <a:cs typeface="Times New Roman" pitchFamily="18" charset="0"/>
                    </a:rPr>
                    <a:t>Analytical </a:t>
                  </a:r>
                </a:p>
                <a:p>
                  <a:r>
                    <a:rPr lang="en-US" sz="800" dirty="0">
                      <a:cs typeface="Times New Roman" pitchFamily="18" charset="0"/>
                    </a:rPr>
                    <a:t>C</a:t>
                  </a:r>
                  <a:r>
                    <a:rPr lang="en-US" sz="800" dirty="0" smtClean="0">
                      <a:cs typeface="Times New Roman" pitchFamily="18" charset="0"/>
                    </a:rPr>
                    <a:t>olumn</a:t>
                  </a:r>
                  <a:endParaRPr lang="en-US" sz="800" dirty="0">
                    <a:cs typeface="Times New Roman" pitchFamily="18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77995" y="2259846"/>
                  <a:ext cx="86274" cy="543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951855" y="3344443"/>
                  <a:ext cx="355193" cy="310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cs typeface="Times New Roman" pitchFamily="18" charset="0"/>
                    </a:rPr>
                    <a:t>HV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62379" y="1774368"/>
                  <a:ext cx="1072710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Waste In Tubing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6041.5289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1836090" y="2033078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>
                  <a:off x="1831139" y="3489575"/>
                  <a:ext cx="17759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2255740" y="2269340"/>
                  <a:ext cx="1588382" cy="293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Liquid Junction Cross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 flipH="1">
                  <a:off x="1951510" y="2470424"/>
                  <a:ext cx="355995" cy="2370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399428" y="3108441"/>
                  <a:ext cx="510165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Peek 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Union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H="1" flipV="1">
                  <a:off x="3654509" y="2926544"/>
                  <a:ext cx="1" cy="256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3645345" y="2167013"/>
                  <a:ext cx="899143" cy="293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Silica Emitter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39" name="Straight Arrow Connector 38"/>
                <p:cNvCxnSpPr>
                  <a:stCxn id="38" idx="2"/>
                </p:cNvCxnSpPr>
                <p:nvPr/>
              </p:nvCxnSpPr>
              <p:spPr>
                <a:xfrm>
                  <a:off x="4094917" y="2460218"/>
                  <a:ext cx="257474" cy="3393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1491308" y="2926544"/>
                  <a:ext cx="45719" cy="563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57799" y="2025189"/>
                  <a:ext cx="1247827" cy="482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Times New Roman" pitchFamily="18" charset="0"/>
                    </a:rPr>
                    <a:t>Column Out Tubing</a:t>
                  </a:r>
                </a:p>
                <a:p>
                  <a:r>
                    <a:rPr lang="en-US" sz="1100" dirty="0" smtClean="0">
                      <a:cs typeface="Times New Roman" pitchFamily="18" charset="0"/>
                    </a:rPr>
                    <a:t>6041.5290</a:t>
                  </a:r>
                  <a:endParaRPr lang="en-US" sz="1100" dirty="0">
                    <a:cs typeface="Times New Roman" pitchFamily="18" charset="0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870834" y="2460218"/>
                  <a:ext cx="0" cy="3393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/>
              <p:cNvSpPr/>
              <p:nvPr/>
            </p:nvSpPr>
            <p:spPr>
              <a:xfrm>
                <a:off x="116228" y="1632858"/>
                <a:ext cx="4420002" cy="20025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249" y="5679941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408675" y="5673238"/>
              <a:ext cx="128016" cy="48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726207" y="5238650"/>
              <a:ext cx="207962" cy="4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899319" y="566657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75419" y="566657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73821" y="549660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70812" y="51380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9921" y="548708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7379" y="1699569"/>
            <a:ext cx="4420002" cy="2424665"/>
            <a:chOff x="127379" y="1699569"/>
            <a:chExt cx="4420002" cy="2424665"/>
          </a:xfrm>
        </p:grpSpPr>
        <p:grpSp>
          <p:nvGrpSpPr>
            <p:cNvPr id="44" name="Group 11"/>
            <p:cNvGrpSpPr/>
            <p:nvPr/>
          </p:nvGrpSpPr>
          <p:grpSpPr>
            <a:xfrm>
              <a:off x="127379" y="1699569"/>
              <a:ext cx="4420002" cy="2424665"/>
              <a:chOff x="116228" y="4197393"/>
              <a:chExt cx="4420002" cy="2424665"/>
            </a:xfrm>
          </p:grpSpPr>
          <p:grpSp>
            <p:nvGrpSpPr>
              <p:cNvPr id="47" name="Group 69"/>
              <p:cNvGrpSpPr/>
              <p:nvPr/>
            </p:nvGrpSpPr>
            <p:grpSpPr>
              <a:xfrm>
                <a:off x="317749" y="4305865"/>
                <a:ext cx="3952377" cy="2316193"/>
                <a:chOff x="381000" y="445295"/>
                <a:chExt cx="3952377" cy="2316193"/>
              </a:xfrm>
            </p:grpSpPr>
            <p:pic>
              <p:nvPicPr>
                <p:cNvPr id="49" name="Picture 48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000" y="457200"/>
                  <a:ext cx="3788644" cy="2304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/>
                <a:srcRect l="54891"/>
                <a:stretch/>
              </p:blipFill>
              <p:spPr bwMode="auto">
                <a:xfrm>
                  <a:off x="2548685" y="445295"/>
                  <a:ext cx="1784692" cy="212769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8" name="Rectangle 47"/>
              <p:cNvSpPr/>
              <p:nvPr/>
            </p:nvSpPr>
            <p:spPr>
              <a:xfrm>
                <a:off x="116228" y="4197393"/>
                <a:ext cx="4420002" cy="22469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899319" y="249875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25797" y="249875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</a:t>
              </a:r>
              <a:endParaRPr lang="en-US" sz="1400" dirty="0"/>
            </a:p>
          </p:txBody>
        </p:sp>
      </p:grpSp>
      <p:sp>
        <p:nvSpPr>
          <p:cNvPr id="51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4741553" y="1045243"/>
            <a:ext cx="4041775" cy="639762"/>
          </a:xfrm>
        </p:spPr>
        <p:txBody>
          <a:bodyPr/>
          <a:lstStyle/>
          <a:p>
            <a:r>
              <a:rPr lang="da-DK" dirty="0" smtClean="0"/>
              <a:t>Consumables</a:t>
            </a:r>
            <a:endParaRPr lang="da-DK" dirty="0"/>
          </a:p>
        </p:txBody>
      </p:sp>
      <p:graphicFrame>
        <p:nvGraphicFramePr>
          <p:cNvPr id="52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407170586"/>
              </p:ext>
            </p:extLst>
          </p:nvPr>
        </p:nvGraphicFramePr>
        <p:xfrm>
          <a:off x="4830895" y="1687843"/>
          <a:ext cx="4041777" cy="401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409189"/>
                <a:gridCol w="1285329"/>
              </a:tblGrid>
              <a:tr h="56205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Image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Part</a:t>
                      </a:r>
                      <a:r>
                        <a:rPr lang="da-DK" baseline="0" dirty="0" smtClean="0"/>
                        <a:t> number</a:t>
                      </a:r>
                      <a:endParaRPr lang="da-DK" dirty="0"/>
                    </a:p>
                  </a:txBody>
                  <a:tcPr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Out Tubing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Waste In Tubing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 only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Viper on LC side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only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6041.5290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6041.5289</a:t>
                      </a: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Liquid Junction Cross Kit</a:t>
                      </a:r>
                    </a:p>
                    <a:p>
                      <a:pPr algn="ctr" fontAlgn="b"/>
                      <a:endParaRPr lang="da-DK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ES269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HPLC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Liquid Junction Cross + Beige Sleeves</a:t>
                      </a:r>
                    </a:p>
                    <a:p>
                      <a:pPr algn="ctr" fontAlgn="b"/>
                      <a:endParaRPr lang="da-DK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ES257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 peek union for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1/32” OD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(IDEX) P-771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Sleeves for connecting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OD 360 </a:t>
                      </a:r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µm</a:t>
                      </a:r>
                      <a:r>
                        <a:rPr lang="da-DK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capillary to  unions*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Beige (360µm x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1/32”)*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SC603*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62058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Silica Emitter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FS360-20-10-N-20</a:t>
                      </a:r>
                    </a:p>
                    <a:p>
                      <a:pPr algn="ctr" fontAlgn="b"/>
                      <a:r>
                        <a:rPr lang="da-D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(New Objective)</a:t>
                      </a:r>
                    </a:p>
                    <a:p>
                      <a:pPr algn="ctr" fontAlgn="b"/>
                      <a:endParaRPr lang="da-D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23858" y="4116999"/>
            <a:ext cx="405775" cy="38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" descr="Product picture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80697" y="3500036"/>
            <a:ext cx="928130" cy="4837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5" descr="Product pictur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34" y="2946001"/>
            <a:ext cx="979929" cy="464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14"/>
          <a:stretch/>
        </p:blipFill>
        <p:spPr bwMode="auto">
          <a:xfrm>
            <a:off x="6303190" y="5208049"/>
            <a:ext cx="1073318" cy="45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8.0&quot;&gt;&lt;object type=&quot;1&quot; unique_id=&quot;10001&quot;&gt;&lt;object type=&quot;2&quot; unique_id=&quot;10017&quot;&gt;&lt;object type=&quot;3&quot; unique_id=&quot;10018&quot;&gt;&lt;property id=&quot;20148&quot; value=&quot;5&quot;/&gt;&lt;property id=&quot;20300&quot; value=&quot;Slide 1&quot;/&gt;&lt;property id=&quot;20307&quot; value=&quot;256&quot;/&gt;&lt;/object&gt;&lt;object type=&quot;3&quot; unique_id=&quot;10019&quot;&gt;&lt;property id=&quot;20148&quot; value=&quot;5&quot;/&gt;&lt;property id=&quot;20300&quot; value=&quot;Slide 4 - &amp;quot;EASY-nLC 1000 with pre column and Easy-spray col &amp;quot;&quot;/&gt;&lt;property id=&quot;20307&quot; value=&quot;257&quot;/&gt;&lt;/object&gt;&lt;object type=&quot;3&quot; unique_id=&quot;10071&quot;&gt;&lt;property id=&quot;20148&quot; value=&quot;5&quot;/&gt;&lt;property id=&quot;20300&quot; value=&quot;Slide 5 - &amp;quot;EASY-nLC 1000 with Easy-spray col &amp;quot;&quot;/&gt;&lt;property id=&quot;20307&quot; value=&quot;260&quot;/&gt;&lt;/object&gt;&lt;object type=&quot;3&quot; unique_id=&quot;10072&quot;&gt;&lt;property id=&quot;20148&quot; value=&quot;5&quot;/&gt;&lt;property id=&quot;20300&quot; value=&quot;Slide 10&quot;/&gt;&lt;property id=&quot;20307&quot; value=&quot;259&quot;/&gt;&lt;/object&gt;&lt;object type=&quot;3&quot; unique_id=&quot;10094&quot;&gt;&lt;property id=&quot;20148&quot; value=&quot;5&quot;/&gt;&lt;property id=&quot;20300&quot; value=&quot;Slide 6 - &amp;quot; EASY-nLC 1000 with UHPLC liguid junction, precolumn, analytical column and emitter &amp;quot;&quot;/&gt;&lt;property id=&quot;20307&quot; value=&quot;261&quot;/&gt;&lt;/object&gt;&lt;object type=&quot;3&quot; unique_id=&quot;10192&quot;&gt;&lt;property id=&quot;20148&quot; value=&quot;5&quot;/&gt;&lt;property id=&quot;20300&quot; value=&quot;Slide 2&quot;/&gt;&lt;property id=&quot;20307&quot; value=&quot;262&quot;/&gt;&lt;/object&gt;&lt;object type=&quot;3&quot; unique_id=&quot;10193&quot;&gt;&lt;property id=&quot;20148&quot; value=&quot;5&quot;/&gt;&lt;property id=&quot;20300&quot; value=&quot;Slide 3&quot;/&gt;&lt;property id=&quot;20307&quot; value=&quot;263&quot;/&gt;&lt;/object&gt;&lt;object type=&quot;3&quot; unique_id=&quot;10194&quot;&gt;&lt;property id=&quot;20148&quot; value=&quot;5&quot;/&gt;&lt;property id=&quot;20300&quot; value=&quot;Slide 7 - &amp;quot;EASY-nLC 1000 with UHPLC liguid junction, precolumn, and packed emitter&amp;quot;&quot;/&gt;&lt;property id=&quot;20307&quot; value=&quot;264&quot;/&gt;&lt;/object&gt;&lt;object type=&quot;3&quot; unique_id=&quot;10195&quot;&gt;&lt;property id=&quot;20148&quot; value=&quot;5&quot;/&gt;&lt;property id=&quot;20300&quot; value=&quot;Slide 8 - &amp;quot;EASY-nLC II with pre column and EASY-Spray column&amp;quot;&quot;/&gt;&lt;property id=&quot;20307&quot; value=&quot;265&quot;/&gt;&lt;/object&gt;&lt;object type=&quot;3&quot; unique_id=&quot;10196&quot;&gt;&lt;property id=&quot;20148&quot; value=&quot;5&quot;/&gt;&lt;property id=&quot;20300&quot; value=&quot;Slide 9 - &amp;quot;EASY-nLC II with EASY-Spray column&amp;quot;&quot;/&gt;&lt;property id=&quot;20307&quot; value=&quot;266&quot;/&gt;&lt;/object&gt;&lt;/object&gt;&lt;object type=&quot;8&quot; unique_id=&quot;1002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3338</Words>
  <Application>Microsoft Office PowerPoint</Application>
  <PresentationFormat>On-screen Show (4:3)</PresentationFormat>
  <Paragraphs>1246</Paragraphs>
  <Slides>41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The Complete and Easy Guide to Configuring Your Specific Thermo NanoLC for Mass Spec Analysis</vt:lpstr>
      <vt:lpstr>Slide 2</vt:lpstr>
      <vt:lpstr>Slide 3</vt:lpstr>
      <vt:lpstr>Slide 4</vt:lpstr>
      <vt:lpstr>EASY-nLC 1000 with Precolumn and EASY-Spray Column </vt:lpstr>
      <vt:lpstr>EASY-nLC 1000 with EASY-Spray Column </vt:lpstr>
      <vt:lpstr>EASY-nLC 1000 with Liquid Junction, Precolumn, Analytical Column and Emitter</vt:lpstr>
      <vt:lpstr>Slide 8</vt:lpstr>
      <vt:lpstr>Slide 9</vt:lpstr>
      <vt:lpstr>EASY-nLC 1000 with Liquid Junction and Packed Emitter</vt:lpstr>
      <vt:lpstr>Slide 11</vt:lpstr>
      <vt:lpstr>Slide 12</vt:lpstr>
      <vt:lpstr>EASY-nLC II with Precolumn and EASY-Spray Column</vt:lpstr>
      <vt:lpstr>EASY-nLC II with EASY-Spray Column</vt:lpstr>
      <vt:lpstr>Slide 15</vt:lpstr>
      <vt:lpstr>Slide 16</vt:lpstr>
      <vt:lpstr>Slide 17</vt:lpstr>
      <vt:lpstr>EASY-nLC II with Liquid Junction and Packed Emitter</vt:lpstr>
      <vt:lpstr>Slide 19</vt:lpstr>
      <vt:lpstr>Slide 20</vt:lpstr>
      <vt:lpstr>RSLCnano with Precolumn and EASY-Spray Column </vt:lpstr>
      <vt:lpstr>RSLCnano with EASY-Spray Column </vt:lpstr>
      <vt:lpstr>Slide 23</vt:lpstr>
      <vt:lpstr>Slide 24</vt:lpstr>
      <vt:lpstr>Slide 25</vt:lpstr>
      <vt:lpstr>RSLCnano with Liquid Junction Heated Analytical Column and Emitter</vt:lpstr>
      <vt:lpstr>RSLCnano with Liquid Junction Room Temperature Analytical Column and Emitter</vt:lpstr>
      <vt:lpstr>RSLCnano with Liquid Junction and Packed Emitter</vt:lpstr>
      <vt:lpstr>Slide 29</vt:lpstr>
      <vt:lpstr>Slide 30</vt:lpstr>
      <vt:lpstr>RSLCnano with Direct Junction Heated Analytical Column and Emitter</vt:lpstr>
      <vt:lpstr>RSLCnano with Direct Junction Room Temperature Analytical Column and Emitter</vt:lpstr>
      <vt:lpstr>UltiMate 3000 RSLCnano EASY-Spray Connection Kit</vt:lpstr>
      <vt:lpstr>UltiMate 3000 RSLCnano Pre-concentration nano LC Kit </vt:lpstr>
      <vt:lpstr>UltiMate 3000 RSLCnano Direct Injection nano LC Kit </vt:lpstr>
      <vt:lpstr>How to Guideline</vt:lpstr>
      <vt:lpstr>Making Viper Connections</vt:lpstr>
      <vt:lpstr>Making Connections With Sleeves</vt:lpstr>
      <vt:lpstr>    To limit the EASY-nLC 1000 to 300 bars when running with a column setup rated to max 300 bar please change the Max pressure setting to 300 bar in:   -Methods; for Sample loading and Analytical and Precolumn equilibration  -Scripts; for Analytical and Precolumn equilibration  Choose only flows for gradient, isocratic flow and idle flow that will create less than 300 bar on your column setup.      </vt:lpstr>
      <vt:lpstr>Limiting the Pressure on RSLCnano systems</vt:lpstr>
      <vt:lpstr>How Frequently Should I Replace My Unions and Sleeves?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ole.tang</dc:creator>
  <cp:lastModifiedBy>brenda.kesler</cp:lastModifiedBy>
  <cp:revision>394</cp:revision>
  <dcterms:created xsi:type="dcterms:W3CDTF">2013-04-05T09:37:15Z</dcterms:created>
  <dcterms:modified xsi:type="dcterms:W3CDTF">2013-05-30T16:16:10Z</dcterms:modified>
</cp:coreProperties>
</file>