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</p:sldIdLst>
  <p:sldSz cx="9144000" cy="6858000" type="screen4x3"/>
  <p:notesSz cx="7029450" cy="93154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1" userDrawn="1">
          <p15:clr>
            <a:srgbClr val="A4A3A4"/>
          </p15:clr>
        </p15:guide>
        <p15:guide id="2" pos="28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2" autoAdjust="0"/>
    <p:restoredTop sz="96115" autoAdjust="0"/>
  </p:normalViewPr>
  <p:slideViewPr>
    <p:cSldViewPr showGuides="1">
      <p:cViewPr varScale="1">
        <p:scale>
          <a:sx n="112" d="100"/>
          <a:sy n="112" d="100"/>
        </p:scale>
        <p:origin x="1728" y="96"/>
      </p:cViewPr>
      <p:guideLst>
        <p:guide orient="horz" pos="2171"/>
        <p:guide pos="2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64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81450" y="0"/>
            <a:ext cx="30464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7CFB4-166A-4E20-AC24-38ABBC4BBB9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9225" y="1165225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3263" y="4483100"/>
            <a:ext cx="5622925" cy="36687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8725"/>
            <a:ext cx="30464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81450" y="8848725"/>
            <a:ext cx="30464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F7244-500E-45A8-B44F-01F96B76EC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F7244-500E-45A8-B44F-01F96B76EC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F7244-500E-45A8-B44F-01F96B76EC5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A0FB-5054-4003-AA39-C94AF22E18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0156-D5C7-4046-BF8C-4146F87233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A0FB-5054-4003-AA39-C94AF22E18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0156-D5C7-4046-BF8C-4146F87233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A0FB-5054-4003-AA39-C94AF22E18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0156-D5C7-4046-BF8C-4146F87233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A0FB-5054-4003-AA39-C94AF22E18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0156-D5C7-4046-BF8C-4146F87233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A0FB-5054-4003-AA39-C94AF22E18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0156-D5C7-4046-BF8C-4146F87233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A0FB-5054-4003-AA39-C94AF22E18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0156-D5C7-4046-BF8C-4146F87233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A0FB-5054-4003-AA39-C94AF22E189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0156-D5C7-4046-BF8C-4146F87233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A0FB-5054-4003-AA39-C94AF22E189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0156-D5C7-4046-BF8C-4146F87233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A0FB-5054-4003-AA39-C94AF22E189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0156-D5C7-4046-BF8C-4146F87233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A0FB-5054-4003-AA39-C94AF22E18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0156-D5C7-4046-BF8C-4146F87233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A0FB-5054-4003-AA39-C94AF22E18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0156-D5C7-4046-BF8C-4146F87233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A0FB-5054-4003-AA39-C94AF22E18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C0156-D5C7-4046-BF8C-4146F872338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72355" y="1093470"/>
            <a:ext cx="8450284" cy="5538625"/>
            <a:chOff x="374235" y="1208034"/>
            <a:chExt cx="8450284" cy="5538625"/>
          </a:xfrm>
        </p:grpSpPr>
        <p:sp>
          <p:nvSpPr>
            <p:cNvPr id="101" name="文本框 100"/>
            <p:cNvSpPr txBox="1"/>
            <p:nvPr/>
          </p:nvSpPr>
          <p:spPr>
            <a:xfrm>
              <a:off x="728512" y="1208034"/>
              <a:ext cx="7922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CA" altLang="zh-CN" sz="1400" b="1" i="1" dirty="0" smtClean="0"/>
                <a:t>1               2               3               4               5              6               7               8               9             10             11            12</a:t>
              </a:r>
              <a:endParaRPr kumimoji="1" lang="zh-CN" altLang="en-US" sz="1400" b="1" i="1" dirty="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380265" y="1474324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CA" altLang="zh-CN" i="1" dirty="0" smtClean="0"/>
                <a:t>A</a:t>
              </a:r>
              <a:endParaRPr kumimoji="1" lang="zh-CN" altLang="en-US" i="1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382926" y="21344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CA" altLang="zh-CN" i="1" dirty="0"/>
                <a:t>B</a:t>
              </a:r>
              <a:endParaRPr kumimoji="1" lang="zh-CN" altLang="en-US" i="1" dirty="0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382926" y="27945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CA" altLang="zh-CN" i="1" dirty="0"/>
                <a:t>C</a:t>
              </a:r>
              <a:endParaRPr kumimoji="1" lang="zh-CN" altLang="en-US" i="1" dirty="0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376038" y="345470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CA" altLang="zh-CN" i="1" dirty="0" smtClean="0"/>
                <a:t>D</a:t>
              </a:r>
              <a:endParaRPr kumimoji="1" lang="zh-CN" altLang="en-US" i="1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390691" y="4114836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CA" altLang="zh-CN" i="1" dirty="0"/>
                <a:t>E</a:t>
              </a:r>
              <a:endParaRPr kumimoji="1" lang="zh-CN" altLang="en-US" i="1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394016" y="4774964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CA" altLang="zh-CN" i="1" dirty="0" smtClean="0"/>
                <a:t>F</a:t>
              </a:r>
              <a:endParaRPr kumimoji="1" lang="zh-CN" altLang="en-US" i="1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374235" y="5435092"/>
              <a:ext cx="330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CA" altLang="zh-CN" i="1" dirty="0" smtClean="0"/>
                <a:t>G</a:t>
              </a:r>
              <a:endParaRPr kumimoji="1" lang="zh-CN" altLang="en-US" i="1" dirty="0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375137" y="6095219"/>
              <a:ext cx="328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CA" altLang="zh-CN" i="1" dirty="0"/>
                <a:t>H</a:t>
              </a:r>
              <a:endParaRPr kumimoji="1" lang="zh-CN" altLang="en-US" i="1" dirty="0"/>
            </a:p>
          </p:txBody>
        </p:sp>
        <p:pic>
          <p:nvPicPr>
            <p:cNvPr id="113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325" y="1499678"/>
              <a:ext cx="8196194" cy="52469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1194435" y="315595"/>
            <a:ext cx="7568565" cy="812165"/>
            <a:chOff x="1881" y="497"/>
            <a:chExt cx="11919" cy="1279"/>
          </a:xfrm>
        </p:grpSpPr>
        <p:sp>
          <p:nvSpPr>
            <p:cNvPr id="120" name="文本框 1"/>
            <p:cNvSpPr txBox="1"/>
            <p:nvPr/>
          </p:nvSpPr>
          <p:spPr>
            <a:xfrm>
              <a:off x="2160" y="960"/>
              <a:ext cx="4963" cy="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CA" altLang="zh-CN" sz="1050" dirty="0" smtClean="0"/>
                <a:t>Label the plate with the same date </a:t>
              </a:r>
              <a:endParaRPr kumimoji="1" lang="zh-CN" altLang="en-US" sz="1050" dirty="0"/>
            </a:p>
          </p:txBody>
        </p:sp>
        <p:sp>
          <p:nvSpPr>
            <p:cNvPr id="122" name="文本框 2"/>
            <p:cNvSpPr txBox="1"/>
            <p:nvPr/>
          </p:nvSpPr>
          <p:spPr>
            <a:xfrm>
              <a:off x="8326" y="549"/>
              <a:ext cx="175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CA" sz="1400" b="1" dirty="0" smtClean="0"/>
                <a:t>Instrument</a:t>
              </a:r>
              <a:r>
                <a:rPr kumimoji="1" lang="en-CA" altLang="zh-CN" sz="1400" b="1" dirty="0" smtClean="0"/>
                <a:t> </a:t>
              </a:r>
              <a:endParaRPr kumimoji="1" lang="en-CA" altLang="zh-CN" sz="1400" b="1" dirty="0" smtClean="0"/>
            </a:p>
            <a:p>
              <a:pPr algn="ctr"/>
              <a:r>
                <a:rPr kumimoji="1" lang="en-CA" altLang="zh-CN" sz="1400" b="1" dirty="0" smtClean="0"/>
                <a:t>L</a:t>
              </a:r>
              <a:r>
                <a:rPr kumimoji="1" lang="en-US" altLang="en-CA" sz="1400" b="1" dirty="0" smtClean="0"/>
                <a:t>ocation</a:t>
              </a:r>
              <a:endParaRPr kumimoji="1" lang="en-US" altLang="en-CA" sz="1400" b="1" dirty="0" smtClean="0"/>
            </a:p>
          </p:txBody>
        </p:sp>
        <p:sp>
          <p:nvSpPr>
            <p:cNvPr id="123" name="文本框 111"/>
            <p:cNvSpPr txBox="1"/>
            <p:nvPr/>
          </p:nvSpPr>
          <p:spPr>
            <a:xfrm>
              <a:off x="9912" y="544"/>
              <a:ext cx="3889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en-CA" sz="1400" dirty="0" smtClean="0"/>
                <a:t>Astral</a:t>
              </a:r>
              <a:r>
                <a:rPr kumimoji="1" lang="en-CA" altLang="zh-CN" sz="1400" dirty="0" smtClean="0"/>
                <a:t>:□   QE:□    Exploris: □  </a:t>
              </a:r>
              <a:endParaRPr kumimoji="1" lang="en-CA" altLang="zh-CN" sz="1400" dirty="0" smtClean="0"/>
            </a:p>
            <a:p>
              <a:r>
                <a:rPr kumimoji="1" lang="en-CA" altLang="zh-CN" sz="1400"/>
                <a:t>Plate </a:t>
              </a:r>
              <a:r>
                <a:rPr kumimoji="1" lang="en-CA" altLang="zh-CN" sz="1400"/>
                <a:t>□ </a:t>
              </a:r>
              <a:r>
                <a:rPr kumimoji="1" lang="en-CA" altLang="zh-CN" sz="1400" smtClean="0"/>
                <a:t>□ □  </a:t>
              </a:r>
              <a:endParaRPr kumimoji="1" lang="zh-CN" altLang="en-US" sz="1400"/>
            </a:p>
            <a:p>
              <a:endParaRPr kumimoji="1" lang="zh-CN" altLang="en-US" sz="1400" dirty="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881" y="497"/>
              <a:ext cx="5354" cy="580"/>
              <a:chOff x="827916" y="631826"/>
              <a:chExt cx="3399516" cy="368300"/>
            </a:xfrm>
          </p:grpSpPr>
          <p:sp>
            <p:nvSpPr>
              <p:cNvPr id="115" name="文本框 111"/>
              <p:cNvSpPr txBox="1"/>
              <p:nvPr/>
            </p:nvSpPr>
            <p:spPr>
              <a:xfrm>
                <a:off x="827916" y="631826"/>
                <a:ext cx="3399516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en-CA" b="1" dirty="0" smtClean="0"/>
                  <a:t>             </a:t>
                </a:r>
                <a:r>
                  <a:rPr kumimoji="1" lang="en-CA" altLang="zh-CN" b="1" dirty="0" smtClean="0"/>
                  <a:t>________________</a:t>
                </a:r>
                <a:endParaRPr kumimoji="1" lang="zh-CN" altLang="en-US" sz="1200" b="1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538331" y="667023"/>
                <a:ext cx="1870745" cy="229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CA" altLang="zh-CN" sz="900" b="1" spc="300" dirty="0" smtClean="0">
                    <a:solidFill>
                      <a:schemeClr val="bg1">
                        <a:lumMod val="85000"/>
                      </a:schemeClr>
                    </a:solidFill>
                    <a:latin typeface="Arial Black" panose="020B0A04020102020204" pitchFamily="34" charset="0"/>
                  </a:rPr>
                  <a:t>  YYYY  MM   DD</a:t>
                </a:r>
                <a:endParaRPr kumimoji="1" lang="en-CA" altLang="zh-CN" sz="900" b="1" spc="300" dirty="0" smtClean="0">
                  <a:solidFill>
                    <a:schemeClr val="bg1">
                      <a:lumMod val="8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2760" y="1438"/>
              <a:ext cx="7518" cy="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Raw Files Naming algorithm: Zhibin_20160101_InstrumentType_ProjectName_SampleName_FractionNumber</a:t>
              </a:r>
              <a:endParaRPr lang="zh-CN" altLang="zh-CN" sz="8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05012" y="1357671"/>
            <a:ext cx="7894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A1                            A2                            A3                             A4                            A5                            A6                           A7                             A8                             A9                           A10                           A11                           A12</a:t>
            </a:r>
            <a:endParaRPr 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5702" y="2008720"/>
            <a:ext cx="7894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2                            B3 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4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5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6                            B7 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8 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9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10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11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12</a:t>
            </a:r>
            <a:endParaRPr 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01998" y="2697693"/>
            <a:ext cx="7894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2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3 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4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5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6                            C7 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8 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9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10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11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12</a:t>
            </a:r>
            <a:endParaRPr 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73517" y="3347361"/>
            <a:ext cx="7894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2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3 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4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5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6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7 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8 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9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10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11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12</a:t>
            </a:r>
            <a:endParaRPr 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9493" y="3952704"/>
            <a:ext cx="7894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E1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2                             E3 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4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5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6 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7 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8 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9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10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11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12</a:t>
            </a:r>
            <a:endParaRPr 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95514" y="4632695"/>
            <a:ext cx="7894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2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3                              F4                              F5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6                            F7 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8 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9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10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11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12</a:t>
            </a:r>
            <a:endParaRPr 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86371" y="5250044"/>
            <a:ext cx="7894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G1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2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3                            G4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5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6                            G7                            G8                            G9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10                          G11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12</a:t>
            </a:r>
            <a:endParaRPr 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95702" y="5889021"/>
            <a:ext cx="78941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H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H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2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H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3 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H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4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H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5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H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6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H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7 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H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8 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H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9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H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10                          H11                           </a:t>
            </a:r>
            <a:r>
              <a:rPr lang="en-CA" sz="700" dirty="0">
                <a:solidFill>
                  <a:schemeClr val="bg1">
                    <a:lumMod val="65000"/>
                  </a:schemeClr>
                </a:solidFill>
              </a:rPr>
              <a:t>H</a:t>
            </a:r>
            <a:r>
              <a:rPr lang="en-CA" sz="700" dirty="0" smtClean="0">
                <a:solidFill>
                  <a:schemeClr val="bg1">
                    <a:lumMod val="65000"/>
                  </a:schemeClr>
                </a:solidFill>
              </a:rPr>
              <a:t>12</a:t>
            </a:r>
            <a:endParaRPr 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61365" y="1371600"/>
            <a:ext cx="8050530" cy="5175250"/>
            <a:chOff x="1178" y="2248"/>
            <a:chExt cx="11840" cy="759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9" y="2248"/>
              <a:ext cx="5938" cy="3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1" y="2248"/>
              <a:ext cx="5938" cy="3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" y="6036"/>
              <a:ext cx="5938" cy="3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" y="6000"/>
              <a:ext cx="5938" cy="3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文本框 100"/>
          <p:cNvSpPr txBox="1"/>
          <p:nvPr/>
        </p:nvSpPr>
        <p:spPr>
          <a:xfrm>
            <a:off x="838367" y="1143000"/>
            <a:ext cx="79228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CA" altLang="zh-CN" sz="1000" b="1" i="1" dirty="0" smtClean="0"/>
              <a:t>1         2         3          4         5         6         7          8         9          10      11       12</a:t>
            </a:r>
            <a:r>
              <a:rPr kumimoji="1" lang="en-US" altLang="en-CA" sz="1000" b="1" i="1" dirty="0" smtClean="0"/>
              <a:t>        13     14        15      16       17         18      19       20      21       22          23      24</a:t>
            </a:r>
            <a:endParaRPr kumimoji="1" lang="en-US" altLang="en-CA" sz="1000" b="1" i="1" dirty="0" smtClean="0"/>
          </a:p>
        </p:txBody>
      </p:sp>
      <p:sp>
        <p:nvSpPr>
          <p:cNvPr id="11" name="文本框 103"/>
          <p:cNvSpPr txBox="1"/>
          <p:nvPr/>
        </p:nvSpPr>
        <p:spPr>
          <a:xfrm>
            <a:off x="467895" y="1448025"/>
            <a:ext cx="294005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CA" altLang="zh-CN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br>
              <a:rPr kumimoji="1" lang="en-CA" altLang="zh-CN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1" lang="en-CA" altLang="zh-CN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br>
              <a:rPr kumimoji="1" lang="en-US" altLang="en-CA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en-US" altLang="en-CA" sz="105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194435" y="315595"/>
            <a:ext cx="7568565" cy="812165"/>
            <a:chOff x="1881" y="497"/>
            <a:chExt cx="11919" cy="1279"/>
          </a:xfrm>
        </p:grpSpPr>
        <p:sp>
          <p:nvSpPr>
            <p:cNvPr id="22" name="文本框 1"/>
            <p:cNvSpPr txBox="1"/>
            <p:nvPr/>
          </p:nvSpPr>
          <p:spPr>
            <a:xfrm>
              <a:off x="2160" y="960"/>
              <a:ext cx="4963" cy="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en-CA" altLang="zh-CN" sz="1050" dirty="0" smtClean="0"/>
                <a:t>Label the plate with the same date </a:t>
              </a:r>
              <a:endParaRPr kumimoji="1" lang="zh-CN" altLang="en-US" sz="1050" dirty="0"/>
            </a:p>
          </p:txBody>
        </p:sp>
        <p:sp>
          <p:nvSpPr>
            <p:cNvPr id="23" name="文本框 2"/>
            <p:cNvSpPr txBox="1"/>
            <p:nvPr/>
          </p:nvSpPr>
          <p:spPr>
            <a:xfrm>
              <a:off x="8326" y="549"/>
              <a:ext cx="175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en-US" altLang="en-CA" sz="1400" b="1" dirty="0" smtClean="0"/>
                <a:t>Instrument</a:t>
              </a:r>
              <a:r>
                <a:rPr kumimoji="1" lang="en-CA" altLang="zh-CN" sz="1400" b="1" dirty="0" smtClean="0"/>
                <a:t> </a:t>
              </a:r>
              <a:endParaRPr kumimoji="1" lang="en-CA" altLang="zh-CN" sz="1400" b="1" dirty="0" smtClean="0"/>
            </a:p>
            <a:p>
              <a:pPr algn="ctr"/>
              <a:r>
                <a:rPr kumimoji="1" lang="en-CA" altLang="zh-CN" sz="1400" b="1" dirty="0" smtClean="0"/>
                <a:t>L</a:t>
              </a:r>
              <a:r>
                <a:rPr kumimoji="1" lang="en-US" altLang="en-CA" sz="1400" b="1" dirty="0" smtClean="0"/>
                <a:t>ocation</a:t>
              </a:r>
              <a:endParaRPr kumimoji="1" lang="en-US" altLang="en-CA" sz="1400" b="1" dirty="0" smtClean="0"/>
            </a:p>
          </p:txBody>
        </p:sp>
        <p:sp>
          <p:nvSpPr>
            <p:cNvPr id="24" name="文本框 111"/>
            <p:cNvSpPr txBox="1"/>
            <p:nvPr/>
          </p:nvSpPr>
          <p:spPr>
            <a:xfrm>
              <a:off x="9912" y="544"/>
              <a:ext cx="3889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en-US" altLang="en-CA" sz="1400" dirty="0" smtClean="0"/>
                <a:t>Astral</a:t>
              </a:r>
              <a:r>
                <a:rPr kumimoji="1" lang="en-CA" altLang="zh-CN" sz="1400" dirty="0" smtClean="0"/>
                <a:t>:□   QE:□    Exploris: □  </a:t>
              </a:r>
              <a:endParaRPr kumimoji="1" lang="en-CA" altLang="zh-CN" sz="1400" dirty="0" smtClean="0"/>
            </a:p>
            <a:p>
              <a:r>
                <a:rPr kumimoji="1" lang="en-CA" altLang="zh-CN" sz="1400"/>
                <a:t>Plate </a:t>
              </a:r>
              <a:r>
                <a:rPr kumimoji="1" lang="en-CA" altLang="zh-CN" sz="1400"/>
                <a:t>□ </a:t>
              </a:r>
              <a:r>
                <a:rPr kumimoji="1" lang="en-CA" altLang="zh-CN" sz="1400" smtClean="0"/>
                <a:t>□ □  </a:t>
              </a:r>
              <a:endParaRPr kumimoji="1" lang="zh-CN" altLang="en-US" sz="1400"/>
            </a:p>
            <a:p>
              <a:endParaRPr kumimoji="1" lang="zh-CN" altLang="en-US" sz="1400" dirty="0"/>
            </a:p>
          </p:txBody>
        </p:sp>
        <p:grpSp>
          <p:nvGrpSpPr>
            <p:cNvPr id="32" name="组合 1"/>
            <p:cNvGrpSpPr/>
            <p:nvPr/>
          </p:nvGrpSpPr>
          <p:grpSpPr>
            <a:xfrm>
              <a:off x="1881" y="497"/>
              <a:ext cx="5354" cy="580"/>
              <a:chOff x="827916" y="631826"/>
              <a:chExt cx="3399516" cy="368300"/>
            </a:xfrm>
          </p:grpSpPr>
          <p:sp>
            <p:nvSpPr>
              <p:cNvPr id="33" name="文本框 111"/>
              <p:cNvSpPr txBox="1"/>
              <p:nvPr/>
            </p:nvSpPr>
            <p:spPr>
              <a:xfrm>
                <a:off x="827916" y="631826"/>
                <a:ext cx="3399516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kumimoji="1" lang="en-US" altLang="en-CA" b="1" dirty="0" smtClean="0"/>
                  <a:t>             </a:t>
                </a:r>
                <a:r>
                  <a:rPr kumimoji="1" lang="en-CA" altLang="zh-CN" b="1" dirty="0" smtClean="0"/>
                  <a:t>________________</a:t>
                </a:r>
                <a:endParaRPr kumimoji="1" lang="zh-CN" altLang="en-US" sz="1200" b="1" dirty="0"/>
              </a:p>
            </p:txBody>
          </p:sp>
          <p:sp>
            <p:nvSpPr>
              <p:cNvPr id="34" name="Rectangle 123"/>
              <p:cNvSpPr/>
              <p:nvPr/>
            </p:nvSpPr>
            <p:spPr>
              <a:xfrm>
                <a:off x="1538331" y="667023"/>
                <a:ext cx="1870745" cy="229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r>
                  <a:rPr kumimoji="1" lang="en-CA" altLang="zh-CN" sz="900" b="1" spc="300" dirty="0" smtClean="0">
                    <a:solidFill>
                      <a:schemeClr val="bg1">
                        <a:lumMod val="85000"/>
                      </a:schemeClr>
                    </a:solidFill>
                    <a:latin typeface="Arial Black" panose="020B0A04020102020204" pitchFamily="34" charset="0"/>
                  </a:rPr>
                  <a:t>  YYYY  MM   DD</a:t>
                </a:r>
                <a:endParaRPr kumimoji="1" lang="en-CA" altLang="zh-CN" sz="900" b="1" spc="300" dirty="0" smtClean="0">
                  <a:solidFill>
                    <a:schemeClr val="bg1">
                      <a:lumMod val="8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35" name="文本框 2"/>
            <p:cNvSpPr txBox="1"/>
            <p:nvPr/>
          </p:nvSpPr>
          <p:spPr>
            <a:xfrm>
              <a:off x="2760" y="1438"/>
              <a:ext cx="7518" cy="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00" dirty="0" smtClean="0"/>
                <a:t>Raw Files Naming algorithm: Zhibin_20160101_InstrumentType_ProjectName_SampleName_FractionNumber</a:t>
              </a:r>
              <a:endParaRPr lang="zh-CN" altLang="zh-CN" sz="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3602</Words>
  <Application>WPS Presentation</Application>
  <PresentationFormat>On-screen Show (4:3)</PresentationFormat>
  <Paragraphs>68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 Black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Company>OISB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Zhibin Ning</cp:lastModifiedBy>
  <cp:revision>54</cp:revision>
  <cp:lastPrinted>2018-08-27T14:52:00Z</cp:lastPrinted>
  <dcterms:created xsi:type="dcterms:W3CDTF">2014-07-14T14:15:00Z</dcterms:created>
  <dcterms:modified xsi:type="dcterms:W3CDTF">2024-03-19T16:12:54Z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1033-12.2.0.13489</vt:lpwstr>
  </property>
  <property fmtid="{D5CDD505-2E9C-101B-9397-08002B2CF9AE}" pid="3" name="ICV">
    <vt:lpwstr>D5D5B5C5B6C34976BE827B1646B81332_12</vt:lpwstr>
  </property>
</Properties>
</file>