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63" r:id="rId9"/>
    <p:sldId id="264" r:id="rId10"/>
    <p:sldId id="265" r:id="rId11"/>
    <p:sldId id="271" r:id="rId12"/>
    <p:sldId id="269" r:id="rId13"/>
    <p:sldId id="266" r:id="rId14"/>
    <p:sldId id="267" r:id="rId15"/>
    <p:sldId id="270" r:id="rId16"/>
    <p:sldId id="279" r:id="rId17"/>
    <p:sldId id="272" r:id="rId18"/>
    <p:sldId id="273" r:id="rId19"/>
    <p:sldId id="268" r:id="rId20"/>
    <p:sldId id="280" r:id="rId21"/>
    <p:sldId id="274" r:id="rId22"/>
    <p:sldId id="275" r:id="rId23"/>
    <p:sldId id="283" r:id="rId24"/>
    <p:sldId id="276" r:id="rId25"/>
    <p:sldId id="277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5AACC-3C64-4E88-BEC3-7E265A52AA62}" v="84" dt="2021-04-03T07:18:47.212"/>
    <p1510:client id="{35566964-6833-404A-AD92-13CC003160BE}" v="452" dt="2021-04-03T07:20:10.438"/>
    <p1510:client id="{FD1140F1-D2D4-468B-B640-436B7E89207A}" v="635" dt="2021-04-03T07:06:36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Nguyen Khuong" userId="63d389a84f05d887" providerId="Windows Live" clId="Web-{FD1140F1-D2D4-468B-B640-436B7E89207A}"/>
    <pc:docChg chg="modSld sldOrd">
      <pc:chgData name="Quan Nguyen Khuong" userId="63d389a84f05d887" providerId="Windows Live" clId="Web-{FD1140F1-D2D4-468B-B640-436B7E89207A}" dt="2021-04-03T07:06:12.148" v="601"/>
      <pc:docMkLst>
        <pc:docMk/>
      </pc:docMkLst>
      <pc:sldChg chg="modSp ord">
        <pc:chgData name="Quan Nguyen Khuong" userId="63d389a84f05d887" providerId="Windows Live" clId="Web-{FD1140F1-D2D4-468B-B640-436B7E89207A}" dt="2021-04-03T07:06:12.148" v="601"/>
        <pc:sldMkLst>
          <pc:docMk/>
          <pc:sldMk cId="2568369241" sldId="284"/>
        </pc:sldMkLst>
        <pc:graphicFrameChg chg="mod modGraphic">
          <ac:chgData name="Quan Nguyen Khuong" userId="63d389a84f05d887" providerId="Windows Live" clId="Web-{FD1140F1-D2D4-468B-B640-436B7E89207A}" dt="2021-04-03T07:06:12.148" v="601"/>
          <ac:graphicFrameMkLst>
            <pc:docMk/>
            <pc:sldMk cId="2568369241" sldId="284"/>
            <ac:graphicFrameMk id="4" creationId="{D5D58A96-E7E0-4659-AC0B-11C653E2CA5C}"/>
          </ac:graphicFrameMkLst>
        </pc:graphicFrameChg>
      </pc:sldChg>
    </pc:docChg>
  </pc:docChgLst>
  <pc:docChgLst>
    <pc:chgData name="Quan Nguyen Khuong" userId="63d389a84f05d887" providerId="Windows Live" clId="Web-{2FE5AACC-3C64-4E88-BEC3-7E265A52AA62}"/>
    <pc:docChg chg="modSld sldOrd">
      <pc:chgData name="Quan Nguyen Khuong" userId="63d389a84f05d887" providerId="Windows Live" clId="Web-{2FE5AACC-3C64-4E88-BEC3-7E265A52AA62}" dt="2021-04-03T07:18:46.837" v="48"/>
      <pc:docMkLst>
        <pc:docMk/>
      </pc:docMkLst>
      <pc:sldChg chg="modSp">
        <pc:chgData name="Quan Nguyen Khuong" userId="63d389a84f05d887" providerId="Windows Live" clId="Web-{2FE5AACC-3C64-4E88-BEC3-7E265A52AA62}" dt="2021-04-03T07:12:26.753" v="4" actId="20577"/>
        <pc:sldMkLst>
          <pc:docMk/>
          <pc:sldMk cId="2004574333" sldId="266"/>
        </pc:sldMkLst>
        <pc:spChg chg="mod">
          <ac:chgData name="Quan Nguyen Khuong" userId="63d389a84f05d887" providerId="Windows Live" clId="Web-{2FE5AACC-3C64-4E88-BEC3-7E265A52AA62}" dt="2021-04-03T07:12:26.753" v="4" actId="20577"/>
          <ac:spMkLst>
            <pc:docMk/>
            <pc:sldMk cId="2004574333" sldId="266"/>
            <ac:spMk id="2" creationId="{3482FDDD-2C0F-4FE6-AC33-E11338C0A843}"/>
          </ac:spMkLst>
        </pc:spChg>
      </pc:sldChg>
      <pc:sldChg chg="modSp">
        <pc:chgData name="Quan Nguyen Khuong" userId="63d389a84f05d887" providerId="Windows Live" clId="Web-{2FE5AACC-3C64-4E88-BEC3-7E265A52AA62}" dt="2021-04-03T07:12:35.784" v="6" actId="20577"/>
        <pc:sldMkLst>
          <pc:docMk/>
          <pc:sldMk cId="1144741564" sldId="267"/>
        </pc:sldMkLst>
        <pc:spChg chg="mod">
          <ac:chgData name="Quan Nguyen Khuong" userId="63d389a84f05d887" providerId="Windows Live" clId="Web-{2FE5AACC-3C64-4E88-BEC3-7E265A52AA62}" dt="2021-04-03T07:12:35.784" v="6" actId="20577"/>
          <ac:spMkLst>
            <pc:docMk/>
            <pc:sldMk cId="1144741564" sldId="267"/>
            <ac:spMk id="2" creationId="{45DC5DAA-6D25-4D21-91D5-01E8A7BF070C}"/>
          </ac:spMkLst>
        </pc:spChg>
      </pc:sldChg>
      <pc:sldChg chg="modSp">
        <pc:chgData name="Quan Nguyen Khuong" userId="63d389a84f05d887" providerId="Windows Live" clId="Web-{2FE5AACC-3C64-4E88-BEC3-7E265A52AA62}" dt="2021-04-03T07:12:20.393" v="2" actId="20577"/>
        <pc:sldMkLst>
          <pc:docMk/>
          <pc:sldMk cId="2965482001" sldId="269"/>
        </pc:sldMkLst>
        <pc:spChg chg="mod">
          <ac:chgData name="Quan Nguyen Khuong" userId="63d389a84f05d887" providerId="Windows Live" clId="Web-{2FE5AACC-3C64-4E88-BEC3-7E265A52AA62}" dt="2021-04-03T07:12:20.393" v="2" actId="20577"/>
          <ac:spMkLst>
            <pc:docMk/>
            <pc:sldMk cId="2965482001" sldId="269"/>
            <ac:spMk id="2" creationId="{9E7C32C7-8EB6-41D7-BA8B-93C5B85F5525}"/>
          </ac:spMkLst>
        </pc:spChg>
      </pc:sldChg>
      <pc:sldChg chg="modSp">
        <pc:chgData name="Quan Nguyen Khuong" userId="63d389a84f05d887" providerId="Windows Live" clId="Web-{2FE5AACC-3C64-4E88-BEC3-7E265A52AA62}" dt="2021-04-03T07:12:39.831" v="9" actId="20577"/>
        <pc:sldMkLst>
          <pc:docMk/>
          <pc:sldMk cId="2601916838" sldId="270"/>
        </pc:sldMkLst>
        <pc:spChg chg="mod">
          <ac:chgData name="Quan Nguyen Khuong" userId="63d389a84f05d887" providerId="Windows Live" clId="Web-{2FE5AACC-3C64-4E88-BEC3-7E265A52AA62}" dt="2021-04-03T07:12:39.831" v="9" actId="20577"/>
          <ac:spMkLst>
            <pc:docMk/>
            <pc:sldMk cId="2601916838" sldId="270"/>
            <ac:spMk id="2" creationId="{3EF44836-E37F-4D7B-81C5-8AC22074CBFE}"/>
          </ac:spMkLst>
        </pc:spChg>
      </pc:sldChg>
      <pc:sldChg chg="modSp">
        <pc:chgData name="Quan Nguyen Khuong" userId="63d389a84f05d887" providerId="Windows Live" clId="Web-{2FE5AACC-3C64-4E88-BEC3-7E265A52AA62}" dt="2021-04-03T07:12:45.409" v="12" actId="20577"/>
        <pc:sldMkLst>
          <pc:docMk/>
          <pc:sldMk cId="1996005011" sldId="279"/>
        </pc:sldMkLst>
        <pc:spChg chg="mod">
          <ac:chgData name="Quan Nguyen Khuong" userId="63d389a84f05d887" providerId="Windows Live" clId="Web-{2FE5AACC-3C64-4E88-BEC3-7E265A52AA62}" dt="2021-04-03T07:12:45.409" v="12" actId="20577"/>
          <ac:spMkLst>
            <pc:docMk/>
            <pc:sldMk cId="1996005011" sldId="279"/>
            <ac:spMk id="2" creationId="{CAD7D13F-D0F3-43BA-8BE3-31C092B0ECAE}"/>
          </ac:spMkLst>
        </pc:spChg>
      </pc:sldChg>
      <pc:sldChg chg="modSp ord">
        <pc:chgData name="Quan Nguyen Khuong" userId="63d389a84f05d887" providerId="Windows Live" clId="Web-{2FE5AACC-3C64-4E88-BEC3-7E265A52AA62}" dt="2021-04-03T07:18:46.837" v="48"/>
        <pc:sldMkLst>
          <pc:docMk/>
          <pc:sldMk cId="2568369241" sldId="284"/>
        </pc:sldMkLst>
        <pc:graphicFrameChg chg="mod modGraphic">
          <ac:chgData name="Quan Nguyen Khuong" userId="63d389a84f05d887" providerId="Windows Live" clId="Web-{2FE5AACC-3C64-4E88-BEC3-7E265A52AA62}" dt="2021-04-03T07:18:46.837" v="48"/>
          <ac:graphicFrameMkLst>
            <pc:docMk/>
            <pc:sldMk cId="2568369241" sldId="284"/>
            <ac:graphicFrameMk id="4" creationId="{D5D58A96-E7E0-4659-AC0B-11C653E2CA5C}"/>
          </ac:graphicFrameMkLst>
        </pc:graphicFrameChg>
      </pc:sldChg>
    </pc:docChg>
  </pc:docChgLst>
  <pc:docChgLst>
    <pc:chgData name="Cyano 01" userId="a4801c741a2ee327" providerId="Windows Live" clId="Web-{35566964-6833-404A-AD92-13CC003160BE}"/>
    <pc:docChg chg="modSld">
      <pc:chgData name="Cyano 01" userId="a4801c741a2ee327" providerId="Windows Live" clId="Web-{35566964-6833-404A-AD92-13CC003160BE}" dt="2021-04-03T07:20:09.172" v="409"/>
      <pc:docMkLst>
        <pc:docMk/>
      </pc:docMkLst>
      <pc:sldChg chg="modSp">
        <pc:chgData name="Cyano 01" userId="a4801c741a2ee327" providerId="Windows Live" clId="Web-{35566964-6833-404A-AD92-13CC003160BE}" dt="2021-04-03T07:10:36.050" v="2" actId="20577"/>
        <pc:sldMkLst>
          <pc:docMk/>
          <pc:sldMk cId="754524262" sldId="256"/>
        </pc:sldMkLst>
        <pc:spChg chg="mod">
          <ac:chgData name="Cyano 01" userId="a4801c741a2ee327" providerId="Windows Live" clId="Web-{35566964-6833-404A-AD92-13CC003160BE}" dt="2021-04-03T07:10:36.050" v="2" actId="20577"/>
          <ac:spMkLst>
            <pc:docMk/>
            <pc:sldMk cId="754524262" sldId="256"/>
            <ac:spMk id="2" creationId="{BD9BDE37-58A6-4E0F-80D8-7E2F6A664E2F}"/>
          </ac:spMkLst>
        </pc:spChg>
      </pc:sldChg>
      <pc:sldChg chg="modSp">
        <pc:chgData name="Cyano 01" userId="a4801c741a2ee327" providerId="Windows Live" clId="Web-{35566964-6833-404A-AD92-13CC003160BE}" dt="2021-04-03T07:20:09.172" v="409"/>
        <pc:sldMkLst>
          <pc:docMk/>
          <pc:sldMk cId="2568369241" sldId="284"/>
        </pc:sldMkLst>
        <pc:spChg chg="mod">
          <ac:chgData name="Cyano 01" userId="a4801c741a2ee327" providerId="Windows Live" clId="Web-{35566964-6833-404A-AD92-13CC003160BE}" dt="2021-04-03T07:16:53.621" v="293" actId="1076"/>
          <ac:spMkLst>
            <pc:docMk/>
            <pc:sldMk cId="2568369241" sldId="284"/>
            <ac:spMk id="2" creationId="{699D26CB-4290-43C2-8046-43D843CEDC8C}"/>
          </ac:spMkLst>
        </pc:spChg>
        <pc:graphicFrameChg chg="mod modGraphic">
          <ac:chgData name="Cyano 01" userId="a4801c741a2ee327" providerId="Windows Live" clId="Web-{35566964-6833-404A-AD92-13CC003160BE}" dt="2021-04-03T07:20:09.172" v="409"/>
          <ac:graphicFrameMkLst>
            <pc:docMk/>
            <pc:sldMk cId="2568369241" sldId="284"/>
            <ac:graphicFrameMk id="4" creationId="{D5D58A96-E7E0-4659-AC0B-11C653E2CA5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DE37-58A6-4E0F-80D8-7E2F6A664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FPT DORMITORY MANAGEMENT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AE085-CCF3-4F61-872E-727CB921B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0"/>
            <a:ext cx="9448800" cy="2248517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TRỊNH BÁ MINH NINH</a:t>
            </a:r>
          </a:p>
          <a:p>
            <a:r>
              <a:rPr lang="en-US">
                <a:cs typeface="Times New Roman" panose="02020603050405020304" pitchFamily="18" charset="0"/>
              </a:rPr>
              <a:t>VŨ TIẾN KHÔI</a:t>
            </a:r>
          </a:p>
          <a:p>
            <a:r>
              <a:rPr lang="en-US">
                <a:cs typeface="Times New Roman" panose="02020603050405020304" pitchFamily="18" charset="0"/>
              </a:rPr>
              <a:t>PHẠM TIẾN ĐẠT</a:t>
            </a:r>
          </a:p>
          <a:p>
            <a:r>
              <a:rPr lang="en-US">
                <a:cs typeface="Times New Roman" panose="02020603050405020304" pitchFamily="18" charset="0"/>
              </a:rPr>
              <a:t>NGUYỄN KHƯƠNG QUÂN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5075-A89B-4123-9DCC-69C1576B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940" cy="860241"/>
          </a:xfrm>
        </p:spPr>
        <p:txBody>
          <a:bodyPr>
            <a:normAutofit/>
          </a:bodyPr>
          <a:lstStyle/>
          <a:p>
            <a:r>
              <a:rPr lang="en-US" sz="3200"/>
              <a:t>5.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DAE95-CC14-4F0F-9045-7F3695151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" y="860241"/>
            <a:ext cx="11878322" cy="5869033"/>
          </a:xfrm>
        </p:spPr>
      </p:pic>
    </p:spTree>
    <p:extLst>
      <p:ext uri="{BB962C8B-B14F-4D97-AF65-F5344CB8AC3E}">
        <p14:creationId xmlns:p14="http://schemas.microsoft.com/office/powerpoint/2010/main" val="199334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2FD-F9B7-4B89-A01E-01ED40E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532"/>
            <a:ext cx="3569563" cy="922384"/>
          </a:xfrm>
        </p:spPr>
        <p:txBody>
          <a:bodyPr>
            <a:normAutofit fontScale="90000"/>
          </a:bodyPr>
          <a:lstStyle/>
          <a:p>
            <a:r>
              <a:rPr lang="en-US" sz="3200"/>
              <a:t>6.Invoice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F3E7D-9E9D-45B5-991F-C74E7C01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691" y="701335"/>
            <a:ext cx="9534617" cy="6081203"/>
          </a:xfrm>
        </p:spPr>
      </p:pic>
    </p:spTree>
    <p:extLst>
      <p:ext uri="{BB962C8B-B14F-4D97-AF65-F5344CB8AC3E}">
        <p14:creationId xmlns:p14="http://schemas.microsoft.com/office/powerpoint/2010/main" val="345451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2C7-8EB6-41D7-BA8B-93C5B85F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548"/>
            <a:ext cx="2557508" cy="451868"/>
          </a:xfrm>
        </p:spPr>
        <p:txBody>
          <a:bodyPr>
            <a:noAutofit/>
          </a:bodyPr>
          <a:lstStyle/>
          <a:p>
            <a:r>
              <a:rPr lang="en-US" sz="3200"/>
              <a:t>7. Invoice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FFF6E-2EEC-46BD-A544-EDBB9A8E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0" y="674703"/>
            <a:ext cx="11798423" cy="6010182"/>
          </a:xfrm>
        </p:spPr>
      </p:pic>
    </p:spTree>
    <p:extLst>
      <p:ext uri="{BB962C8B-B14F-4D97-AF65-F5344CB8AC3E}">
        <p14:creationId xmlns:p14="http://schemas.microsoft.com/office/powerpoint/2010/main" val="296548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FDDD-2C0F-4FE6-AC33-E11338C0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726"/>
            <a:ext cx="4056519" cy="691442"/>
          </a:xfrm>
        </p:spPr>
        <p:txBody>
          <a:bodyPr>
            <a:normAutofit/>
          </a:bodyPr>
          <a:lstStyle/>
          <a:p>
            <a:r>
              <a:rPr lang="en-US" sz="3200"/>
              <a:t>8. Create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D48A0-FFD9-48DF-BF7E-CB5BB42F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2" y="896645"/>
            <a:ext cx="11869445" cy="5832629"/>
          </a:xfrm>
        </p:spPr>
      </p:pic>
    </p:spTree>
    <p:extLst>
      <p:ext uri="{BB962C8B-B14F-4D97-AF65-F5344CB8AC3E}">
        <p14:creationId xmlns:p14="http://schemas.microsoft.com/office/powerpoint/2010/main" val="200457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5DAA-6D25-4D21-91D5-01E8A7BF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5175" cy="789219"/>
          </a:xfrm>
        </p:spPr>
        <p:txBody>
          <a:bodyPr>
            <a:normAutofit/>
          </a:bodyPr>
          <a:lstStyle/>
          <a:p>
            <a:r>
              <a:rPr lang="en-US" sz="3200"/>
              <a:t>9. View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9408A-7288-439F-BE28-E3E742E0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3" y="701337"/>
            <a:ext cx="11887200" cy="5992426"/>
          </a:xfrm>
        </p:spPr>
      </p:pic>
    </p:spTree>
    <p:extLst>
      <p:ext uri="{BB962C8B-B14F-4D97-AF65-F5344CB8AC3E}">
        <p14:creationId xmlns:p14="http://schemas.microsoft.com/office/powerpoint/2010/main" val="114474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836-E37F-4D7B-81C5-8AC22074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915"/>
            <a:ext cx="4226512" cy="913506"/>
          </a:xfrm>
        </p:spPr>
        <p:txBody>
          <a:bodyPr>
            <a:normAutofit fontScale="90000"/>
          </a:bodyPr>
          <a:lstStyle/>
          <a:p>
            <a:r>
              <a:rPr lang="en-US" sz="3200"/>
              <a:t>10.Payment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51255-589C-4318-9A27-8228A5E4D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" y="861134"/>
            <a:ext cx="11816179" cy="5814873"/>
          </a:xfrm>
        </p:spPr>
      </p:pic>
    </p:spTree>
    <p:extLst>
      <p:ext uri="{BB962C8B-B14F-4D97-AF65-F5344CB8AC3E}">
        <p14:creationId xmlns:p14="http://schemas.microsoft.com/office/powerpoint/2010/main" val="260191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D13F-D0F3-43BA-8BE3-31C092B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6527"/>
            <a:ext cx="3969058" cy="602788"/>
          </a:xfrm>
        </p:spPr>
        <p:txBody>
          <a:bodyPr>
            <a:normAutofit fontScale="90000"/>
          </a:bodyPr>
          <a:lstStyle/>
          <a:p>
            <a:r>
              <a:rPr lang="en-US" sz="3200"/>
              <a:t>11. Water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26127-E068-4FFA-913F-629C844D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88" y="639315"/>
            <a:ext cx="9645170" cy="5983427"/>
          </a:xfrm>
        </p:spPr>
      </p:pic>
    </p:spTree>
    <p:extLst>
      <p:ext uri="{BB962C8B-B14F-4D97-AF65-F5344CB8AC3E}">
        <p14:creationId xmlns:p14="http://schemas.microsoft.com/office/powerpoint/2010/main" val="199600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79E6-1E56-40A3-A23B-25F3078F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657" y="276101"/>
            <a:ext cx="5584794" cy="886874"/>
          </a:xfrm>
        </p:spPr>
        <p:txBody>
          <a:bodyPr>
            <a:normAutofit fontScale="90000"/>
          </a:bodyPr>
          <a:lstStyle/>
          <a:p>
            <a:r>
              <a:rPr lang="en-US"/>
              <a:t>IV.2 admin function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425312-E685-4D47-BCF4-F0BF0E17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429305"/>
            <a:ext cx="11887198" cy="533547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187671-D2DA-45DA-B2C9-1E4B5B6FB91E}"/>
              </a:ext>
            </a:extLst>
          </p:cNvPr>
          <p:cNvSpPr txBox="1">
            <a:spLocks/>
          </p:cNvSpPr>
          <p:nvPr/>
        </p:nvSpPr>
        <p:spPr>
          <a:xfrm>
            <a:off x="152401" y="768809"/>
            <a:ext cx="3189304" cy="78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1. dashboard</a:t>
            </a:r>
          </a:p>
        </p:txBody>
      </p:sp>
    </p:spTree>
    <p:extLst>
      <p:ext uri="{BB962C8B-B14F-4D97-AF65-F5344CB8AC3E}">
        <p14:creationId xmlns:p14="http://schemas.microsoft.com/office/powerpoint/2010/main" val="411980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E7FB-3058-4794-A1E9-65433FC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3" y="-51804"/>
            <a:ext cx="4353757" cy="931262"/>
          </a:xfrm>
        </p:spPr>
        <p:txBody>
          <a:bodyPr>
            <a:normAutofit/>
          </a:bodyPr>
          <a:lstStyle/>
          <a:p>
            <a:r>
              <a:rPr lang="en-US" sz="3200"/>
              <a:t>2. Manage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3A959-9527-457E-805B-BE9E0A6A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8" y="834501"/>
            <a:ext cx="11842702" cy="5889765"/>
          </a:xfrm>
        </p:spPr>
      </p:pic>
    </p:spTree>
    <p:extLst>
      <p:ext uri="{BB962C8B-B14F-4D97-AF65-F5344CB8AC3E}">
        <p14:creationId xmlns:p14="http://schemas.microsoft.com/office/powerpoint/2010/main" val="245516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A93B-9D46-4D85-A819-D51DB4B5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5792" cy="824730"/>
          </a:xfrm>
        </p:spPr>
        <p:txBody>
          <a:bodyPr>
            <a:normAutofit/>
          </a:bodyPr>
          <a:lstStyle/>
          <a:p>
            <a:r>
              <a:rPr lang="en-US" sz="3200"/>
              <a:t>3.Student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C53C2-197B-44A7-A511-86584013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" y="719091"/>
            <a:ext cx="11860567" cy="5992427"/>
          </a:xfrm>
        </p:spPr>
      </p:pic>
    </p:spTree>
    <p:extLst>
      <p:ext uri="{BB962C8B-B14F-4D97-AF65-F5344CB8AC3E}">
        <p14:creationId xmlns:p14="http://schemas.microsoft.com/office/powerpoint/2010/main" val="39077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A73A-F168-4253-9F37-3504BAD5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17639"/>
            <a:ext cx="8610600" cy="1293028"/>
          </a:xfrm>
        </p:spPr>
        <p:txBody>
          <a:bodyPr/>
          <a:lstStyle/>
          <a:p>
            <a:r>
              <a:rPr lang="en-US"/>
              <a:t>I. INTRODUCTION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55BD-0240-4CDF-905C-A2F4AC4C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cs typeface="Times New Roman" panose="02020603050405020304" pitchFamily="18" charset="0"/>
              </a:rPr>
              <a:t>- The FPT Dormitory Management Website is the new dormitory management website for FPT students.</a:t>
            </a:r>
          </a:p>
          <a:p>
            <a:pPr marL="0" indent="0">
              <a:buNone/>
            </a:pPr>
            <a:r>
              <a:rPr lang="en-US" sz="2400">
                <a:cs typeface="Times New Roman" panose="02020603050405020304" pitchFamily="18" charset="0"/>
              </a:rPr>
              <a:t>- The main object of the project is to replace the old dormitory management website with the new one which is more effective and easier to use for FPT Student.</a:t>
            </a:r>
          </a:p>
          <a:p>
            <a:pPr marL="0" indent="0">
              <a:buNone/>
            </a:pPr>
            <a:endParaRPr lang="en-US" sz="36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2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1CF9-D789-4226-834D-47B779CC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0"/>
            <a:ext cx="3747116" cy="727076"/>
          </a:xfrm>
        </p:spPr>
        <p:txBody>
          <a:bodyPr>
            <a:normAutofit/>
          </a:bodyPr>
          <a:lstStyle/>
          <a:p>
            <a:r>
              <a:rPr lang="en-US" sz="3200"/>
              <a:t>4. Invoice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E40EC-FE88-4D4E-B1F7-DFB1F14DC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85" y="630315"/>
            <a:ext cx="9499108" cy="6107835"/>
          </a:xfrm>
        </p:spPr>
      </p:pic>
    </p:spTree>
    <p:extLst>
      <p:ext uri="{BB962C8B-B14F-4D97-AF65-F5344CB8AC3E}">
        <p14:creationId xmlns:p14="http://schemas.microsoft.com/office/powerpoint/2010/main" val="42568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AC0A-6C50-42EF-980D-CD805E78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234649" cy="870012"/>
          </a:xfrm>
        </p:spPr>
        <p:txBody>
          <a:bodyPr>
            <a:normAutofit/>
          </a:bodyPr>
          <a:lstStyle/>
          <a:p>
            <a:r>
              <a:rPr lang="en-US" sz="3200"/>
              <a:t>5. Manage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D13A3-FF05-416C-8EA9-DF0F38C01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763480"/>
            <a:ext cx="11833934" cy="5939161"/>
          </a:xfrm>
        </p:spPr>
      </p:pic>
    </p:spTree>
    <p:extLst>
      <p:ext uri="{BB962C8B-B14F-4D97-AF65-F5344CB8AC3E}">
        <p14:creationId xmlns:p14="http://schemas.microsoft.com/office/powerpoint/2010/main" val="233269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815-1757-43BE-BC75-208BA3CF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0"/>
            <a:ext cx="3400887" cy="949017"/>
          </a:xfrm>
        </p:spPr>
        <p:txBody>
          <a:bodyPr>
            <a:normAutofit/>
          </a:bodyPr>
          <a:lstStyle/>
          <a:p>
            <a:r>
              <a:rPr lang="en-US" sz="3200"/>
              <a:t>6. Room detail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F0E14-0F66-4348-951A-DE8464EF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2" y="807868"/>
            <a:ext cx="11907915" cy="5912528"/>
          </a:xfrm>
        </p:spPr>
      </p:pic>
    </p:spTree>
    <p:extLst>
      <p:ext uri="{BB962C8B-B14F-4D97-AF65-F5344CB8AC3E}">
        <p14:creationId xmlns:p14="http://schemas.microsoft.com/office/powerpoint/2010/main" val="242149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A93B-9D46-4D85-A819-D51DB4B5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61282" cy="824730"/>
          </a:xfrm>
        </p:spPr>
        <p:txBody>
          <a:bodyPr>
            <a:normAutofit/>
          </a:bodyPr>
          <a:lstStyle/>
          <a:p>
            <a:r>
              <a:rPr lang="en-US" sz="3200"/>
              <a:t>7.Student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C53C2-197B-44A7-A511-86584013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" y="719091"/>
            <a:ext cx="11860567" cy="5992427"/>
          </a:xfrm>
        </p:spPr>
      </p:pic>
    </p:spTree>
    <p:extLst>
      <p:ext uri="{BB962C8B-B14F-4D97-AF65-F5344CB8AC3E}">
        <p14:creationId xmlns:p14="http://schemas.microsoft.com/office/powerpoint/2010/main" val="384516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C092-DD03-42BE-B558-2D9B479A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3" y="0"/>
            <a:ext cx="5877757" cy="931263"/>
          </a:xfrm>
        </p:spPr>
        <p:txBody>
          <a:bodyPr>
            <a:normAutofit/>
          </a:bodyPr>
          <a:lstStyle/>
          <a:p>
            <a:r>
              <a:rPr lang="en-US" sz="3200"/>
              <a:t>8. Create payment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C816A-1BA9-43B7-B98C-99949E3B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" y="798990"/>
            <a:ext cx="11807301" cy="5912527"/>
          </a:xfrm>
        </p:spPr>
      </p:pic>
    </p:spTree>
    <p:extLst>
      <p:ext uri="{BB962C8B-B14F-4D97-AF65-F5344CB8AC3E}">
        <p14:creationId xmlns:p14="http://schemas.microsoft.com/office/powerpoint/2010/main" val="349837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46F0-F712-4F01-BA8E-87D1F469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0"/>
            <a:ext cx="3640583" cy="842485"/>
          </a:xfrm>
        </p:spPr>
        <p:txBody>
          <a:bodyPr>
            <a:normAutofit/>
          </a:bodyPr>
          <a:lstStyle/>
          <a:p>
            <a:r>
              <a:rPr lang="en-US" sz="3200"/>
              <a:t>9. View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098CE-FC86-46A4-8612-43AFBF171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7" y="648070"/>
            <a:ext cx="11860567" cy="6081203"/>
          </a:xfrm>
        </p:spPr>
      </p:pic>
    </p:spTree>
    <p:extLst>
      <p:ext uri="{BB962C8B-B14F-4D97-AF65-F5344CB8AC3E}">
        <p14:creationId xmlns:p14="http://schemas.microsoft.com/office/powerpoint/2010/main" val="3228928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2CAE-F482-4DE3-8B83-6BF34BF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6" y="0"/>
            <a:ext cx="3625049" cy="718198"/>
          </a:xfrm>
        </p:spPr>
        <p:txBody>
          <a:bodyPr>
            <a:normAutofit fontScale="90000"/>
          </a:bodyPr>
          <a:lstStyle/>
          <a:p>
            <a:r>
              <a:rPr lang="en-US" sz="3200"/>
              <a:t>10. Reply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36727-77CB-4926-B642-415C3CE5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4" y="718198"/>
            <a:ext cx="11168108" cy="5798011"/>
          </a:xfrm>
        </p:spPr>
      </p:pic>
    </p:spTree>
    <p:extLst>
      <p:ext uri="{BB962C8B-B14F-4D97-AF65-F5344CB8AC3E}">
        <p14:creationId xmlns:p14="http://schemas.microsoft.com/office/powerpoint/2010/main" val="68238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26CB-4290-43C2-8046-43D843C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373"/>
            <a:ext cx="8610600" cy="1293028"/>
          </a:xfrm>
        </p:spPr>
        <p:txBody>
          <a:bodyPr/>
          <a:lstStyle/>
          <a:p>
            <a:r>
              <a:rPr lang="en-US"/>
              <a:t>V. 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58A96-E7E0-4659-AC0B-11C653E2C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168585"/>
              </p:ext>
            </p:extLst>
          </p:nvPr>
        </p:nvGraphicFramePr>
        <p:xfrm>
          <a:off x="684620" y="1027923"/>
          <a:ext cx="10380287" cy="555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81">
                  <a:extLst>
                    <a:ext uri="{9D8B030D-6E8A-4147-A177-3AD203B41FA5}">
                      <a16:colId xmlns:a16="http://schemas.microsoft.com/office/drawing/2014/main" val="1575608810"/>
                    </a:ext>
                  </a:extLst>
                </a:gridCol>
                <a:gridCol w="2758762">
                  <a:extLst>
                    <a:ext uri="{9D8B030D-6E8A-4147-A177-3AD203B41FA5}">
                      <a16:colId xmlns:a16="http://schemas.microsoft.com/office/drawing/2014/main" val="3820522426"/>
                    </a:ext>
                  </a:extLst>
                </a:gridCol>
                <a:gridCol w="2595072">
                  <a:extLst>
                    <a:ext uri="{9D8B030D-6E8A-4147-A177-3AD203B41FA5}">
                      <a16:colId xmlns:a16="http://schemas.microsoft.com/office/drawing/2014/main" val="407209154"/>
                    </a:ext>
                  </a:extLst>
                </a:gridCol>
                <a:gridCol w="2595072">
                  <a:extLst>
                    <a:ext uri="{9D8B030D-6E8A-4147-A177-3AD203B41FA5}">
                      <a16:colId xmlns:a16="http://schemas.microsoft.com/office/drawing/2014/main" val="4206395042"/>
                    </a:ext>
                  </a:extLst>
                </a:gridCol>
              </a:tblGrid>
              <a:tr h="894076">
                <a:tc>
                  <a:txBody>
                    <a:bodyPr/>
                    <a:lstStyle/>
                    <a:p>
                      <a:r>
                        <a:rPr lang="en-US" err="1"/>
                        <a:t>Khôi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Quân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52965"/>
                  </a:ext>
                </a:extLst>
              </a:tr>
              <a:tr h="791897">
                <a:tc>
                  <a:txBody>
                    <a:bodyPr/>
                    <a:lstStyle/>
                    <a:p>
                      <a:r>
                        <a:rPr lang="en-US"/>
                        <a:t>User Sent Request, View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Book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Front End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6698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View Invoice History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Use View Payment Request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44183"/>
                  </a:ext>
                </a:extLst>
              </a:tr>
              <a:tr h="6767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User View Invoice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User Pay Invoice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Admin - </a:t>
                      </a:r>
                      <a:r>
                        <a:rPr lang="en-US"/>
                        <a:t>View Profile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15688"/>
                  </a:ext>
                </a:extLst>
              </a:tr>
              <a:tr h="6767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Admin Manage Student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Admin Create Pay Request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Logout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60275"/>
                  </a:ext>
                </a:extLst>
              </a:tr>
              <a:tr h="6517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Reply Student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Admin Manage Room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View Profile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3356"/>
                  </a:ext>
                </a:extLst>
              </a:tr>
              <a:tr h="4887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Admin Dashboard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User 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Clone Data</a:t>
                      </a:r>
                      <a:endParaRPr lang="en-US" sz="1800" b="0" i="0" u="none" strike="noStrike" noProof="0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45159"/>
                  </a:ext>
                </a:extLst>
              </a:tr>
              <a:tr h="664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Business Analyst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9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6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3FFE-7ED4-4B43-AA5F-5566EF4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Tools and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C0EB-765D-453E-A0AB-434E33BC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/>
              <a:t>TOOLS: </a:t>
            </a:r>
          </a:p>
          <a:p>
            <a:pPr lvl="1"/>
            <a:r>
              <a:rPr lang="en-US" sz="2200" b="0" i="0">
                <a:effectLst/>
              </a:rPr>
              <a:t>Visual Studio Code</a:t>
            </a:r>
          </a:p>
          <a:p>
            <a:pPr lvl="1"/>
            <a:r>
              <a:rPr lang="en-US" sz="2200" b="0" i="0">
                <a:effectLst/>
              </a:rPr>
              <a:t>Microsoft Visual Studio</a:t>
            </a:r>
          </a:p>
          <a:p>
            <a:pPr lvl="1"/>
            <a:r>
              <a:rPr lang="en-US" sz="2200" b="0" i="0">
                <a:effectLst/>
              </a:rPr>
              <a:t>SQL Server Management Studio</a:t>
            </a:r>
          </a:p>
          <a:p>
            <a:pPr marL="0" indent="0">
              <a:buNone/>
            </a:pPr>
            <a:endParaRPr lang="en-US" sz="2400" b="0" i="0">
              <a:effectLst/>
            </a:endParaRPr>
          </a:p>
          <a:p>
            <a:r>
              <a:rPr lang="en-US" sz="2400" b="0" i="0">
                <a:effectLst/>
              </a:rPr>
              <a:t>Frontend: </a:t>
            </a:r>
          </a:p>
          <a:p>
            <a:pPr lvl="1"/>
            <a:r>
              <a:rPr lang="en-US" sz="2200" b="0" i="0">
                <a:effectLst/>
              </a:rPr>
              <a:t>Bootstrap 4.6</a:t>
            </a:r>
          </a:p>
          <a:p>
            <a:pPr lvl="1"/>
            <a:r>
              <a:rPr lang="en-US" sz="2200" b="0" i="0">
                <a:effectLst/>
              </a:rPr>
              <a:t> </a:t>
            </a:r>
            <a:r>
              <a:rPr lang="en-US" sz="2200"/>
              <a:t>j</a:t>
            </a:r>
            <a:r>
              <a:rPr lang="en-US" sz="2200" b="0" i="0">
                <a:effectLst/>
              </a:rPr>
              <a:t>Query</a:t>
            </a:r>
          </a:p>
          <a:p>
            <a:endParaRPr lang="en-US" sz="2400" b="0" i="0">
              <a:effectLst/>
            </a:endParaRPr>
          </a:p>
          <a:p>
            <a:r>
              <a:rPr lang="en-US" sz="2400" b="0" i="0">
                <a:effectLst/>
              </a:rPr>
              <a:t>Backend: </a:t>
            </a:r>
          </a:p>
          <a:p>
            <a:pPr lvl="1"/>
            <a:r>
              <a:rPr lang="en-US" sz="2200" b="0" i="0">
                <a:effectLst/>
              </a:rPr>
              <a:t>.Net Framework 4.7.2</a:t>
            </a:r>
          </a:p>
          <a:p>
            <a:pPr lvl="1"/>
            <a:r>
              <a:rPr lang="en-US" sz="2200" b="0" i="0">
                <a:effectLst/>
              </a:rPr>
              <a:t>ASP .Net MVC5</a:t>
            </a:r>
          </a:p>
          <a:p>
            <a:pPr lvl="1"/>
            <a:r>
              <a:rPr lang="en-US" sz="2200" b="0" i="0">
                <a:effectLst/>
              </a:rPr>
              <a:t>Entity Framework</a:t>
            </a:r>
          </a:p>
          <a:p>
            <a:pPr lvl="1"/>
            <a:r>
              <a:rPr lang="en-US" sz="2200" b="0" i="0">
                <a:effectLst/>
              </a:rPr>
              <a:t>SQL Server</a:t>
            </a:r>
            <a:endParaRPr lang="en-US" sz="2200"/>
          </a:p>
          <a:p>
            <a:endParaRPr lang="en-US" sz="2400" b="0" i="0">
              <a:effectLst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378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E68E-B1E3-4680-BDFE-8FFA16CB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III.1 User sitemap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F1B7D8-0EFD-46BB-82E7-CD595B6A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" y="1686757"/>
            <a:ext cx="11842812" cy="5024761"/>
          </a:xfrm>
        </p:spPr>
      </p:pic>
    </p:spTree>
    <p:extLst>
      <p:ext uri="{BB962C8B-B14F-4D97-AF65-F5344CB8AC3E}">
        <p14:creationId xmlns:p14="http://schemas.microsoft.com/office/powerpoint/2010/main" val="28370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803-253F-4F7C-A92A-EBB272A2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III.2 ADMIN </a:t>
            </a:r>
            <a:r>
              <a:rPr lang="en-US" err="1"/>
              <a:t>SITEmap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D1C2DC-6A64-4076-9F37-CD28C388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7" y="1633491"/>
            <a:ext cx="11532093" cy="5015884"/>
          </a:xfrm>
        </p:spPr>
      </p:pic>
    </p:spTree>
    <p:extLst>
      <p:ext uri="{BB962C8B-B14F-4D97-AF65-F5344CB8AC3E}">
        <p14:creationId xmlns:p14="http://schemas.microsoft.com/office/powerpoint/2010/main" val="42647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6252-930F-4A78-944B-1478020F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" y="756081"/>
            <a:ext cx="3755254" cy="816745"/>
          </a:xfrm>
        </p:spPr>
        <p:txBody>
          <a:bodyPr>
            <a:normAutofit/>
          </a:bodyPr>
          <a:lstStyle/>
          <a:p>
            <a:r>
              <a:rPr lang="en-US" sz="2800"/>
              <a:t>1. User 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0BB03-8C83-474A-A53D-FE77C7FF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7" y="1328775"/>
            <a:ext cx="9837938" cy="53768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FE8C3F-78DA-4145-99A9-55F352E52A9D}"/>
              </a:ext>
            </a:extLst>
          </p:cNvPr>
          <p:cNvSpPr txBox="1">
            <a:spLocks/>
          </p:cNvSpPr>
          <p:nvPr/>
        </p:nvSpPr>
        <p:spPr>
          <a:xfrm>
            <a:off x="6196614" y="152400"/>
            <a:ext cx="5780842" cy="93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IV.1 User Function</a:t>
            </a:r>
          </a:p>
        </p:txBody>
      </p:sp>
    </p:spTree>
    <p:extLst>
      <p:ext uri="{BB962C8B-B14F-4D97-AF65-F5344CB8AC3E}">
        <p14:creationId xmlns:p14="http://schemas.microsoft.com/office/powerpoint/2010/main" val="4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E80-4E96-46C7-BF17-8383FB33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97711" cy="851363"/>
          </a:xfrm>
        </p:spPr>
        <p:txBody>
          <a:bodyPr>
            <a:normAutofit/>
          </a:bodyPr>
          <a:lstStyle/>
          <a:p>
            <a:r>
              <a:rPr lang="en-US" sz="3200"/>
              <a:t>2.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7AA3A-2C84-49D7-88DE-5C3534F4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38" y="851363"/>
            <a:ext cx="11097087" cy="5682602"/>
          </a:xfrm>
        </p:spPr>
      </p:pic>
    </p:spTree>
    <p:extLst>
      <p:ext uri="{BB962C8B-B14F-4D97-AF65-F5344CB8AC3E}">
        <p14:creationId xmlns:p14="http://schemas.microsoft.com/office/powerpoint/2010/main" val="155249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3E0C-699F-408D-9908-730AA309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60" y="0"/>
            <a:ext cx="2983636" cy="842485"/>
          </a:xfrm>
        </p:spPr>
        <p:txBody>
          <a:bodyPr>
            <a:normAutofit/>
          </a:bodyPr>
          <a:lstStyle/>
          <a:p>
            <a:r>
              <a:rPr lang="en-US" sz="3200"/>
              <a:t>3. Check bed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BDDCF7-0ECF-42AB-92E2-1DD1C2E89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05" y="842485"/>
            <a:ext cx="11194742" cy="5913422"/>
          </a:xfrm>
        </p:spPr>
      </p:pic>
    </p:spTree>
    <p:extLst>
      <p:ext uri="{BB962C8B-B14F-4D97-AF65-F5344CB8AC3E}">
        <p14:creationId xmlns:p14="http://schemas.microsoft.com/office/powerpoint/2010/main" val="21667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6C6-929F-4108-8C71-DC112498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5983" cy="771464"/>
          </a:xfrm>
        </p:spPr>
        <p:txBody>
          <a:bodyPr>
            <a:normAutofit/>
          </a:bodyPr>
          <a:lstStyle/>
          <a:p>
            <a:r>
              <a:rPr lang="en-US" sz="3200"/>
              <a:t>4. Booking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D5ED8-D785-49CB-AE0C-66D183EF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6" y="683581"/>
            <a:ext cx="11958221" cy="6063448"/>
          </a:xfrm>
        </p:spPr>
      </p:pic>
    </p:spTree>
    <p:extLst>
      <p:ext uri="{BB962C8B-B14F-4D97-AF65-F5344CB8AC3E}">
        <p14:creationId xmlns:p14="http://schemas.microsoft.com/office/powerpoint/2010/main" val="41454425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Vapor Trail</vt:lpstr>
      <vt:lpstr>FPT DORMITORY MANAGEMENT</vt:lpstr>
      <vt:lpstr>I. INTRODUCTION  </vt:lpstr>
      <vt:lpstr>II. Tools and technique</vt:lpstr>
      <vt:lpstr>III.1 User sitemap</vt:lpstr>
      <vt:lpstr>III.2 ADMIN SITEmap</vt:lpstr>
      <vt:lpstr>1. User Homepage</vt:lpstr>
      <vt:lpstr>2. Profile</vt:lpstr>
      <vt:lpstr>3. Check bed</vt:lpstr>
      <vt:lpstr>4. Booking   </vt:lpstr>
      <vt:lpstr>5. payment</vt:lpstr>
      <vt:lpstr>6.Invoice Detail</vt:lpstr>
      <vt:lpstr>7. Invoice</vt:lpstr>
      <vt:lpstr>8. Create request</vt:lpstr>
      <vt:lpstr>9. View request</vt:lpstr>
      <vt:lpstr>10.Payment request</vt:lpstr>
      <vt:lpstr>11. Water Payment</vt:lpstr>
      <vt:lpstr>IV.2 admin function </vt:lpstr>
      <vt:lpstr>2. Manage student</vt:lpstr>
      <vt:lpstr>3.Student profile </vt:lpstr>
      <vt:lpstr>4. Invoice Detail</vt:lpstr>
      <vt:lpstr>5. Manage room</vt:lpstr>
      <vt:lpstr>6. Room detail </vt:lpstr>
      <vt:lpstr>7.Student profile </vt:lpstr>
      <vt:lpstr>8. Create payment request</vt:lpstr>
      <vt:lpstr>9. View Request</vt:lpstr>
      <vt:lpstr>10. Reply Request</vt:lpstr>
      <vt:lpstr>V.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DORMITORY MANAGEMENT</dc:title>
  <dc:creator>Quan Nguyen Khuong</dc:creator>
  <cp:revision>1</cp:revision>
  <dcterms:created xsi:type="dcterms:W3CDTF">2021-04-02T15:10:17Z</dcterms:created>
  <dcterms:modified xsi:type="dcterms:W3CDTF">2021-04-03T07:20:34Z</dcterms:modified>
</cp:coreProperties>
</file>